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 id="2147483706" r:id="rId2"/>
  </p:sldMasterIdLst>
  <p:notesMasterIdLst>
    <p:notesMasterId r:id="rId109"/>
  </p:notesMasterIdLst>
  <p:sldIdLst>
    <p:sldId id="256" r:id="rId3"/>
    <p:sldId id="436" r:id="rId4"/>
    <p:sldId id="413" r:id="rId5"/>
    <p:sldId id="416" r:id="rId6"/>
    <p:sldId id="419" r:id="rId7"/>
    <p:sldId id="269" r:id="rId8"/>
    <p:sldId id="270" r:id="rId9"/>
    <p:sldId id="271" r:id="rId10"/>
    <p:sldId id="257" r:id="rId11"/>
    <p:sldId id="441" r:id="rId12"/>
    <p:sldId id="421" r:id="rId13"/>
    <p:sldId id="276" r:id="rId14"/>
    <p:sldId id="286" r:id="rId15"/>
    <p:sldId id="357" r:id="rId16"/>
    <p:sldId id="358" r:id="rId17"/>
    <p:sldId id="359" r:id="rId18"/>
    <p:sldId id="364" r:id="rId19"/>
    <p:sldId id="282" r:id="rId20"/>
    <p:sldId id="283" r:id="rId21"/>
    <p:sldId id="365" r:id="rId22"/>
    <p:sldId id="366" r:id="rId23"/>
    <p:sldId id="369" r:id="rId24"/>
    <p:sldId id="307" r:id="rId25"/>
    <p:sldId id="442" r:id="rId26"/>
    <p:sldId id="423" r:id="rId27"/>
    <p:sldId id="388" r:id="rId28"/>
    <p:sldId id="393" r:id="rId29"/>
    <p:sldId id="394" r:id="rId30"/>
    <p:sldId id="404" r:id="rId31"/>
    <p:sldId id="417" r:id="rId32"/>
    <p:sldId id="400" r:id="rId33"/>
    <p:sldId id="405" r:id="rId34"/>
    <p:sldId id="403" r:id="rId35"/>
    <p:sldId id="402" r:id="rId36"/>
    <p:sldId id="437" r:id="rId37"/>
    <p:sldId id="361" r:id="rId38"/>
    <p:sldId id="368" r:id="rId39"/>
    <p:sldId id="409" r:id="rId40"/>
    <p:sldId id="410" r:id="rId41"/>
    <p:sldId id="411" r:id="rId42"/>
    <p:sldId id="371" r:id="rId43"/>
    <p:sldId id="372" r:id="rId44"/>
    <p:sldId id="408" r:id="rId45"/>
    <p:sldId id="378" r:id="rId46"/>
    <p:sldId id="406" r:id="rId47"/>
    <p:sldId id="379" r:id="rId48"/>
    <p:sldId id="380" r:id="rId49"/>
    <p:sldId id="381" r:id="rId50"/>
    <p:sldId id="389" r:id="rId51"/>
    <p:sldId id="407" r:id="rId52"/>
    <p:sldId id="386" r:id="rId53"/>
    <p:sldId id="294" r:id="rId54"/>
    <p:sldId id="426" r:id="rId55"/>
    <p:sldId id="425" r:id="rId56"/>
    <p:sldId id="384" r:id="rId57"/>
    <p:sldId id="383" r:id="rId58"/>
    <p:sldId id="412" r:id="rId59"/>
    <p:sldId id="427" r:id="rId60"/>
    <p:sldId id="434" r:id="rId61"/>
    <p:sldId id="309" r:id="rId62"/>
    <p:sldId id="258" r:id="rId63"/>
    <p:sldId id="433" r:id="rId64"/>
    <p:sldId id="444" r:id="rId65"/>
    <p:sldId id="396" r:id="rId66"/>
    <p:sldId id="432" r:id="rId67"/>
    <p:sldId id="418" r:id="rId68"/>
    <p:sldId id="431" r:id="rId69"/>
    <p:sldId id="430" r:id="rId70"/>
    <p:sldId id="435" r:id="rId71"/>
    <p:sldId id="385" r:id="rId72"/>
    <p:sldId id="356" r:id="rId73"/>
    <p:sldId id="302" r:id="rId74"/>
    <p:sldId id="262" r:id="rId75"/>
    <p:sldId id="440" r:id="rId76"/>
    <p:sldId id="313" r:id="rId77"/>
    <p:sldId id="314" r:id="rId78"/>
    <p:sldId id="315" r:id="rId79"/>
    <p:sldId id="26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278" r:id="rId93"/>
    <p:sldId id="279" r:id="rId94"/>
    <p:sldId id="328" r:id="rId95"/>
    <p:sldId id="281" r:id="rId96"/>
    <p:sldId id="329" r:id="rId97"/>
    <p:sldId id="330" r:id="rId98"/>
    <p:sldId id="284" r:id="rId99"/>
    <p:sldId id="285" r:id="rId100"/>
    <p:sldId id="331" r:id="rId101"/>
    <p:sldId id="332" r:id="rId102"/>
    <p:sldId id="333" r:id="rId103"/>
    <p:sldId id="334" r:id="rId104"/>
    <p:sldId id="335" r:id="rId105"/>
    <p:sldId id="336" r:id="rId106"/>
    <p:sldId id="443" r:id="rId107"/>
    <p:sldId id="337" r:id="rId10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Slides" id="{5E211AD6-18BD-4ACC-8427-5B714C4EBF14}">
          <p14:sldIdLst>
            <p14:sldId id="256"/>
            <p14:sldId id="436"/>
            <p14:sldId id="413"/>
            <p14:sldId id="416"/>
          </p14:sldIdLst>
        </p14:section>
        <p14:section name="Executive Summary" id="{5703B97B-2977-448D-B32E-905473519151}">
          <p14:sldIdLst>
            <p14:sldId id="419"/>
            <p14:sldId id="269"/>
            <p14:sldId id="270"/>
            <p14:sldId id="271"/>
            <p14:sldId id="257"/>
          </p14:sldIdLst>
        </p14:section>
        <p14:section name="Datasets Creation" id="{D3D02E92-2572-4034-8761-910318633B8F}">
          <p14:sldIdLst>
            <p14:sldId id="441"/>
            <p14:sldId id="421"/>
            <p14:sldId id="276"/>
            <p14:sldId id="286"/>
            <p14:sldId id="357"/>
            <p14:sldId id="358"/>
            <p14:sldId id="359"/>
            <p14:sldId id="364"/>
            <p14:sldId id="282"/>
            <p14:sldId id="283"/>
            <p14:sldId id="365"/>
            <p14:sldId id="366"/>
            <p14:sldId id="369"/>
            <p14:sldId id="307"/>
            <p14:sldId id="442"/>
          </p14:sldIdLst>
        </p14:section>
        <p14:section name="EDA" id="{043C0AD9-430C-4AFA-BABD-FD842BB5C40E}">
          <p14:sldIdLst>
            <p14:sldId id="423"/>
            <p14:sldId id="388"/>
            <p14:sldId id="393"/>
            <p14:sldId id="394"/>
            <p14:sldId id="404"/>
            <p14:sldId id="417"/>
            <p14:sldId id="400"/>
            <p14:sldId id="405"/>
            <p14:sldId id="403"/>
            <p14:sldId id="402"/>
            <p14:sldId id="437"/>
            <p14:sldId id="361"/>
            <p14:sldId id="368"/>
            <p14:sldId id="409"/>
            <p14:sldId id="410"/>
            <p14:sldId id="411"/>
            <p14:sldId id="371"/>
            <p14:sldId id="372"/>
            <p14:sldId id="408"/>
            <p14:sldId id="378"/>
            <p14:sldId id="406"/>
            <p14:sldId id="379"/>
            <p14:sldId id="380"/>
            <p14:sldId id="381"/>
            <p14:sldId id="389"/>
            <p14:sldId id="407"/>
            <p14:sldId id="386"/>
            <p14:sldId id="294"/>
            <p14:sldId id="426"/>
          </p14:sldIdLst>
        </p14:section>
        <p14:section name="Model I" id="{C7E9DDDF-9412-4B39-B887-C381E7ABB75B}">
          <p14:sldIdLst>
            <p14:sldId id="425"/>
            <p14:sldId id="384"/>
            <p14:sldId id="383"/>
            <p14:sldId id="412"/>
            <p14:sldId id="427"/>
          </p14:sldIdLst>
        </p14:section>
        <p14:section name="Model II" id="{A49020B4-2F6A-4F41-8845-C88CF63DFC99}">
          <p14:sldIdLst>
            <p14:sldId id="434"/>
            <p14:sldId id="309"/>
            <p14:sldId id="258"/>
            <p14:sldId id="433"/>
            <p14:sldId id="444"/>
            <p14:sldId id="396"/>
            <p14:sldId id="432"/>
            <p14:sldId id="418"/>
            <p14:sldId id="431"/>
            <p14:sldId id="430"/>
          </p14:sldIdLst>
        </p14:section>
        <p14:section name="Value Proposition / Model Feasibility" id="{8F90584D-ECFE-4A31-A027-44D5B0E25B3A}">
          <p14:sldIdLst>
            <p14:sldId id="435"/>
            <p14:sldId id="385"/>
            <p14:sldId id="356"/>
            <p14:sldId id="302"/>
            <p14:sldId id="262"/>
            <p14:sldId id="440"/>
          </p14:sldIdLst>
        </p14:section>
        <p14:section name="Builder Slides" id="{95152CEE-FF4C-49BC-9354-B0747D3F1148}">
          <p14:sldIdLst>
            <p14:sldId id="313"/>
            <p14:sldId id="314"/>
            <p14:sldId id="315"/>
            <p14:sldId id="265"/>
            <p14:sldId id="316"/>
            <p14:sldId id="317"/>
            <p14:sldId id="318"/>
            <p14:sldId id="319"/>
            <p14:sldId id="320"/>
            <p14:sldId id="321"/>
            <p14:sldId id="322"/>
            <p14:sldId id="323"/>
            <p14:sldId id="324"/>
            <p14:sldId id="325"/>
            <p14:sldId id="326"/>
            <p14:sldId id="327"/>
            <p14:sldId id="278"/>
            <p14:sldId id="279"/>
            <p14:sldId id="328"/>
            <p14:sldId id="281"/>
            <p14:sldId id="329"/>
            <p14:sldId id="330"/>
            <p14:sldId id="284"/>
            <p14:sldId id="285"/>
            <p14:sldId id="331"/>
            <p14:sldId id="332"/>
            <p14:sldId id="333"/>
            <p14:sldId id="334"/>
            <p14:sldId id="335"/>
            <p14:sldId id="336"/>
            <p14:sldId id="443"/>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592C2-C0BE-48D0-A3D0-88EF1B3AFF9C}" v="26" dt="2023-11-22T19:42:42.631"/>
    <p1510:client id="{16585B48-7E4D-4AA8-8A4C-86EC79E93A94}" v="1" dt="2023-11-22T19:11:25.228"/>
    <p1510:client id="{25D8ADE8-7111-4534-ABC8-26BF85225565}" v="27" dt="2023-11-22T19:07:28.148"/>
    <p1510:client id="{291DA41D-4EED-4986-B6CA-54F3A8073FF6}" v="23" dt="2023-11-22T02:13:04.336"/>
    <p1510:client id="{29CAB004-DF04-4D8C-B1D6-96382653B986}" v="115" dt="2023-11-22T08:25:42.296"/>
    <p1510:client id="{4DF914ED-615F-4C0C-80B9-8EA99BF25164}" v="447" dt="2023-11-22T03:21:01.810"/>
    <p1510:client id="{6286548E-6898-4A8A-BD0F-A7E75112C668}" v="33" dt="2023-11-22T05:35:40.577"/>
    <p1510:client id="{66F87B3E-DA0B-4403-8326-6659E860D4C8}" v="569" dt="2023-11-22T20:59:54.123"/>
    <p1510:client id="{7AF64A53-47E4-9C43-8938-26BF697FA641}" v="5267" dt="2023-11-22T21:06:51.117"/>
    <p1510:client id="{7CD5394F-B221-7D49-976F-F4DA97709426}" v="4683" dt="2023-11-22T21:03:55.611"/>
    <p1510:client id="{93834885-D8A5-407F-8D16-4860CAD49176}" v="32" dt="2023-11-22T20:05:35.248"/>
    <p1510:client id="{A207BEF6-115F-474F-BAC4-A9A60EF9ADFE}" v="17" dt="2023-11-22T03:12:04.643"/>
    <p1510:client id="{C9495752-E0DE-49F4-8607-694461DDC1DF}" v="580" dt="2023-11-22T21:01:47.882"/>
    <p1510:client id="{CE80ABF0-7433-4FDC-95E8-1BBDDE0181C8}" v="488" dt="2023-11-22T05:08:05.452"/>
    <p1510:client id="{CFC7D140-16B1-4FFB-B585-941300A68862}" v="39" dt="2023-11-23T00:20:22.247"/>
  </p1510:revLst>
</p1510:revInfo>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B91A12-CD50-42A4-AEA7-21CD16F50C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E51D435-D52A-4F18-91F4-AB279EC5BAAC}">
      <dgm:prSet custT="1"/>
      <dgm:spPr/>
      <dgm:t>
        <a:bodyPr/>
        <a:lstStyle/>
        <a:p>
          <a:r>
            <a:rPr lang="en-CA" sz="1800" b="1" i="0"/>
            <a:t>Dynamic </a:t>
          </a:r>
          <a:r>
            <a:rPr lang="zh-TW" sz="1800" b="1" i="0"/>
            <a:t>Pricing strategy for non-member riders</a:t>
          </a:r>
          <a:endParaRPr lang="en-US" sz="1800" b="1"/>
        </a:p>
      </dgm:t>
    </dgm:pt>
    <dgm:pt modelId="{93E1436A-428A-47F4-8059-D87D8C86BEC1}" type="parTrans" cxnId="{4EE019CA-D6D6-4A21-8B04-487EAAC61423}">
      <dgm:prSet/>
      <dgm:spPr/>
      <dgm:t>
        <a:bodyPr/>
        <a:lstStyle/>
        <a:p>
          <a:endParaRPr lang="en-US" sz="1800" b="1"/>
        </a:p>
      </dgm:t>
    </dgm:pt>
    <dgm:pt modelId="{4A1FBDBE-D220-4131-A4D0-D22120E968DC}" type="sibTrans" cxnId="{4EE019CA-D6D6-4A21-8B04-487EAAC61423}">
      <dgm:prSet/>
      <dgm:spPr/>
      <dgm:t>
        <a:bodyPr/>
        <a:lstStyle/>
        <a:p>
          <a:endParaRPr lang="en-US" sz="1800" b="1"/>
        </a:p>
      </dgm:t>
    </dgm:pt>
    <dgm:pt modelId="{16CD2070-21F8-4601-8D53-800F73427643}">
      <dgm:prSet custT="1"/>
      <dgm:spPr/>
      <dgm:t>
        <a:bodyPr/>
        <a:lstStyle/>
        <a:p>
          <a:r>
            <a:rPr lang="zh-TW" sz="1800" b="1" i="0"/>
            <a:t>Classify</a:t>
          </a:r>
          <a:r>
            <a:rPr lang="zh-TW" altLang="en-US" sz="1800" b="1" i="0"/>
            <a:t> </a:t>
          </a:r>
          <a:r>
            <a:rPr lang="en-US" altLang="zh-TW" sz="1800" b="1" i="0"/>
            <a:t>and</a:t>
          </a:r>
          <a:r>
            <a:rPr lang="zh-TW" altLang="en-US" sz="1800" b="1" i="0"/>
            <a:t> </a:t>
          </a:r>
          <a:r>
            <a:rPr lang="en-US" altLang="zh-TW" sz="1800" b="1" i="0"/>
            <a:t>predict</a:t>
          </a:r>
          <a:r>
            <a:rPr lang="zh-TW" altLang="en-US" sz="1800" b="1" i="0"/>
            <a:t> </a:t>
          </a:r>
          <a:r>
            <a:rPr lang="en-US" altLang="zh-TW" sz="1800" b="1" i="0"/>
            <a:t>demand</a:t>
          </a:r>
          <a:r>
            <a:rPr lang="zh-TW" sz="1800" b="1" i="0"/>
            <a:t> station clusters</a:t>
          </a:r>
          <a:endParaRPr lang="en-US" sz="1800" b="1"/>
        </a:p>
      </dgm:t>
    </dgm:pt>
    <dgm:pt modelId="{6539D5A3-0D46-49A6-9567-3C4B1E983755}" type="parTrans" cxnId="{915BF8C0-D740-42B8-BE8D-F7024900FD81}">
      <dgm:prSet/>
      <dgm:spPr/>
      <dgm:t>
        <a:bodyPr/>
        <a:lstStyle/>
        <a:p>
          <a:endParaRPr lang="en-US" sz="1800" b="1"/>
        </a:p>
      </dgm:t>
    </dgm:pt>
    <dgm:pt modelId="{AA5619C1-7BBB-4CA8-B5FE-7C4FC2002BD8}" type="sibTrans" cxnId="{915BF8C0-D740-42B8-BE8D-F7024900FD81}">
      <dgm:prSet/>
      <dgm:spPr/>
      <dgm:t>
        <a:bodyPr/>
        <a:lstStyle/>
        <a:p>
          <a:endParaRPr lang="en-US" sz="1800" b="1"/>
        </a:p>
      </dgm:t>
    </dgm:pt>
    <dgm:pt modelId="{D71857EE-6584-40BE-A1C1-F92B14D35BCC}">
      <dgm:prSet custT="1"/>
      <dgm:spPr/>
      <dgm:t>
        <a:bodyPr/>
        <a:lstStyle/>
        <a:p>
          <a:r>
            <a:rPr lang="zh-TW" sz="1800" b="1" i="0"/>
            <a:t>Bike placement plan for possible unmet demand in e-bikes </a:t>
          </a:r>
          <a:endParaRPr lang="en-US" sz="1800" b="1"/>
        </a:p>
      </dgm:t>
    </dgm:pt>
    <dgm:pt modelId="{57DB913D-BFCB-4ABE-9503-51DBCAD39BBF}" type="parTrans" cxnId="{DA4C7C90-6D8E-4442-ABA6-5758C573706B}">
      <dgm:prSet/>
      <dgm:spPr/>
      <dgm:t>
        <a:bodyPr/>
        <a:lstStyle/>
        <a:p>
          <a:endParaRPr lang="en-US" sz="1800" b="1"/>
        </a:p>
      </dgm:t>
    </dgm:pt>
    <dgm:pt modelId="{30515A29-F193-4CED-B399-5CC27977DC1E}" type="sibTrans" cxnId="{DA4C7C90-6D8E-4442-ABA6-5758C573706B}">
      <dgm:prSet/>
      <dgm:spPr/>
      <dgm:t>
        <a:bodyPr/>
        <a:lstStyle/>
        <a:p>
          <a:endParaRPr lang="en-US" sz="1800" b="1"/>
        </a:p>
      </dgm:t>
    </dgm:pt>
    <dgm:pt modelId="{32AE5278-088D-5441-A5FF-A0C88F699225}">
      <dgm:prSet custT="1"/>
      <dgm:spPr/>
      <dgm:t>
        <a:bodyPr/>
        <a:lstStyle/>
        <a:p>
          <a:r>
            <a:rPr lang="en-US" altLang="zh-TW" sz="1800" b="1" i="0"/>
            <a:t>Dynamically</a:t>
          </a:r>
          <a:r>
            <a:rPr lang="zh-TW" altLang="en-US" sz="1800" b="1" i="0"/>
            <a:t> </a:t>
          </a:r>
          <a:r>
            <a:rPr lang="en-US" altLang="zh-TW" sz="1800" b="1" i="0"/>
            <a:t>adjust</a:t>
          </a:r>
          <a:r>
            <a:rPr lang="zh-TW" altLang="en-US" sz="1800" b="1" i="0"/>
            <a:t> </a:t>
          </a:r>
          <a:r>
            <a:rPr lang="en-US" altLang="zh-TW" sz="1800" b="1" i="0"/>
            <a:t>price</a:t>
          </a:r>
          <a:r>
            <a:rPr lang="zh-TW" altLang="en-US" sz="1800" b="1" i="0"/>
            <a:t> </a:t>
          </a:r>
          <a:r>
            <a:rPr lang="en-US" altLang="zh-TW" sz="1800" b="1" i="0"/>
            <a:t>of</a:t>
          </a:r>
          <a:r>
            <a:rPr lang="zh-TW" altLang="en-US" sz="1800" b="1" i="0"/>
            <a:t> </a:t>
          </a:r>
          <a:r>
            <a:rPr lang="en-US" altLang="zh-TW" sz="1800" b="1" i="0"/>
            <a:t>station</a:t>
          </a:r>
          <a:r>
            <a:rPr lang="zh-TW" altLang="en-US" sz="1800" b="1" i="0"/>
            <a:t> </a:t>
          </a:r>
          <a:r>
            <a:rPr lang="en-US" altLang="zh-TW" sz="1800" b="1" i="0"/>
            <a:t>cluster</a:t>
          </a:r>
          <a:r>
            <a:rPr lang="zh-TW" altLang="en-US" sz="1800" b="1" i="0"/>
            <a:t> </a:t>
          </a:r>
          <a:endParaRPr lang="en-US" sz="1800" b="1"/>
        </a:p>
      </dgm:t>
    </dgm:pt>
    <dgm:pt modelId="{96C353C2-D3D7-8341-9557-A0DF1ABB6770}" type="parTrans" cxnId="{04178F5E-5A6E-6D4A-A989-18350D3A3638}">
      <dgm:prSet/>
      <dgm:spPr/>
      <dgm:t>
        <a:bodyPr/>
        <a:lstStyle/>
        <a:p>
          <a:endParaRPr lang="en-US"/>
        </a:p>
      </dgm:t>
    </dgm:pt>
    <dgm:pt modelId="{2E276CF4-5325-DE4F-84BE-76603AF93192}" type="sibTrans" cxnId="{04178F5E-5A6E-6D4A-A989-18350D3A3638}">
      <dgm:prSet/>
      <dgm:spPr/>
      <dgm:t>
        <a:bodyPr/>
        <a:lstStyle/>
        <a:p>
          <a:endParaRPr lang="en-US"/>
        </a:p>
      </dgm:t>
    </dgm:pt>
    <dgm:pt modelId="{16438CD0-4F60-9F40-A58E-913E38C12DF2}" type="pres">
      <dgm:prSet presAssocID="{39B91A12-CD50-42A4-AEA7-21CD16F50C6D}" presName="linear" presStyleCnt="0">
        <dgm:presLayoutVars>
          <dgm:animLvl val="lvl"/>
          <dgm:resizeHandles val="exact"/>
        </dgm:presLayoutVars>
      </dgm:prSet>
      <dgm:spPr/>
    </dgm:pt>
    <dgm:pt modelId="{38F34228-75D5-0942-A172-2EFD00929CFA}" type="pres">
      <dgm:prSet presAssocID="{AE51D435-D52A-4F18-91F4-AB279EC5BAAC}" presName="parentText" presStyleLbl="node1" presStyleIdx="0" presStyleCnt="4">
        <dgm:presLayoutVars>
          <dgm:chMax val="0"/>
          <dgm:bulletEnabled val="1"/>
        </dgm:presLayoutVars>
      </dgm:prSet>
      <dgm:spPr/>
    </dgm:pt>
    <dgm:pt modelId="{71F2930F-5CB7-EC46-9ECA-161947939A34}" type="pres">
      <dgm:prSet presAssocID="{4A1FBDBE-D220-4131-A4D0-D22120E968DC}" presName="spacer" presStyleCnt="0"/>
      <dgm:spPr/>
    </dgm:pt>
    <dgm:pt modelId="{3020B6E9-57CF-FA4E-AAE6-98340929E586}" type="pres">
      <dgm:prSet presAssocID="{16CD2070-21F8-4601-8D53-800F73427643}" presName="parentText" presStyleLbl="node1" presStyleIdx="1" presStyleCnt="4">
        <dgm:presLayoutVars>
          <dgm:chMax val="0"/>
          <dgm:bulletEnabled val="1"/>
        </dgm:presLayoutVars>
      </dgm:prSet>
      <dgm:spPr/>
    </dgm:pt>
    <dgm:pt modelId="{BAB02E46-8444-F843-A3C9-015A383084F1}" type="pres">
      <dgm:prSet presAssocID="{AA5619C1-7BBB-4CA8-B5FE-7C4FC2002BD8}" presName="spacer" presStyleCnt="0"/>
      <dgm:spPr/>
    </dgm:pt>
    <dgm:pt modelId="{D08142DF-20CE-624D-A816-DDDF6390C638}" type="pres">
      <dgm:prSet presAssocID="{32AE5278-088D-5441-A5FF-A0C88F699225}" presName="parentText" presStyleLbl="node1" presStyleIdx="2" presStyleCnt="4">
        <dgm:presLayoutVars>
          <dgm:chMax val="0"/>
          <dgm:bulletEnabled val="1"/>
        </dgm:presLayoutVars>
      </dgm:prSet>
      <dgm:spPr/>
    </dgm:pt>
    <dgm:pt modelId="{9A6FB406-07BE-0145-BBB6-AC81FF9F01E4}" type="pres">
      <dgm:prSet presAssocID="{2E276CF4-5325-DE4F-84BE-76603AF93192}" presName="spacer" presStyleCnt="0"/>
      <dgm:spPr/>
    </dgm:pt>
    <dgm:pt modelId="{26123E5B-D93A-5C42-87A0-FB73149454E3}" type="pres">
      <dgm:prSet presAssocID="{D71857EE-6584-40BE-A1C1-F92B14D35BCC}" presName="parentText" presStyleLbl="node1" presStyleIdx="3" presStyleCnt="4">
        <dgm:presLayoutVars>
          <dgm:chMax val="0"/>
          <dgm:bulletEnabled val="1"/>
        </dgm:presLayoutVars>
      </dgm:prSet>
      <dgm:spPr/>
    </dgm:pt>
  </dgm:ptLst>
  <dgm:cxnLst>
    <dgm:cxn modelId="{2BDD6A03-9B09-3842-BB00-B7AF36E74E82}" type="presOf" srcId="{D71857EE-6584-40BE-A1C1-F92B14D35BCC}" destId="{26123E5B-D93A-5C42-87A0-FB73149454E3}" srcOrd="0" destOrd="0" presId="urn:microsoft.com/office/officeart/2005/8/layout/vList2"/>
    <dgm:cxn modelId="{BCD4B022-E78A-EC46-8A57-E6FD3177A2E9}" type="presOf" srcId="{16CD2070-21F8-4601-8D53-800F73427643}" destId="{3020B6E9-57CF-FA4E-AAE6-98340929E586}" srcOrd="0" destOrd="0" presId="urn:microsoft.com/office/officeart/2005/8/layout/vList2"/>
    <dgm:cxn modelId="{04178F5E-5A6E-6D4A-A989-18350D3A3638}" srcId="{39B91A12-CD50-42A4-AEA7-21CD16F50C6D}" destId="{32AE5278-088D-5441-A5FF-A0C88F699225}" srcOrd="2" destOrd="0" parTransId="{96C353C2-D3D7-8341-9557-A0DF1ABB6770}" sibTransId="{2E276CF4-5325-DE4F-84BE-76603AF93192}"/>
    <dgm:cxn modelId="{69688981-4C68-EB4C-95B8-5A38B3C40E66}" type="presOf" srcId="{32AE5278-088D-5441-A5FF-A0C88F699225}" destId="{D08142DF-20CE-624D-A816-DDDF6390C638}" srcOrd="0" destOrd="0" presId="urn:microsoft.com/office/officeart/2005/8/layout/vList2"/>
    <dgm:cxn modelId="{9A1D7684-8BA6-CB4A-B30C-024C9E58C365}" type="presOf" srcId="{39B91A12-CD50-42A4-AEA7-21CD16F50C6D}" destId="{16438CD0-4F60-9F40-A58E-913E38C12DF2}" srcOrd="0" destOrd="0" presId="urn:microsoft.com/office/officeart/2005/8/layout/vList2"/>
    <dgm:cxn modelId="{DA4C7C90-6D8E-4442-ABA6-5758C573706B}" srcId="{39B91A12-CD50-42A4-AEA7-21CD16F50C6D}" destId="{D71857EE-6584-40BE-A1C1-F92B14D35BCC}" srcOrd="3" destOrd="0" parTransId="{57DB913D-BFCB-4ABE-9503-51DBCAD39BBF}" sibTransId="{30515A29-F193-4CED-B399-5CC27977DC1E}"/>
    <dgm:cxn modelId="{915BF8C0-D740-42B8-BE8D-F7024900FD81}" srcId="{39B91A12-CD50-42A4-AEA7-21CD16F50C6D}" destId="{16CD2070-21F8-4601-8D53-800F73427643}" srcOrd="1" destOrd="0" parTransId="{6539D5A3-0D46-49A6-9567-3C4B1E983755}" sibTransId="{AA5619C1-7BBB-4CA8-B5FE-7C4FC2002BD8}"/>
    <dgm:cxn modelId="{4EE019CA-D6D6-4A21-8B04-487EAAC61423}" srcId="{39B91A12-CD50-42A4-AEA7-21CD16F50C6D}" destId="{AE51D435-D52A-4F18-91F4-AB279EC5BAAC}" srcOrd="0" destOrd="0" parTransId="{93E1436A-428A-47F4-8059-D87D8C86BEC1}" sibTransId="{4A1FBDBE-D220-4131-A4D0-D22120E968DC}"/>
    <dgm:cxn modelId="{4AC3E0F2-DF52-FB4C-8B29-B14336BA7152}" type="presOf" srcId="{AE51D435-D52A-4F18-91F4-AB279EC5BAAC}" destId="{38F34228-75D5-0942-A172-2EFD00929CFA}" srcOrd="0" destOrd="0" presId="urn:microsoft.com/office/officeart/2005/8/layout/vList2"/>
    <dgm:cxn modelId="{AE00CE57-38B7-BD46-B345-A197871D69CC}" type="presParOf" srcId="{16438CD0-4F60-9F40-A58E-913E38C12DF2}" destId="{38F34228-75D5-0942-A172-2EFD00929CFA}" srcOrd="0" destOrd="0" presId="urn:microsoft.com/office/officeart/2005/8/layout/vList2"/>
    <dgm:cxn modelId="{3E66CBDA-9EDD-6748-9340-5159BCF0003D}" type="presParOf" srcId="{16438CD0-4F60-9F40-A58E-913E38C12DF2}" destId="{71F2930F-5CB7-EC46-9ECA-161947939A34}" srcOrd="1" destOrd="0" presId="urn:microsoft.com/office/officeart/2005/8/layout/vList2"/>
    <dgm:cxn modelId="{7E393889-D34D-CB40-B85D-1962098B0A1F}" type="presParOf" srcId="{16438CD0-4F60-9F40-A58E-913E38C12DF2}" destId="{3020B6E9-57CF-FA4E-AAE6-98340929E586}" srcOrd="2" destOrd="0" presId="urn:microsoft.com/office/officeart/2005/8/layout/vList2"/>
    <dgm:cxn modelId="{C9A489AC-6C86-7044-8877-778F9B9F6CBE}" type="presParOf" srcId="{16438CD0-4F60-9F40-A58E-913E38C12DF2}" destId="{BAB02E46-8444-F843-A3C9-015A383084F1}" srcOrd="3" destOrd="0" presId="urn:microsoft.com/office/officeart/2005/8/layout/vList2"/>
    <dgm:cxn modelId="{43837050-0669-FD4D-A6D1-F9FBCAEB9C0A}" type="presParOf" srcId="{16438CD0-4F60-9F40-A58E-913E38C12DF2}" destId="{D08142DF-20CE-624D-A816-DDDF6390C638}" srcOrd="4" destOrd="0" presId="urn:microsoft.com/office/officeart/2005/8/layout/vList2"/>
    <dgm:cxn modelId="{C5F3D034-8D7E-1048-A9EE-7C4EB0909142}" type="presParOf" srcId="{16438CD0-4F60-9F40-A58E-913E38C12DF2}" destId="{9A6FB406-07BE-0145-BBB6-AC81FF9F01E4}" srcOrd="5" destOrd="0" presId="urn:microsoft.com/office/officeart/2005/8/layout/vList2"/>
    <dgm:cxn modelId="{AD3B76F1-5EF7-0F46-B20A-5C0499D54F36}" type="presParOf" srcId="{16438CD0-4F60-9F40-A58E-913E38C12DF2}" destId="{26123E5B-D93A-5C42-87A0-FB73149454E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34228-75D5-0942-A172-2EFD00929CFA}">
      <dsp:nvSpPr>
        <dsp:cNvPr id="0" name=""/>
        <dsp:cNvSpPr/>
      </dsp:nvSpPr>
      <dsp:spPr>
        <a:xfrm>
          <a:off x="0" y="1200"/>
          <a:ext cx="6722755" cy="1029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b="1" i="0" kern="1200"/>
            <a:t>Dynamic </a:t>
          </a:r>
          <a:r>
            <a:rPr lang="zh-TW" sz="1800" b="1" i="0" kern="1200"/>
            <a:t>Pricing strategy for non-member riders</a:t>
          </a:r>
          <a:endParaRPr lang="en-US" sz="1800" b="1" kern="1200"/>
        </a:p>
      </dsp:txBody>
      <dsp:txXfrm>
        <a:off x="50261" y="51461"/>
        <a:ext cx="6622233" cy="929078"/>
      </dsp:txXfrm>
    </dsp:sp>
    <dsp:sp modelId="{3020B6E9-57CF-FA4E-AAE6-98340929E586}">
      <dsp:nvSpPr>
        <dsp:cNvPr id="0" name=""/>
        <dsp:cNvSpPr/>
      </dsp:nvSpPr>
      <dsp:spPr>
        <a:xfrm>
          <a:off x="0" y="1189200"/>
          <a:ext cx="6722755" cy="1029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TW" sz="1800" b="1" i="0" kern="1200"/>
            <a:t>Classify</a:t>
          </a:r>
          <a:r>
            <a:rPr lang="zh-TW" altLang="en-US" sz="1800" b="1" i="0" kern="1200"/>
            <a:t> </a:t>
          </a:r>
          <a:r>
            <a:rPr lang="en-US" altLang="zh-TW" sz="1800" b="1" i="0" kern="1200"/>
            <a:t>and</a:t>
          </a:r>
          <a:r>
            <a:rPr lang="zh-TW" altLang="en-US" sz="1800" b="1" i="0" kern="1200"/>
            <a:t> </a:t>
          </a:r>
          <a:r>
            <a:rPr lang="en-US" altLang="zh-TW" sz="1800" b="1" i="0" kern="1200"/>
            <a:t>predict</a:t>
          </a:r>
          <a:r>
            <a:rPr lang="zh-TW" altLang="en-US" sz="1800" b="1" i="0" kern="1200"/>
            <a:t> </a:t>
          </a:r>
          <a:r>
            <a:rPr lang="en-US" altLang="zh-TW" sz="1800" b="1" i="0" kern="1200"/>
            <a:t>demand</a:t>
          </a:r>
          <a:r>
            <a:rPr lang="zh-TW" sz="1800" b="1" i="0" kern="1200"/>
            <a:t> station clusters</a:t>
          </a:r>
          <a:endParaRPr lang="en-US" sz="1800" b="1" kern="1200"/>
        </a:p>
      </dsp:txBody>
      <dsp:txXfrm>
        <a:off x="50261" y="1239461"/>
        <a:ext cx="6622233" cy="929078"/>
      </dsp:txXfrm>
    </dsp:sp>
    <dsp:sp modelId="{D08142DF-20CE-624D-A816-DDDF6390C638}">
      <dsp:nvSpPr>
        <dsp:cNvPr id="0" name=""/>
        <dsp:cNvSpPr/>
      </dsp:nvSpPr>
      <dsp:spPr>
        <a:xfrm>
          <a:off x="0" y="2377200"/>
          <a:ext cx="6722755" cy="1029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TW" sz="1800" b="1" i="0" kern="1200"/>
            <a:t>Dynamically</a:t>
          </a:r>
          <a:r>
            <a:rPr lang="zh-TW" altLang="en-US" sz="1800" b="1" i="0" kern="1200"/>
            <a:t> </a:t>
          </a:r>
          <a:r>
            <a:rPr lang="en-US" altLang="zh-TW" sz="1800" b="1" i="0" kern="1200"/>
            <a:t>adjust</a:t>
          </a:r>
          <a:r>
            <a:rPr lang="zh-TW" altLang="en-US" sz="1800" b="1" i="0" kern="1200"/>
            <a:t> </a:t>
          </a:r>
          <a:r>
            <a:rPr lang="en-US" altLang="zh-TW" sz="1800" b="1" i="0" kern="1200"/>
            <a:t>price</a:t>
          </a:r>
          <a:r>
            <a:rPr lang="zh-TW" altLang="en-US" sz="1800" b="1" i="0" kern="1200"/>
            <a:t> </a:t>
          </a:r>
          <a:r>
            <a:rPr lang="en-US" altLang="zh-TW" sz="1800" b="1" i="0" kern="1200"/>
            <a:t>of</a:t>
          </a:r>
          <a:r>
            <a:rPr lang="zh-TW" altLang="en-US" sz="1800" b="1" i="0" kern="1200"/>
            <a:t> </a:t>
          </a:r>
          <a:r>
            <a:rPr lang="en-US" altLang="zh-TW" sz="1800" b="1" i="0" kern="1200"/>
            <a:t>station</a:t>
          </a:r>
          <a:r>
            <a:rPr lang="zh-TW" altLang="en-US" sz="1800" b="1" i="0" kern="1200"/>
            <a:t> </a:t>
          </a:r>
          <a:r>
            <a:rPr lang="en-US" altLang="zh-TW" sz="1800" b="1" i="0" kern="1200"/>
            <a:t>cluster</a:t>
          </a:r>
          <a:r>
            <a:rPr lang="zh-TW" altLang="en-US" sz="1800" b="1" i="0" kern="1200"/>
            <a:t> </a:t>
          </a:r>
          <a:endParaRPr lang="en-US" sz="1800" b="1" kern="1200"/>
        </a:p>
      </dsp:txBody>
      <dsp:txXfrm>
        <a:off x="50261" y="2427461"/>
        <a:ext cx="6622233" cy="929078"/>
      </dsp:txXfrm>
    </dsp:sp>
    <dsp:sp modelId="{26123E5B-D93A-5C42-87A0-FB73149454E3}">
      <dsp:nvSpPr>
        <dsp:cNvPr id="0" name=""/>
        <dsp:cNvSpPr/>
      </dsp:nvSpPr>
      <dsp:spPr>
        <a:xfrm>
          <a:off x="0" y="3565200"/>
          <a:ext cx="6722755" cy="1029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TW" sz="1800" b="1" i="0" kern="1200"/>
            <a:t>Bike placement plan for possible unmet demand in e-bikes </a:t>
          </a:r>
          <a:endParaRPr lang="en-US" sz="1800" b="1" kern="1200"/>
        </a:p>
      </dsp:txBody>
      <dsp:txXfrm>
        <a:off x="50261" y="3615461"/>
        <a:ext cx="6622233" cy="929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5E638-7101-4931-A596-4250F224FCF4}" type="datetimeFigureOut">
              <a:t>2023/11/22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90135E-0F01-4638-9088-FFB00DE675CF}" type="slidenum">
              <a:t>‹#›</a:t>
            </a:fld>
            <a:endParaRPr lang="zh-TW" altLang="en-US"/>
          </a:p>
        </p:txBody>
      </p:sp>
    </p:spTree>
    <p:extLst>
      <p:ext uri="{BB962C8B-B14F-4D97-AF65-F5344CB8AC3E}">
        <p14:creationId xmlns:p14="http://schemas.microsoft.com/office/powerpoint/2010/main" val="3096719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023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Where</a:t>
            </a:r>
            <a:r>
              <a:rPr lang="zh-TW" altLang="en-US"/>
              <a:t> </a:t>
            </a:r>
            <a:r>
              <a:rPr lang="en-US" altLang="zh-TW"/>
              <a:t>is</a:t>
            </a:r>
            <a:r>
              <a:rPr lang="zh-TW" altLang="en-US"/>
              <a:t> </a:t>
            </a:r>
            <a:r>
              <a:rPr lang="en-US" altLang="zh-TW"/>
              <a:t>exactly</a:t>
            </a:r>
            <a:r>
              <a:rPr lang="zh-TW" altLang="en-US"/>
              <a:t> </a:t>
            </a:r>
            <a:r>
              <a:rPr lang="en-US" altLang="zh-TW"/>
              <a:t>cluster</a:t>
            </a:r>
            <a:r>
              <a:rPr lang="zh-TW" altLang="en-US"/>
              <a:t> </a:t>
            </a:r>
            <a:r>
              <a:rPr lang="en-US" altLang="zh-TW"/>
              <a:t>17???</a:t>
            </a:r>
          </a:p>
          <a:p>
            <a:r>
              <a:rPr lang="en-US" altLang="zh-TW"/>
              <a:t>The</a:t>
            </a:r>
            <a:r>
              <a:rPr lang="zh-TW" altLang="en-US"/>
              <a:t> </a:t>
            </a:r>
            <a:r>
              <a:rPr lang="en-US" altLang="zh-TW"/>
              <a:t>map</a:t>
            </a:r>
            <a:r>
              <a:rPr lang="zh-TW" altLang="en-US"/>
              <a:t> </a:t>
            </a:r>
            <a:r>
              <a:rPr lang="en-US" altLang="zh-TW"/>
              <a:t>shows</a:t>
            </a:r>
            <a:r>
              <a:rPr lang="zh-TW" altLang="en-US"/>
              <a:t> </a:t>
            </a:r>
            <a:r>
              <a:rPr lang="en-US" altLang="zh-TW"/>
              <a:t>that</a:t>
            </a:r>
            <a:r>
              <a:rPr lang="zh-TW" altLang="en-US"/>
              <a:t> </a:t>
            </a:r>
            <a:r>
              <a:rPr lang="en-US" altLang="zh-TW"/>
              <a:t>cluster</a:t>
            </a:r>
            <a:r>
              <a:rPr lang="zh-TW" altLang="en-US"/>
              <a:t> </a:t>
            </a:r>
            <a:r>
              <a:rPr lang="en-US" altLang="zh-TW"/>
              <a:t>17</a:t>
            </a:r>
            <a:r>
              <a:rPr lang="zh-TW" altLang="en-US"/>
              <a:t> </a:t>
            </a:r>
            <a:r>
              <a:rPr lang="en-US" altLang="zh-TW"/>
              <a:t>is</a:t>
            </a:r>
            <a:r>
              <a:rPr lang="zh-TW" altLang="en-US"/>
              <a:t> </a:t>
            </a:r>
            <a:r>
              <a:rPr lang="en-US" altLang="zh-TW"/>
              <a:t>the</a:t>
            </a:r>
            <a:r>
              <a:rPr lang="zh-TW" altLang="en-US"/>
              <a:t> </a:t>
            </a:r>
            <a:r>
              <a:rPr lang="en-US" altLang="zh-TW"/>
              <a:t>purple</a:t>
            </a:r>
            <a:r>
              <a:rPr lang="zh-TW" altLang="en-US"/>
              <a:t> </a:t>
            </a:r>
            <a:r>
              <a:rPr lang="en-US" altLang="zh-TW"/>
              <a:t>region</a:t>
            </a:r>
            <a:r>
              <a:rPr lang="zh-TW" altLang="en-US"/>
              <a:t> </a:t>
            </a:r>
            <a:r>
              <a:rPr lang="en-US" altLang="zh-TW"/>
              <a:t>on</a:t>
            </a:r>
            <a:r>
              <a:rPr lang="zh-TW" altLang="en-US"/>
              <a:t> </a:t>
            </a:r>
            <a:r>
              <a:rPr lang="en-US" altLang="zh-TW"/>
              <a:t>the</a:t>
            </a:r>
            <a:r>
              <a:rPr lang="zh-TW" altLang="en-US"/>
              <a:t> </a:t>
            </a:r>
            <a:r>
              <a:rPr lang="en-US" altLang="zh-TW"/>
              <a:t>northeast</a:t>
            </a:r>
            <a:r>
              <a:rPr lang="zh-TW" altLang="en-US"/>
              <a:t> </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41</a:t>
            </a:fld>
            <a:endParaRPr lang="en-CA" altLang="zh-TW"/>
          </a:p>
        </p:txBody>
      </p:sp>
    </p:spTree>
    <p:extLst>
      <p:ext uri="{BB962C8B-B14F-4D97-AF65-F5344CB8AC3E}">
        <p14:creationId xmlns:p14="http://schemas.microsoft.com/office/powerpoint/2010/main" val="49501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The</a:t>
            </a:r>
            <a:r>
              <a:rPr lang="zh-TW" altLang="en-US"/>
              <a:t> </a:t>
            </a:r>
            <a:r>
              <a:rPr lang="en-US" altLang="zh-TW"/>
              <a:t>famous</a:t>
            </a:r>
            <a:r>
              <a:rPr lang="zh-TW" altLang="en-US"/>
              <a:t> </a:t>
            </a:r>
            <a:r>
              <a:rPr lang="en-US" altLang="zh-TW"/>
              <a:t>fisherman’s</a:t>
            </a:r>
            <a:r>
              <a:rPr lang="zh-TW" altLang="en-US"/>
              <a:t> </a:t>
            </a:r>
            <a:r>
              <a:rPr lang="en-US" altLang="zh-TW"/>
              <a:t>wharf</a:t>
            </a:r>
            <a:r>
              <a:rPr lang="zh-TW" altLang="en-US"/>
              <a:t> </a:t>
            </a:r>
            <a:r>
              <a:rPr lang="en-US" altLang="zh-TW"/>
              <a:t>that</a:t>
            </a:r>
            <a:r>
              <a:rPr lang="zh-TW" altLang="en-US"/>
              <a:t> </a:t>
            </a:r>
            <a:r>
              <a:rPr lang="en-US" altLang="zh-TW"/>
              <a:t>every</a:t>
            </a:r>
            <a:r>
              <a:rPr lang="zh-TW" altLang="en-US"/>
              <a:t> </a:t>
            </a:r>
            <a:r>
              <a:rPr lang="en-US" altLang="zh-TW"/>
              <a:t>tourist</a:t>
            </a:r>
            <a:r>
              <a:rPr lang="zh-TW" altLang="en-US"/>
              <a:t> </a:t>
            </a:r>
            <a:r>
              <a:rPr lang="en-US" altLang="zh-TW"/>
              <a:t>goes</a:t>
            </a:r>
            <a:r>
              <a:rPr lang="zh-TW" altLang="en-US"/>
              <a:t> </a:t>
            </a:r>
            <a:r>
              <a:rPr lang="en-US" altLang="zh-TW"/>
              <a:t>to.</a:t>
            </a:r>
            <a:r>
              <a:rPr lang="zh-TW" altLang="en-US"/>
              <a:t> </a:t>
            </a:r>
            <a:r>
              <a:rPr lang="en-US" altLang="zh-TW"/>
              <a:t>There’s</a:t>
            </a:r>
            <a:r>
              <a:rPr lang="zh-TW" altLang="en-US"/>
              <a:t> </a:t>
            </a:r>
            <a:r>
              <a:rPr lang="en-US" altLang="zh-TW"/>
              <a:t>also</a:t>
            </a:r>
            <a:r>
              <a:rPr lang="zh-TW" altLang="en-US"/>
              <a:t> </a:t>
            </a:r>
            <a:r>
              <a:rPr lang="en-US" altLang="zh-TW" err="1"/>
              <a:t>Coit</a:t>
            </a:r>
            <a:r>
              <a:rPr lang="zh-TW" altLang="en-US"/>
              <a:t> </a:t>
            </a:r>
            <a:r>
              <a:rPr lang="en-US" altLang="zh-TW"/>
              <a:t>tower</a:t>
            </a:r>
            <a:r>
              <a:rPr lang="zh-TW" altLang="en-US"/>
              <a:t> </a:t>
            </a:r>
            <a:r>
              <a:rPr lang="en-US" altLang="zh-TW"/>
              <a:t>that</a:t>
            </a:r>
            <a:r>
              <a:rPr lang="zh-TW" altLang="en-US"/>
              <a:t> </a:t>
            </a:r>
            <a:r>
              <a:rPr lang="en-CA" b="0" i="0" u="none" strike="noStrike">
                <a:solidFill>
                  <a:srgbClr val="4D5156"/>
                </a:solidFill>
                <a:effectLst/>
                <a:latin typeface="Google Sans"/>
              </a:rPr>
              <a:t>provides 360-degree views of the city an</a:t>
            </a:r>
            <a:r>
              <a:rPr lang="en-US" altLang="zh-TW" b="0" i="0" u="none" strike="noStrike">
                <a:solidFill>
                  <a:srgbClr val="4D5156"/>
                </a:solidFill>
                <a:effectLst/>
                <a:latin typeface="Google Sans"/>
              </a:rPr>
              <a:t>.</a:t>
            </a:r>
            <a:r>
              <a:rPr lang="en-CA" b="0" i="0" u="none" strike="noStrike">
                <a:solidFill>
                  <a:srgbClr val="4D5156"/>
                </a:solidFill>
                <a:effectLst/>
                <a:latin typeface="Google Sans"/>
              </a:rPr>
              <a:t>d bay, including the Golden Gate and Bay bridges</a:t>
            </a:r>
            <a:r>
              <a:rPr lang="en-US" altLang="zh-TW" b="0" i="0" u="none" strike="noStrike">
                <a:solidFill>
                  <a:srgbClr val="4D5156"/>
                </a:solidFill>
                <a:effectLst/>
                <a:latin typeface="Google Sans"/>
              </a:rPr>
              <a:t>.</a:t>
            </a:r>
          </a:p>
          <a:p>
            <a:r>
              <a:rPr lang="en-US" altLang="zh-TW" b="0" i="0" u="none" strike="noStrike">
                <a:solidFill>
                  <a:srgbClr val="4D5156"/>
                </a:solidFill>
                <a:effectLst/>
                <a:latin typeface="Google Sans"/>
              </a:rPr>
              <a:t>The</a:t>
            </a:r>
            <a:r>
              <a:rPr lang="zh-TW" altLang="en-US" b="0" i="0" u="none" strike="noStrike">
                <a:solidFill>
                  <a:srgbClr val="4D5156"/>
                </a:solidFill>
                <a:effectLst/>
                <a:latin typeface="Google Sans"/>
              </a:rPr>
              <a:t> </a:t>
            </a:r>
            <a:r>
              <a:rPr lang="en-US" altLang="zh-TW" b="0" i="0" u="none" strike="noStrike" err="1">
                <a:solidFill>
                  <a:srgbClr val="4D5156"/>
                </a:solidFill>
                <a:effectLst/>
                <a:latin typeface="Google Sans"/>
              </a:rPr>
              <a:t>china</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town</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also</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locates</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in</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that</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area.</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But</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most</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importantly,</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it’s</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the</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financial</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district</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and</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down</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town</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of</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SF!!</a:t>
            </a:r>
          </a:p>
          <a:p>
            <a:r>
              <a:rPr lang="en-US" altLang="zh-TW" b="0" i="0" u="none" strike="noStrike">
                <a:solidFill>
                  <a:srgbClr val="4D5156"/>
                </a:solidFill>
                <a:effectLst/>
                <a:latin typeface="Google Sans"/>
              </a:rPr>
              <a:t>It</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totally</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makes</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sense</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that</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the</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peak</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demand</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happens</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during</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rush</a:t>
            </a:r>
            <a:r>
              <a:rPr lang="zh-TW" altLang="en-US" b="0" i="0" u="none" strike="noStrike">
                <a:solidFill>
                  <a:srgbClr val="4D5156"/>
                </a:solidFill>
                <a:effectLst/>
                <a:latin typeface="Google Sans"/>
              </a:rPr>
              <a:t> </a:t>
            </a:r>
            <a:r>
              <a:rPr lang="en-US" altLang="zh-TW" b="0" i="0" u="none" strike="noStrike">
                <a:solidFill>
                  <a:srgbClr val="4D5156"/>
                </a:solidFill>
                <a:effectLst/>
                <a:latin typeface="Google Sans"/>
              </a:rPr>
              <a:t>hour.</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42</a:t>
            </a:fld>
            <a:endParaRPr lang="en-CA" altLang="zh-TW"/>
          </a:p>
        </p:txBody>
      </p:sp>
    </p:spTree>
    <p:extLst>
      <p:ext uri="{BB962C8B-B14F-4D97-AF65-F5344CB8AC3E}">
        <p14:creationId xmlns:p14="http://schemas.microsoft.com/office/powerpoint/2010/main" val="724337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43</a:t>
            </a:fld>
            <a:endParaRPr lang="en-CA" altLang="zh-TW"/>
          </a:p>
        </p:txBody>
      </p:sp>
    </p:spTree>
    <p:extLst>
      <p:ext uri="{BB962C8B-B14F-4D97-AF65-F5344CB8AC3E}">
        <p14:creationId xmlns:p14="http://schemas.microsoft.com/office/powerpoint/2010/main" val="2497987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The</a:t>
            </a:r>
            <a:r>
              <a:rPr lang="zh-TW" altLang="en-US"/>
              <a:t> </a:t>
            </a:r>
            <a:r>
              <a:rPr lang="en-US" altLang="zh-TW"/>
              <a:t>peak</a:t>
            </a:r>
            <a:r>
              <a:rPr lang="zh-TW" altLang="en-US"/>
              <a:t> </a:t>
            </a:r>
            <a:r>
              <a:rPr lang="en-US" altLang="zh-TW"/>
              <a:t>hour</a:t>
            </a:r>
            <a:r>
              <a:rPr lang="zh-TW" altLang="en-US"/>
              <a:t> </a:t>
            </a:r>
            <a:r>
              <a:rPr lang="en-US" altLang="zh-TW"/>
              <a:t>is</a:t>
            </a:r>
            <a:r>
              <a:rPr lang="zh-TW" altLang="en-US"/>
              <a:t> </a:t>
            </a:r>
            <a:r>
              <a:rPr lang="en-US" altLang="zh-TW"/>
              <a:t>also</a:t>
            </a:r>
            <a:r>
              <a:rPr lang="zh-TW" altLang="en-US"/>
              <a:t> </a:t>
            </a:r>
            <a:r>
              <a:rPr lang="en-US" altLang="zh-TW"/>
              <a:t>between3-6pm</a:t>
            </a:r>
            <a:r>
              <a:rPr lang="zh-TW" altLang="en-US"/>
              <a:t> </a:t>
            </a:r>
            <a:r>
              <a:rPr lang="en-US" altLang="zh-TW"/>
              <a:t>but</a:t>
            </a:r>
            <a:r>
              <a:rPr lang="zh-TW" altLang="en-US"/>
              <a:t> </a:t>
            </a:r>
            <a:r>
              <a:rPr lang="en-US" altLang="zh-TW"/>
              <a:t>the</a:t>
            </a:r>
            <a:r>
              <a:rPr lang="zh-TW" altLang="en-US"/>
              <a:t> </a:t>
            </a:r>
            <a:r>
              <a:rPr lang="en-US" altLang="zh-TW"/>
              <a:t>demand</a:t>
            </a:r>
            <a:r>
              <a:rPr lang="zh-TW" altLang="en-US"/>
              <a:t> </a:t>
            </a:r>
            <a:r>
              <a:rPr lang="en-US" altLang="zh-TW"/>
              <a:t>increases</a:t>
            </a:r>
            <a:r>
              <a:rPr lang="zh-TW" altLang="en-US"/>
              <a:t> </a:t>
            </a:r>
            <a:r>
              <a:rPr lang="en-US" altLang="zh-TW"/>
              <a:t>a</a:t>
            </a:r>
            <a:r>
              <a:rPr lang="zh-TW" altLang="en-US"/>
              <a:t> </a:t>
            </a:r>
            <a:r>
              <a:rPr lang="en-US" altLang="zh-TW"/>
              <a:t>bit</a:t>
            </a:r>
            <a:r>
              <a:rPr lang="zh-TW" altLang="en-US"/>
              <a:t> </a:t>
            </a:r>
            <a:r>
              <a:rPr lang="en-US" altLang="zh-TW"/>
              <a:t>later</a:t>
            </a:r>
            <a:r>
              <a:rPr lang="zh-TW" altLang="en-US"/>
              <a:t> </a:t>
            </a:r>
            <a:r>
              <a:rPr lang="en-US" altLang="zh-TW"/>
              <a:t>than</a:t>
            </a:r>
            <a:r>
              <a:rPr lang="zh-TW" altLang="en-US"/>
              <a:t> </a:t>
            </a:r>
            <a:r>
              <a:rPr lang="en-US" altLang="zh-TW"/>
              <a:t>previous</a:t>
            </a:r>
            <a:r>
              <a:rPr lang="zh-TW" altLang="en-US"/>
              <a:t> </a:t>
            </a:r>
            <a:r>
              <a:rPr lang="en-US" altLang="zh-TW"/>
              <a:t>cluster,</a:t>
            </a:r>
            <a:r>
              <a:rPr lang="zh-TW" altLang="en-US"/>
              <a:t> </a:t>
            </a:r>
            <a:r>
              <a:rPr lang="en-US" altLang="zh-TW"/>
              <a:t>at</a:t>
            </a:r>
            <a:r>
              <a:rPr lang="zh-TW" altLang="en-US"/>
              <a:t> </a:t>
            </a:r>
            <a:r>
              <a:rPr lang="en-US" altLang="zh-TW"/>
              <a:t>8am.</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44</a:t>
            </a:fld>
            <a:endParaRPr lang="en-CA" altLang="zh-TW"/>
          </a:p>
        </p:txBody>
      </p:sp>
    </p:spTree>
    <p:extLst>
      <p:ext uri="{BB962C8B-B14F-4D97-AF65-F5344CB8AC3E}">
        <p14:creationId xmlns:p14="http://schemas.microsoft.com/office/powerpoint/2010/main" val="359899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The</a:t>
            </a:r>
            <a:r>
              <a:rPr lang="zh-TW" altLang="en-US"/>
              <a:t> </a:t>
            </a:r>
            <a:r>
              <a:rPr lang="en-US" altLang="zh-TW"/>
              <a:t>peak</a:t>
            </a:r>
            <a:r>
              <a:rPr lang="zh-TW" altLang="en-US"/>
              <a:t> </a:t>
            </a:r>
            <a:r>
              <a:rPr lang="en-US" altLang="zh-TW"/>
              <a:t>hour</a:t>
            </a:r>
            <a:r>
              <a:rPr lang="zh-TW" altLang="en-US"/>
              <a:t> </a:t>
            </a:r>
            <a:r>
              <a:rPr lang="en-US" altLang="zh-TW"/>
              <a:t>is</a:t>
            </a:r>
            <a:r>
              <a:rPr lang="zh-TW" altLang="en-US"/>
              <a:t> </a:t>
            </a:r>
            <a:r>
              <a:rPr lang="en-US" altLang="zh-TW"/>
              <a:t>also</a:t>
            </a:r>
            <a:r>
              <a:rPr lang="zh-TW" altLang="en-US"/>
              <a:t> </a:t>
            </a:r>
            <a:r>
              <a:rPr lang="en-US" altLang="zh-TW"/>
              <a:t>between3-6pm</a:t>
            </a:r>
            <a:r>
              <a:rPr lang="zh-TW" altLang="en-US"/>
              <a:t> </a:t>
            </a:r>
            <a:r>
              <a:rPr lang="en-US" altLang="zh-TW"/>
              <a:t>but</a:t>
            </a:r>
            <a:r>
              <a:rPr lang="zh-TW" altLang="en-US"/>
              <a:t> </a:t>
            </a:r>
            <a:r>
              <a:rPr lang="en-US" altLang="zh-TW"/>
              <a:t>the</a:t>
            </a:r>
            <a:r>
              <a:rPr lang="zh-TW" altLang="en-US"/>
              <a:t> </a:t>
            </a:r>
            <a:r>
              <a:rPr lang="en-US" altLang="zh-TW"/>
              <a:t>demand</a:t>
            </a:r>
            <a:r>
              <a:rPr lang="zh-TW" altLang="en-US"/>
              <a:t> </a:t>
            </a:r>
            <a:r>
              <a:rPr lang="en-US" altLang="zh-TW"/>
              <a:t>increases</a:t>
            </a:r>
            <a:r>
              <a:rPr lang="zh-TW" altLang="en-US"/>
              <a:t> </a:t>
            </a:r>
            <a:r>
              <a:rPr lang="en-US" altLang="zh-TW"/>
              <a:t>a</a:t>
            </a:r>
            <a:r>
              <a:rPr lang="zh-TW" altLang="en-US"/>
              <a:t> </a:t>
            </a:r>
            <a:r>
              <a:rPr lang="en-US" altLang="zh-TW"/>
              <a:t>bit</a:t>
            </a:r>
            <a:r>
              <a:rPr lang="zh-TW" altLang="en-US"/>
              <a:t> </a:t>
            </a:r>
            <a:r>
              <a:rPr lang="en-US" altLang="zh-TW"/>
              <a:t>later</a:t>
            </a:r>
            <a:r>
              <a:rPr lang="zh-TW" altLang="en-US"/>
              <a:t> </a:t>
            </a:r>
            <a:r>
              <a:rPr lang="en-US" altLang="zh-TW"/>
              <a:t>than</a:t>
            </a:r>
            <a:r>
              <a:rPr lang="zh-TW" altLang="en-US"/>
              <a:t> </a:t>
            </a:r>
            <a:r>
              <a:rPr lang="en-US" altLang="zh-TW"/>
              <a:t>previous</a:t>
            </a:r>
            <a:r>
              <a:rPr lang="zh-TW" altLang="en-US"/>
              <a:t> </a:t>
            </a:r>
            <a:r>
              <a:rPr lang="en-US" altLang="zh-TW"/>
              <a:t>cluster,</a:t>
            </a:r>
            <a:r>
              <a:rPr lang="zh-TW" altLang="en-US"/>
              <a:t> </a:t>
            </a:r>
            <a:r>
              <a:rPr lang="en-US" altLang="zh-TW"/>
              <a:t>at</a:t>
            </a:r>
            <a:r>
              <a:rPr lang="zh-TW" altLang="en-US"/>
              <a:t> </a:t>
            </a:r>
            <a:r>
              <a:rPr lang="en-US" altLang="zh-TW"/>
              <a:t>8am.</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45</a:t>
            </a:fld>
            <a:endParaRPr lang="en-CA" altLang="zh-TW"/>
          </a:p>
        </p:txBody>
      </p:sp>
    </p:spTree>
    <p:extLst>
      <p:ext uri="{BB962C8B-B14F-4D97-AF65-F5344CB8AC3E}">
        <p14:creationId xmlns:p14="http://schemas.microsoft.com/office/powerpoint/2010/main" val="3793934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Does</a:t>
            </a:r>
            <a:r>
              <a:rPr lang="zh-TW" altLang="en-US"/>
              <a:t> </a:t>
            </a:r>
            <a:r>
              <a:rPr lang="en-US" altLang="zh-TW"/>
              <a:t>anything</a:t>
            </a:r>
            <a:r>
              <a:rPr lang="zh-TW" altLang="en-US"/>
              <a:t> </a:t>
            </a:r>
            <a:r>
              <a:rPr lang="en-US" altLang="zh-TW"/>
              <a:t>pop</a:t>
            </a:r>
            <a:r>
              <a:rPr lang="zh-TW" altLang="en-US"/>
              <a:t> </a:t>
            </a:r>
            <a:r>
              <a:rPr lang="en-US" altLang="zh-TW"/>
              <a:t>up</a:t>
            </a:r>
            <a:r>
              <a:rPr lang="zh-TW" altLang="en-US"/>
              <a:t> </a:t>
            </a:r>
            <a:r>
              <a:rPr lang="en-US" altLang="zh-TW"/>
              <a:t>for</a:t>
            </a:r>
            <a:r>
              <a:rPr lang="zh-TW" altLang="en-US"/>
              <a:t> </a:t>
            </a:r>
            <a:r>
              <a:rPr lang="en-US" altLang="zh-TW"/>
              <a:t>you</a:t>
            </a:r>
            <a:r>
              <a:rPr lang="zh-TW" altLang="en-US"/>
              <a:t> </a:t>
            </a:r>
            <a:r>
              <a:rPr lang="en-US" altLang="zh-TW"/>
              <a:t>from</a:t>
            </a:r>
            <a:r>
              <a:rPr lang="zh-TW" altLang="en-US"/>
              <a:t> </a:t>
            </a:r>
            <a:r>
              <a:rPr lang="en-US" altLang="zh-TW"/>
              <a:t>the</a:t>
            </a:r>
            <a:r>
              <a:rPr lang="zh-TW" altLang="en-US"/>
              <a:t> </a:t>
            </a:r>
            <a:r>
              <a:rPr lang="en-US" altLang="zh-TW"/>
              <a:t>map?</a:t>
            </a:r>
          </a:p>
          <a:p>
            <a:r>
              <a:rPr lang="en-US" altLang="zh-TW"/>
              <a:t>Yes!</a:t>
            </a:r>
            <a:r>
              <a:rPr lang="zh-TW" altLang="en-US"/>
              <a:t> </a:t>
            </a:r>
            <a:r>
              <a:rPr lang="en-US" altLang="zh-TW"/>
              <a:t>UC</a:t>
            </a:r>
            <a:r>
              <a:rPr lang="zh-TW" altLang="en-US"/>
              <a:t> </a:t>
            </a:r>
            <a:r>
              <a:rPr lang="en-US" altLang="zh-TW"/>
              <a:t>Berkeley</a:t>
            </a:r>
            <a:r>
              <a:rPr lang="zh-TW" altLang="en-US"/>
              <a:t> </a:t>
            </a:r>
            <a:r>
              <a:rPr lang="en-US" altLang="zh-TW"/>
              <a:t>campus!!</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47</a:t>
            </a:fld>
            <a:endParaRPr lang="en-CA" altLang="zh-TW"/>
          </a:p>
        </p:txBody>
      </p:sp>
    </p:spTree>
    <p:extLst>
      <p:ext uri="{BB962C8B-B14F-4D97-AF65-F5344CB8AC3E}">
        <p14:creationId xmlns:p14="http://schemas.microsoft.com/office/powerpoint/2010/main" val="2806261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From</a:t>
            </a:r>
            <a:r>
              <a:rPr lang="zh-TW" altLang="en-US"/>
              <a:t> </a:t>
            </a:r>
            <a:r>
              <a:rPr lang="en-US" altLang="zh-TW"/>
              <a:t>the</a:t>
            </a:r>
            <a:r>
              <a:rPr lang="zh-TW" altLang="en-US"/>
              <a:t> </a:t>
            </a:r>
            <a:r>
              <a:rPr lang="en-US" altLang="zh-TW"/>
              <a:t>trend</a:t>
            </a:r>
            <a:r>
              <a:rPr lang="zh-TW" altLang="en-US"/>
              <a:t> </a:t>
            </a:r>
            <a:r>
              <a:rPr lang="en-US" altLang="zh-TW"/>
              <a:t>you</a:t>
            </a:r>
            <a:r>
              <a:rPr lang="zh-TW" altLang="en-US"/>
              <a:t> </a:t>
            </a:r>
            <a:r>
              <a:rPr lang="en-US" altLang="zh-TW"/>
              <a:t>can</a:t>
            </a:r>
            <a:r>
              <a:rPr lang="zh-TW" altLang="en-US"/>
              <a:t> </a:t>
            </a:r>
            <a:r>
              <a:rPr lang="en-US" altLang="zh-TW"/>
              <a:t>see</a:t>
            </a:r>
            <a:r>
              <a:rPr lang="zh-TW" altLang="en-US"/>
              <a:t> </a:t>
            </a:r>
            <a:r>
              <a:rPr lang="en-US" altLang="zh-TW"/>
              <a:t>there</a:t>
            </a:r>
            <a:r>
              <a:rPr lang="zh-TW" altLang="en-US"/>
              <a:t> </a:t>
            </a:r>
            <a:r>
              <a:rPr lang="en-US" altLang="zh-TW"/>
              <a:t>is</a:t>
            </a:r>
            <a:r>
              <a:rPr lang="zh-TW" altLang="en-US"/>
              <a:t> </a:t>
            </a:r>
            <a:r>
              <a:rPr lang="en-US" altLang="zh-TW"/>
              <a:t>a</a:t>
            </a:r>
            <a:r>
              <a:rPr lang="zh-TW" altLang="en-US"/>
              <a:t> </a:t>
            </a:r>
            <a:r>
              <a:rPr lang="en-US" altLang="zh-TW"/>
              <a:t>sudden</a:t>
            </a:r>
            <a:r>
              <a:rPr lang="zh-TW" altLang="en-US"/>
              <a:t> </a:t>
            </a:r>
            <a:r>
              <a:rPr lang="en-US" altLang="zh-TW"/>
              <a:t>decrease</a:t>
            </a:r>
            <a:r>
              <a:rPr lang="zh-TW" altLang="en-US"/>
              <a:t> </a:t>
            </a:r>
            <a:r>
              <a:rPr lang="en-US" altLang="zh-TW"/>
              <a:t>in</a:t>
            </a:r>
            <a:r>
              <a:rPr lang="zh-TW" altLang="en-US"/>
              <a:t> </a:t>
            </a:r>
            <a:r>
              <a:rPr lang="en-US" altLang="zh-TW"/>
              <a:t>June</a:t>
            </a:r>
            <a:r>
              <a:rPr lang="zh-TW" altLang="en-US"/>
              <a:t> </a:t>
            </a:r>
            <a:r>
              <a:rPr lang="en-US" altLang="zh-TW"/>
              <a:t>and</a:t>
            </a:r>
            <a:r>
              <a:rPr lang="zh-TW" altLang="en-US"/>
              <a:t> </a:t>
            </a:r>
            <a:r>
              <a:rPr lang="en-US" altLang="zh-TW"/>
              <a:t>July,</a:t>
            </a:r>
            <a:r>
              <a:rPr lang="zh-TW" altLang="en-US"/>
              <a:t> </a:t>
            </a:r>
            <a:r>
              <a:rPr lang="en-US" altLang="zh-TW"/>
              <a:t>you</a:t>
            </a:r>
            <a:r>
              <a:rPr lang="zh-TW" altLang="en-US"/>
              <a:t> </a:t>
            </a:r>
            <a:r>
              <a:rPr lang="en-US" altLang="zh-TW"/>
              <a:t>might</a:t>
            </a:r>
            <a:r>
              <a:rPr lang="zh-TW" altLang="en-US"/>
              <a:t> </a:t>
            </a:r>
            <a:r>
              <a:rPr lang="en-US" altLang="zh-TW"/>
              <a:t>think</a:t>
            </a:r>
            <a:r>
              <a:rPr lang="zh-TW" altLang="en-US"/>
              <a:t> </a:t>
            </a:r>
            <a:r>
              <a:rPr lang="en-US" altLang="zh-TW"/>
              <a:t>it</a:t>
            </a:r>
            <a:r>
              <a:rPr lang="zh-TW" altLang="en-US"/>
              <a:t> </a:t>
            </a:r>
            <a:r>
              <a:rPr lang="en-US" altLang="zh-TW"/>
              <a:t>could</a:t>
            </a:r>
            <a:r>
              <a:rPr lang="zh-TW" altLang="en-US"/>
              <a:t> </a:t>
            </a:r>
            <a:r>
              <a:rPr lang="en-US" altLang="zh-TW"/>
              <a:t>be</a:t>
            </a:r>
            <a:r>
              <a:rPr lang="zh-TW" altLang="en-US"/>
              <a:t> </a:t>
            </a:r>
            <a:r>
              <a:rPr lang="en-US" altLang="zh-TW"/>
              <a:t>caused</a:t>
            </a:r>
            <a:r>
              <a:rPr lang="zh-TW" altLang="en-US"/>
              <a:t> </a:t>
            </a:r>
            <a:r>
              <a:rPr lang="en-US" altLang="zh-TW"/>
              <a:t>by</a:t>
            </a:r>
            <a:r>
              <a:rPr lang="zh-TW" altLang="en-US"/>
              <a:t> </a:t>
            </a:r>
            <a:r>
              <a:rPr lang="en-US" altLang="zh-TW"/>
              <a:t>the</a:t>
            </a:r>
            <a:r>
              <a:rPr lang="zh-TW" altLang="en-US"/>
              <a:t> </a:t>
            </a:r>
            <a:r>
              <a:rPr lang="en-US" altLang="zh-TW"/>
              <a:t>temperature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It</a:t>
            </a:r>
            <a:r>
              <a:rPr lang="zh-TW" altLang="en-US"/>
              <a:t> </a:t>
            </a:r>
            <a:r>
              <a:rPr lang="en-US" altLang="zh-TW"/>
              <a:t>is</a:t>
            </a:r>
            <a:r>
              <a:rPr lang="zh-TW" altLang="en-US"/>
              <a:t> </a:t>
            </a:r>
            <a:r>
              <a:rPr lang="en-US" altLang="zh-TW"/>
              <a:t>usual</a:t>
            </a:r>
            <a:r>
              <a:rPr lang="zh-TW" altLang="en-US"/>
              <a:t> </a:t>
            </a:r>
            <a:r>
              <a:rPr lang="en-US" altLang="zh-TW"/>
              <a:t>for</a:t>
            </a:r>
            <a:r>
              <a:rPr lang="zh-TW" altLang="en-US"/>
              <a:t> </a:t>
            </a:r>
            <a:r>
              <a:rPr lang="en-US" altLang="zh-TW"/>
              <a:t>the</a:t>
            </a:r>
            <a:r>
              <a:rPr lang="zh-TW" altLang="en-US"/>
              <a:t> </a:t>
            </a:r>
            <a:r>
              <a:rPr lang="en-US" altLang="zh-TW"/>
              <a:t>demand</a:t>
            </a:r>
            <a:r>
              <a:rPr lang="zh-TW" altLang="en-US"/>
              <a:t> </a:t>
            </a:r>
            <a:r>
              <a:rPr lang="en-US" altLang="zh-TW"/>
              <a:t>to</a:t>
            </a:r>
            <a:r>
              <a:rPr lang="zh-TW" altLang="en-US"/>
              <a:t> </a:t>
            </a:r>
            <a:r>
              <a:rPr lang="en-US" altLang="zh-TW"/>
              <a:t>drop</a:t>
            </a:r>
            <a:r>
              <a:rPr lang="zh-TW" altLang="en-US"/>
              <a:t> </a:t>
            </a:r>
            <a:r>
              <a:rPr lang="en-US" altLang="zh-TW"/>
              <a:t>during</a:t>
            </a:r>
            <a:r>
              <a:rPr lang="zh-TW" altLang="en-US"/>
              <a:t> </a:t>
            </a:r>
            <a:r>
              <a:rPr lang="en-US" altLang="zh-TW"/>
              <a:t>June</a:t>
            </a:r>
            <a:r>
              <a:rPr lang="zh-TW" altLang="en-US"/>
              <a:t> </a:t>
            </a:r>
            <a:r>
              <a:rPr lang="en-US" altLang="zh-TW"/>
              <a:t>and</a:t>
            </a:r>
            <a:r>
              <a:rPr lang="zh-TW" altLang="en-US"/>
              <a:t> </a:t>
            </a:r>
            <a:r>
              <a:rPr lang="en-US" altLang="zh-TW"/>
              <a:t>July!</a:t>
            </a:r>
            <a:endParaRPr lang="en-US"/>
          </a:p>
          <a:p>
            <a:endParaRPr lang="en-US" altLang="zh-TW"/>
          </a:p>
          <a:p>
            <a:r>
              <a:rPr lang="en-US" altLang="zh-TW"/>
              <a:t>Summer</a:t>
            </a:r>
            <a:r>
              <a:rPr lang="zh-TW" altLang="en-US"/>
              <a:t> </a:t>
            </a:r>
            <a:r>
              <a:rPr lang="en-US" altLang="zh-TW"/>
              <a:t>break</a:t>
            </a:r>
            <a:r>
              <a:rPr lang="zh-TW" altLang="en-US"/>
              <a:t> </a:t>
            </a:r>
            <a:r>
              <a:rPr lang="en-US" altLang="zh-TW"/>
              <a:t>begins</a:t>
            </a:r>
            <a:r>
              <a:rPr lang="zh-TW" altLang="en-US"/>
              <a:t> </a:t>
            </a:r>
            <a:r>
              <a:rPr lang="en-US" altLang="zh-TW"/>
              <a:t>in</a:t>
            </a:r>
            <a:r>
              <a:rPr lang="zh-TW" altLang="en-US"/>
              <a:t> </a:t>
            </a:r>
            <a:r>
              <a:rPr lang="en-US" altLang="zh-TW"/>
              <a:t>mid</a:t>
            </a:r>
            <a:r>
              <a:rPr lang="zh-TW" altLang="en-US"/>
              <a:t> </a:t>
            </a:r>
            <a:r>
              <a:rPr lang="en-US" altLang="zh-TW"/>
              <a:t>May</a:t>
            </a:r>
          </a:p>
        </p:txBody>
      </p:sp>
      <p:sp>
        <p:nvSpPr>
          <p:cNvPr id="4" name="Slide Number Placeholder 3"/>
          <p:cNvSpPr>
            <a:spLocks noGrp="1"/>
          </p:cNvSpPr>
          <p:nvPr>
            <p:ph type="sldNum" sz="quarter" idx="5"/>
          </p:nvPr>
        </p:nvSpPr>
        <p:spPr/>
        <p:txBody>
          <a:bodyPr/>
          <a:lstStyle/>
          <a:p>
            <a:fld id="{F290135E-0F01-4638-9088-FFB00DE675CF}" type="slidenum">
              <a:rPr lang="en-CA" smtClean="0"/>
              <a:t>48</a:t>
            </a:fld>
            <a:endParaRPr lang="en-CA" altLang="zh-TW"/>
          </a:p>
        </p:txBody>
      </p:sp>
    </p:spTree>
    <p:extLst>
      <p:ext uri="{BB962C8B-B14F-4D97-AF65-F5344CB8AC3E}">
        <p14:creationId xmlns:p14="http://schemas.microsoft.com/office/powerpoint/2010/main" val="404614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Even</a:t>
            </a:r>
            <a:r>
              <a:rPr lang="zh-TW" altLang="en-US"/>
              <a:t> </a:t>
            </a:r>
            <a:r>
              <a:rPr lang="en-US" altLang="zh-TW"/>
              <a:t>though</a:t>
            </a:r>
            <a:r>
              <a:rPr lang="zh-TW" altLang="en-US"/>
              <a:t> </a:t>
            </a:r>
            <a:r>
              <a:rPr lang="en-US" altLang="zh-TW"/>
              <a:t>temp</a:t>
            </a:r>
            <a:r>
              <a:rPr lang="zh-TW" altLang="en-US"/>
              <a:t> </a:t>
            </a:r>
            <a:r>
              <a:rPr lang="en-US" altLang="zh-TW"/>
              <a:t>is</a:t>
            </a:r>
            <a:r>
              <a:rPr lang="zh-TW" altLang="en-US"/>
              <a:t> </a:t>
            </a:r>
            <a:r>
              <a:rPr lang="en-US" altLang="zh-TW"/>
              <a:t>relatively</a:t>
            </a:r>
            <a:r>
              <a:rPr lang="zh-TW" altLang="en-US"/>
              <a:t> </a:t>
            </a:r>
            <a:r>
              <a:rPr lang="en-US" altLang="zh-TW"/>
              <a:t>higher</a:t>
            </a:r>
            <a:r>
              <a:rPr lang="zh-TW" altLang="en-US"/>
              <a:t> </a:t>
            </a:r>
            <a:r>
              <a:rPr lang="en-US" altLang="zh-TW"/>
              <a:t>in</a:t>
            </a:r>
            <a:r>
              <a:rPr lang="zh-TW" altLang="en-US"/>
              <a:t> </a:t>
            </a:r>
            <a:r>
              <a:rPr lang="en-US" altLang="zh-TW"/>
              <a:t>June</a:t>
            </a:r>
            <a:r>
              <a:rPr lang="zh-TW" altLang="en-US"/>
              <a:t> </a:t>
            </a:r>
            <a:r>
              <a:rPr lang="en-US" altLang="zh-TW"/>
              <a:t>and</a:t>
            </a:r>
            <a:r>
              <a:rPr lang="zh-TW" altLang="en-US"/>
              <a:t> </a:t>
            </a:r>
            <a:r>
              <a:rPr lang="en-US" altLang="zh-TW"/>
              <a:t>July,</a:t>
            </a:r>
            <a:r>
              <a:rPr lang="zh-TW" altLang="en-US"/>
              <a:t> </a:t>
            </a:r>
            <a:r>
              <a:rPr lang="en-US" altLang="zh-TW"/>
              <a:t>the</a:t>
            </a:r>
            <a:r>
              <a:rPr lang="zh-TW" altLang="en-US"/>
              <a:t> </a:t>
            </a:r>
            <a:r>
              <a:rPr lang="en-US" altLang="zh-TW"/>
              <a:t>demand</a:t>
            </a:r>
            <a:r>
              <a:rPr lang="zh-TW" altLang="en-US"/>
              <a:t> </a:t>
            </a:r>
            <a:r>
              <a:rPr lang="en-US" altLang="zh-TW" err="1"/>
              <a:t>doesnot</a:t>
            </a:r>
            <a:r>
              <a:rPr lang="zh-TW" altLang="en-US"/>
              <a:t> </a:t>
            </a:r>
            <a:r>
              <a:rPr lang="en-US" altLang="zh-TW"/>
              <a:t>drop</a:t>
            </a:r>
            <a:r>
              <a:rPr lang="zh-TW" altLang="en-US"/>
              <a:t> </a:t>
            </a:r>
            <a:r>
              <a:rPr lang="en-US" altLang="zh-TW"/>
              <a:t>compared</a:t>
            </a:r>
            <a:r>
              <a:rPr lang="zh-TW" altLang="en-US"/>
              <a:t> </a:t>
            </a:r>
            <a:r>
              <a:rPr lang="en-US" altLang="zh-TW"/>
              <a:t>to</a:t>
            </a:r>
            <a:r>
              <a:rPr lang="zh-TW" altLang="en-US"/>
              <a:t> </a:t>
            </a:r>
            <a:r>
              <a:rPr lang="en-US" altLang="zh-TW"/>
              <a:t>April</a:t>
            </a:r>
            <a:r>
              <a:rPr lang="zh-TW" altLang="en-US"/>
              <a:t> </a:t>
            </a:r>
            <a:r>
              <a:rPr lang="en-US" altLang="zh-TW"/>
              <a:t>and</a:t>
            </a:r>
            <a:r>
              <a:rPr lang="zh-TW" altLang="en-US"/>
              <a:t> </a:t>
            </a:r>
            <a:r>
              <a:rPr lang="en-US" altLang="zh-TW"/>
              <a:t>may</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49</a:t>
            </a:fld>
            <a:endParaRPr lang="en-CA" altLang="zh-TW"/>
          </a:p>
        </p:txBody>
      </p:sp>
    </p:spTree>
    <p:extLst>
      <p:ext uri="{BB962C8B-B14F-4D97-AF65-F5344CB8AC3E}">
        <p14:creationId xmlns:p14="http://schemas.microsoft.com/office/powerpoint/2010/main" val="1427022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Therefore</a:t>
            </a:r>
            <a:r>
              <a:rPr lang="zh-TW" altLang="en-US"/>
              <a:t> </a:t>
            </a:r>
            <a:r>
              <a:rPr lang="en-US" altLang="zh-TW"/>
              <a:t>the</a:t>
            </a:r>
            <a:r>
              <a:rPr lang="zh-TW" altLang="en-US"/>
              <a:t> </a:t>
            </a:r>
            <a:r>
              <a:rPr lang="en-US" altLang="zh-TW"/>
              <a:t>drop</a:t>
            </a:r>
            <a:r>
              <a:rPr lang="zh-TW" altLang="en-US"/>
              <a:t> </a:t>
            </a:r>
            <a:r>
              <a:rPr lang="en-US" altLang="zh-TW"/>
              <a:t>in</a:t>
            </a:r>
            <a:r>
              <a:rPr lang="zh-TW" altLang="en-US"/>
              <a:t> </a:t>
            </a:r>
            <a:r>
              <a:rPr lang="en-US" altLang="zh-TW"/>
              <a:t>demand</a:t>
            </a:r>
            <a:r>
              <a:rPr lang="zh-TW" altLang="en-US"/>
              <a:t> </a:t>
            </a:r>
            <a:r>
              <a:rPr lang="en-US" altLang="zh-TW"/>
              <a:t>,</a:t>
            </a:r>
            <a:r>
              <a:rPr lang="zh-TW" altLang="en-US"/>
              <a:t> </a:t>
            </a:r>
            <a:r>
              <a:rPr lang="en-US" altLang="zh-TW"/>
              <a:t>is</a:t>
            </a:r>
            <a:r>
              <a:rPr lang="zh-TW" altLang="en-US"/>
              <a:t> </a:t>
            </a:r>
            <a:r>
              <a:rPr lang="en-US" altLang="zh-TW"/>
              <a:t>not</a:t>
            </a:r>
            <a:r>
              <a:rPr lang="zh-TW" altLang="en-US"/>
              <a:t> </a:t>
            </a:r>
            <a:r>
              <a:rPr lang="en-US" altLang="zh-TW"/>
              <a:t>related</a:t>
            </a:r>
            <a:r>
              <a:rPr lang="zh-TW" altLang="en-US"/>
              <a:t> </a:t>
            </a:r>
            <a:r>
              <a:rPr lang="en-US" altLang="zh-TW"/>
              <a:t>to</a:t>
            </a:r>
            <a:r>
              <a:rPr lang="zh-TW" altLang="en-US"/>
              <a:t> </a:t>
            </a:r>
            <a:r>
              <a:rPr lang="en-US" altLang="zh-TW"/>
              <a:t>temp</a:t>
            </a:r>
            <a:r>
              <a:rPr lang="zh-TW" altLang="en-US"/>
              <a:t> </a:t>
            </a:r>
            <a:r>
              <a:rPr lang="en-US" altLang="zh-TW"/>
              <a:t>but</a:t>
            </a:r>
            <a:r>
              <a:rPr lang="zh-TW" altLang="en-US"/>
              <a:t> </a:t>
            </a:r>
            <a:r>
              <a:rPr lang="en-US" altLang="zh-TW"/>
              <a:t>rather</a:t>
            </a:r>
            <a:r>
              <a:rPr lang="zh-TW" altLang="en-US"/>
              <a:t> </a:t>
            </a:r>
            <a:r>
              <a:rPr lang="en-US" altLang="zh-TW"/>
              <a:t>due</a:t>
            </a:r>
            <a:r>
              <a:rPr lang="zh-TW" altLang="en-US"/>
              <a:t> </a:t>
            </a:r>
            <a:r>
              <a:rPr lang="en-US" altLang="zh-TW"/>
              <a:t>to</a:t>
            </a:r>
            <a:r>
              <a:rPr lang="zh-TW" altLang="en-US"/>
              <a:t> </a:t>
            </a:r>
            <a:r>
              <a:rPr lang="en-US" altLang="zh-TW"/>
              <a:t>Summer</a:t>
            </a:r>
            <a:r>
              <a:rPr lang="zh-TW" altLang="en-US"/>
              <a:t> </a:t>
            </a:r>
            <a:r>
              <a:rPr lang="en-US" altLang="zh-TW"/>
              <a:t>break</a:t>
            </a:r>
          </a:p>
        </p:txBody>
      </p:sp>
      <p:sp>
        <p:nvSpPr>
          <p:cNvPr id="4" name="Slide Number Placeholder 3"/>
          <p:cNvSpPr>
            <a:spLocks noGrp="1"/>
          </p:cNvSpPr>
          <p:nvPr>
            <p:ph type="sldNum" sz="quarter" idx="5"/>
          </p:nvPr>
        </p:nvSpPr>
        <p:spPr/>
        <p:txBody>
          <a:bodyPr/>
          <a:lstStyle/>
          <a:p>
            <a:fld id="{F290135E-0F01-4638-9088-FFB00DE675CF}" type="slidenum">
              <a:rPr lang="en-CA" smtClean="0"/>
              <a:t>50</a:t>
            </a:fld>
            <a:endParaRPr lang="en-CA" altLang="zh-TW"/>
          </a:p>
        </p:txBody>
      </p:sp>
    </p:spTree>
    <p:extLst>
      <p:ext uri="{BB962C8B-B14F-4D97-AF65-F5344CB8AC3E}">
        <p14:creationId xmlns:p14="http://schemas.microsoft.com/office/powerpoint/2010/main" val="985757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While</a:t>
            </a:r>
            <a:r>
              <a:rPr lang="zh-TW" altLang="en-US"/>
              <a:t> </a:t>
            </a:r>
            <a:r>
              <a:rPr lang="en-US" altLang="zh-TW"/>
              <a:t>the</a:t>
            </a:r>
            <a:r>
              <a:rPr lang="zh-TW" altLang="en-US"/>
              <a:t> </a:t>
            </a:r>
            <a:r>
              <a:rPr lang="en-US" altLang="zh-TW" err="1"/>
              <a:t>temperatue</a:t>
            </a:r>
            <a:r>
              <a:rPr lang="zh-TW" altLang="en-US"/>
              <a:t> </a:t>
            </a:r>
            <a:r>
              <a:rPr lang="en-US" altLang="zh-TW"/>
              <a:t>is</a:t>
            </a:r>
            <a:r>
              <a:rPr lang="zh-TW" altLang="en-US"/>
              <a:t> </a:t>
            </a:r>
            <a:r>
              <a:rPr lang="en-US" altLang="zh-TW"/>
              <a:t>quite</a:t>
            </a:r>
            <a:r>
              <a:rPr lang="zh-TW" altLang="en-US"/>
              <a:t> </a:t>
            </a:r>
            <a:r>
              <a:rPr lang="en-US" altLang="zh-TW"/>
              <a:t>cozy,</a:t>
            </a:r>
            <a:r>
              <a:rPr lang="zh-TW" altLang="en-US"/>
              <a:t> </a:t>
            </a:r>
            <a:r>
              <a:rPr lang="en-US" altLang="zh-TW"/>
              <a:t>as</a:t>
            </a:r>
            <a:r>
              <a:rPr lang="zh-TW" altLang="en-US"/>
              <a:t> </a:t>
            </a:r>
            <a:r>
              <a:rPr lang="en-US" altLang="zh-TW"/>
              <a:t>you</a:t>
            </a:r>
            <a:r>
              <a:rPr lang="zh-TW" altLang="en-US"/>
              <a:t> </a:t>
            </a:r>
            <a:r>
              <a:rPr lang="en-US" altLang="zh-TW"/>
              <a:t>can</a:t>
            </a:r>
            <a:r>
              <a:rPr lang="zh-TW" altLang="en-US"/>
              <a:t> </a:t>
            </a:r>
            <a:r>
              <a:rPr lang="en-US" altLang="zh-TW"/>
              <a:t>see,</a:t>
            </a:r>
            <a:r>
              <a:rPr lang="zh-TW" altLang="en-US"/>
              <a:t> </a:t>
            </a:r>
            <a:r>
              <a:rPr lang="en-US" altLang="zh-TW"/>
              <a:t>there</a:t>
            </a:r>
            <a:r>
              <a:rPr lang="zh-TW" altLang="en-US"/>
              <a:t> </a:t>
            </a:r>
            <a:r>
              <a:rPr lang="en-US" altLang="zh-TW"/>
              <a:t>is</a:t>
            </a:r>
            <a:r>
              <a:rPr lang="zh-TW" altLang="en-US"/>
              <a:t> </a:t>
            </a:r>
            <a:r>
              <a:rPr lang="en-US" altLang="zh-TW"/>
              <a:t>a</a:t>
            </a:r>
            <a:r>
              <a:rPr lang="zh-TW" altLang="en-US"/>
              <a:t> </a:t>
            </a:r>
            <a:r>
              <a:rPr lang="en-US" altLang="zh-TW"/>
              <a:t>huge</a:t>
            </a:r>
            <a:r>
              <a:rPr lang="zh-TW" altLang="en-US"/>
              <a:t> </a:t>
            </a:r>
            <a:r>
              <a:rPr lang="en-US" altLang="zh-TW"/>
              <a:t>gap</a:t>
            </a:r>
            <a:r>
              <a:rPr lang="zh-TW" altLang="en-US"/>
              <a:t> </a:t>
            </a:r>
            <a:r>
              <a:rPr lang="en-US" altLang="zh-TW"/>
              <a:t>between</a:t>
            </a:r>
            <a:r>
              <a:rPr lang="zh-TW" altLang="en-US"/>
              <a:t> </a:t>
            </a:r>
            <a:r>
              <a:rPr lang="en-US" altLang="zh-TW"/>
              <a:t>July</a:t>
            </a:r>
            <a:r>
              <a:rPr lang="zh-TW" altLang="en-US"/>
              <a:t> </a:t>
            </a:r>
            <a:r>
              <a:rPr lang="en-US" altLang="zh-TW"/>
              <a:t>and</a:t>
            </a:r>
            <a:r>
              <a:rPr lang="zh-TW" altLang="en-US"/>
              <a:t> </a:t>
            </a:r>
            <a:r>
              <a:rPr lang="en-US" altLang="zh-TW"/>
              <a:t>Aug!</a:t>
            </a:r>
          </a:p>
          <a:p>
            <a:r>
              <a:rPr lang="en-US" altLang="zh-TW"/>
              <a:t>The</a:t>
            </a:r>
            <a:r>
              <a:rPr lang="zh-TW" altLang="en-US"/>
              <a:t> </a:t>
            </a:r>
            <a:r>
              <a:rPr lang="en-US" altLang="zh-TW"/>
              <a:t>reason</a:t>
            </a:r>
            <a:r>
              <a:rPr lang="zh-TW" altLang="en-US"/>
              <a:t> </a:t>
            </a:r>
            <a:r>
              <a:rPr lang="en-US" altLang="zh-TW"/>
              <a:t>I</a:t>
            </a:r>
            <a:r>
              <a:rPr lang="zh-TW" altLang="en-US"/>
              <a:t> </a:t>
            </a:r>
            <a:r>
              <a:rPr lang="en-US" altLang="zh-TW"/>
              <a:t>believe</a:t>
            </a:r>
            <a:r>
              <a:rPr lang="zh-TW" altLang="en-US"/>
              <a:t> </a:t>
            </a:r>
            <a:r>
              <a:rPr lang="en-US" altLang="zh-TW"/>
              <a:t>is</a:t>
            </a:r>
            <a:r>
              <a:rPr lang="zh-TW" altLang="en-US"/>
              <a:t> </a:t>
            </a:r>
            <a:r>
              <a:rPr lang="en-US" altLang="zh-TW"/>
              <a:t>caused</a:t>
            </a:r>
            <a:r>
              <a:rPr lang="zh-TW" altLang="en-US"/>
              <a:t> </a:t>
            </a:r>
            <a:r>
              <a:rPr lang="en-US" altLang="zh-TW"/>
              <a:t>by</a:t>
            </a:r>
            <a:r>
              <a:rPr lang="zh-TW" altLang="en-US"/>
              <a:t> </a:t>
            </a:r>
            <a:r>
              <a:rPr lang="en-US" altLang="zh-TW"/>
              <a:t>the</a:t>
            </a:r>
            <a:r>
              <a:rPr lang="zh-TW" altLang="en-US"/>
              <a:t> </a:t>
            </a:r>
            <a:r>
              <a:rPr lang="en-US" altLang="zh-TW"/>
              <a:t>fall</a:t>
            </a:r>
            <a:r>
              <a:rPr lang="zh-TW" altLang="en-US"/>
              <a:t> </a:t>
            </a:r>
            <a:r>
              <a:rPr lang="en-US" altLang="zh-TW"/>
              <a:t>term</a:t>
            </a:r>
            <a:r>
              <a:rPr lang="zh-TW" altLang="en-US"/>
              <a:t> </a:t>
            </a:r>
            <a:r>
              <a:rPr lang="en-US" altLang="zh-TW"/>
              <a:t>rising</a:t>
            </a:r>
            <a:r>
              <a:rPr lang="zh-TW" altLang="en-US"/>
              <a:t> </a:t>
            </a:r>
            <a:r>
              <a:rPr lang="en-US" altLang="zh-TW"/>
              <a:t>the</a:t>
            </a:r>
            <a:r>
              <a:rPr lang="zh-TW" altLang="en-US"/>
              <a:t> </a:t>
            </a:r>
            <a:r>
              <a:rPr lang="en-US" altLang="zh-TW"/>
              <a:t>demand!</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51</a:t>
            </a:fld>
            <a:endParaRPr lang="en-CA" altLang="zh-TW"/>
          </a:p>
        </p:txBody>
      </p:sp>
    </p:spTree>
    <p:extLst>
      <p:ext uri="{BB962C8B-B14F-4D97-AF65-F5344CB8AC3E}">
        <p14:creationId xmlns:p14="http://schemas.microsoft.com/office/powerpoint/2010/main" val="1227049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CA" altLang="zh-TW"/>
              <a:t>What is the business context? Who is the target audience of your project, i.e., who would you present this to if this were a “real” project? Who are the potential stakeholders? What is the aim of the project? </a:t>
            </a:r>
            <a:endParaRPr lang="zh-TW"/>
          </a:p>
        </p:txBody>
      </p:sp>
      <p:sp>
        <p:nvSpPr>
          <p:cNvPr id="4" name="投影片編號版面配置區 3"/>
          <p:cNvSpPr>
            <a:spLocks noGrp="1"/>
          </p:cNvSpPr>
          <p:nvPr>
            <p:ph type="sldNum" sz="quarter" idx="5"/>
          </p:nvPr>
        </p:nvSpPr>
        <p:spPr/>
        <p:txBody>
          <a:bodyPr/>
          <a:lstStyle/>
          <a:p>
            <a:fld id="{F290135E-0F01-4638-9088-FFB00DE675CF}" type="slidenum">
              <a:t>9</a:t>
            </a:fld>
            <a:endParaRPr lang="zh-TW" altLang="en-US"/>
          </a:p>
        </p:txBody>
      </p:sp>
    </p:spTree>
    <p:extLst>
      <p:ext uri="{BB962C8B-B14F-4D97-AF65-F5344CB8AC3E}">
        <p14:creationId xmlns:p14="http://schemas.microsoft.com/office/powerpoint/2010/main" val="988193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895460ef7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895460ef7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825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c993b435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c993b435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We started with logistic regression to run it as a baseline for the prediction, but the accuracy is very bad because the dataset does not follow the distribution that </a:t>
            </a:r>
            <a:r>
              <a:rPr lang="en-CA" err="1"/>
              <a:t>logistric</a:t>
            </a:r>
            <a:r>
              <a:rPr lang="en-CA"/>
              <a:t> regression assumes. We then used decision tree to fit the data, since we know that there are a lot of categorical variables, and it is easy to interpret. We performed hyperparameter tuning using </a:t>
            </a:r>
            <a:r>
              <a:rPr lang="en-CA" err="1"/>
              <a:t>GridSearchCV</a:t>
            </a:r>
            <a:r>
              <a:rPr lang="en-CA"/>
              <a:t> and found these to be the best parameters.</a:t>
            </a:r>
          </a:p>
          <a:p>
            <a:pPr marL="0" lvl="0" indent="0" algn="l" rtl="0">
              <a:spcBef>
                <a:spcPts val="0"/>
              </a:spcBef>
              <a:spcAft>
                <a:spcPts val="0"/>
              </a:spcAft>
              <a:buNone/>
            </a:pPr>
            <a:r>
              <a:rPr lang="en-CA"/>
              <a:t>We then used random forest and got the best accuracy of 0.89 from n estimator 50.</a:t>
            </a:r>
            <a:endParaRPr/>
          </a:p>
        </p:txBody>
      </p:sp>
    </p:spTree>
    <p:extLst>
      <p:ext uri="{BB962C8B-B14F-4D97-AF65-F5344CB8AC3E}">
        <p14:creationId xmlns:p14="http://schemas.microsoft.com/office/powerpoint/2010/main" val="3224947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895460ef7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895460ef7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The importance of a feature is calculated as the total reduction in the model's impurity that is achieved by splitting on this feature, averaged over all trees in the forest.</a:t>
            </a:r>
          </a:p>
          <a:p>
            <a:pPr marL="0" lvl="0" indent="0" algn="l" rtl="0">
              <a:spcBef>
                <a:spcPts val="0"/>
              </a:spcBef>
              <a:spcAft>
                <a:spcPts val="0"/>
              </a:spcAft>
              <a:buNone/>
            </a:pPr>
            <a:endParaRPr lang="en-CA"/>
          </a:p>
          <a:p>
            <a:pPr marL="0" lvl="0" indent="0" algn="l" rtl="0">
              <a:spcBef>
                <a:spcPts val="0"/>
              </a:spcBef>
              <a:spcAft>
                <a:spcPts val="0"/>
              </a:spcAft>
              <a:buNone/>
            </a:pPr>
            <a:r>
              <a:rPr lang="en-CA"/>
              <a:t>The feature importance is normalized so that they sum to 1. A higher value means that the feature is more important for making accurate predictions.</a:t>
            </a:r>
          </a:p>
          <a:p>
            <a:pPr marL="0" lvl="0" indent="0" algn="l" rtl="0">
              <a:spcBef>
                <a:spcPts val="0"/>
              </a:spcBef>
              <a:spcAft>
                <a:spcPts val="0"/>
              </a:spcAft>
              <a:buNone/>
            </a:pPr>
            <a:endParaRPr lang="en-CA"/>
          </a:p>
          <a:p>
            <a:pPr marL="0" lvl="0" indent="0" algn="l" rtl="0">
              <a:spcBef>
                <a:spcPts val="0"/>
              </a:spcBef>
              <a:spcAft>
                <a:spcPts val="0"/>
              </a:spcAft>
              <a:buNone/>
            </a:pPr>
            <a:r>
              <a:rPr lang="en-CA"/>
              <a:t>Although the cluster are features derived from longitude and latitude, we chose to keep them. Random forest handles multicollinearity well because it does not rely on the relationships of the features, instead it splits the data by looking at which feature reduces the impurity the most. In the presence of two highly correlated features, Random Forest will choose one of them at random for a split, but it does not affect the prediction result. </a:t>
            </a:r>
          </a:p>
          <a:p>
            <a:pPr marL="0" lvl="0" indent="0" algn="l" rtl="0">
              <a:spcBef>
                <a:spcPts val="0"/>
              </a:spcBef>
              <a:spcAft>
                <a:spcPts val="0"/>
              </a:spcAft>
              <a:buNone/>
            </a:pPr>
            <a:endParaRPr lang="en-CA"/>
          </a:p>
          <a:p>
            <a:pPr marL="0" lvl="0" indent="0" algn="l" rtl="0">
              <a:spcBef>
                <a:spcPts val="0"/>
              </a:spcBef>
              <a:spcAft>
                <a:spcPts val="0"/>
              </a:spcAft>
              <a:buNone/>
            </a:pPr>
            <a:endParaRPr lang="en-CA"/>
          </a:p>
        </p:txBody>
      </p:sp>
    </p:spTree>
    <p:extLst>
      <p:ext uri="{BB962C8B-B14F-4D97-AF65-F5344CB8AC3E}">
        <p14:creationId xmlns:p14="http://schemas.microsoft.com/office/powerpoint/2010/main" val="2857402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594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95460ef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95460ef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966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895460ef7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895460ef7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186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895460ef7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895460ef7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488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6be5cc860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c6be5cc860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369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895460ef7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895460ef7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458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86b5b099ff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86b5b099ff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591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E-bike avg duration is 13.56 min vs Classic which is 22.32min</a:t>
            </a:r>
          </a:p>
          <a:p>
            <a:endParaRPr lang="en-US">
              <a:cs typeface="Calibri"/>
            </a:endParaRPr>
          </a:p>
        </p:txBody>
      </p:sp>
      <p:sp>
        <p:nvSpPr>
          <p:cNvPr id="4" name="Slide Number Placeholder 3"/>
          <p:cNvSpPr>
            <a:spLocks noGrp="1"/>
          </p:cNvSpPr>
          <p:nvPr>
            <p:ph type="sldNum" sz="quarter" idx="5"/>
          </p:nvPr>
        </p:nvSpPr>
        <p:spPr/>
        <p:txBody>
          <a:bodyPr/>
          <a:lstStyle/>
          <a:p>
            <a:fld id="{F290135E-0F01-4638-9088-FFB00DE675CF}" type="slidenum">
              <a:rPr lang="en-US"/>
              <a:t>26</a:t>
            </a:fld>
            <a:endParaRPr lang="en-US" altLang="zh-TW"/>
          </a:p>
        </p:txBody>
      </p:sp>
    </p:spTree>
    <p:extLst>
      <p:ext uri="{BB962C8B-B14F-4D97-AF65-F5344CB8AC3E}">
        <p14:creationId xmlns:p14="http://schemas.microsoft.com/office/powerpoint/2010/main" val="1911778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28600" defTabSz="914400">
              <a:lnSpc>
                <a:spcPct val="90000"/>
              </a:lnSpc>
              <a:spcBef>
                <a:spcPts val="1000"/>
              </a:spcBef>
              <a:buClr>
                <a:schemeClr val="accent2"/>
              </a:buClr>
              <a:buFont typeface="Arial" panose="020B0604020202020204" pitchFamily="34" charset="0"/>
              <a:buChar char="•"/>
            </a:pPr>
            <a:r>
              <a:rPr lang="en-US" altLang="zh-TW" sz="1200">
                <a:solidFill>
                  <a:schemeClr val="bg1"/>
                </a:solidFill>
                <a:ea typeface="微軟正黑體"/>
              </a:rPr>
              <a:t>Product Managers: Oversee product strategies and developments.</a:t>
            </a:r>
          </a:p>
          <a:p>
            <a:pPr marL="742950" lvl="1" indent="-228600" defTabSz="914400">
              <a:lnSpc>
                <a:spcPct val="90000"/>
              </a:lnSpc>
              <a:spcBef>
                <a:spcPts val="1000"/>
              </a:spcBef>
              <a:buClr>
                <a:schemeClr val="accent2"/>
              </a:buClr>
              <a:buFont typeface="Arial" panose="020B0604020202020204" pitchFamily="34" charset="0"/>
              <a:buChar char="•"/>
            </a:pPr>
            <a:r>
              <a:rPr lang="en-US" altLang="zh-TW" sz="1200">
                <a:solidFill>
                  <a:schemeClr val="bg1"/>
                </a:solidFill>
                <a:ea typeface="微軟正黑體"/>
              </a:rPr>
              <a:t>Marketing Team: Manage campaigns, promotions, and customer engagement strategies.</a:t>
            </a:r>
          </a:p>
          <a:p>
            <a:pPr marL="742950" lvl="1" indent="-228600" defTabSz="914400">
              <a:lnSpc>
                <a:spcPct val="90000"/>
              </a:lnSpc>
              <a:spcBef>
                <a:spcPts val="1000"/>
              </a:spcBef>
              <a:buClr>
                <a:schemeClr val="accent2"/>
              </a:buClr>
              <a:buFont typeface="Arial" panose="020B0604020202020204" pitchFamily="34" charset="0"/>
              <a:buChar char="•"/>
            </a:pPr>
            <a:r>
              <a:rPr lang="en-US" altLang="zh-TW" sz="1200">
                <a:solidFill>
                  <a:schemeClr val="bg1"/>
                </a:solidFill>
                <a:ea typeface="微軟正黑體"/>
              </a:rPr>
              <a:t>Pricing and Revenue Management Teams: Pricing strategy, discounts, and offers.</a:t>
            </a:r>
          </a:p>
          <a:p>
            <a:pPr marL="742950" lvl="1" indent="-228600" defTabSz="914400">
              <a:lnSpc>
                <a:spcPct val="90000"/>
              </a:lnSpc>
              <a:spcBef>
                <a:spcPts val="1000"/>
              </a:spcBef>
              <a:buClr>
                <a:schemeClr val="accent2"/>
              </a:buClr>
              <a:buFont typeface="Arial" panose="020B0604020202020204" pitchFamily="34" charset="0"/>
              <a:buChar char="•"/>
            </a:pPr>
            <a:endParaRPr lang="en-US" altLang="zh-TW" sz="1200">
              <a:solidFill>
                <a:schemeClr val="bg1"/>
              </a:solidFill>
              <a:ea typeface="微軟正黑體"/>
            </a:endParaRPr>
          </a:p>
          <a:p>
            <a:pPr marL="285750" indent="-228600" defTabSz="914400">
              <a:lnSpc>
                <a:spcPct val="90000"/>
              </a:lnSpc>
              <a:spcBef>
                <a:spcPts val="1000"/>
              </a:spcBef>
              <a:buClr>
                <a:schemeClr val="accent2"/>
              </a:buClr>
              <a:buFont typeface="Arial" panose="020B0604020202020204" pitchFamily="34" charset="0"/>
              <a:buChar char="•"/>
            </a:pPr>
            <a:r>
              <a:rPr lang="en-US" altLang="zh-TW" sz="1400">
                <a:solidFill>
                  <a:schemeClr val="bg1"/>
                </a:solidFill>
                <a:ea typeface="微軟正黑體"/>
              </a:rPr>
              <a:t>Operational Teams</a:t>
            </a:r>
          </a:p>
          <a:p>
            <a:pPr marL="742950" lvl="1" indent="-228600" defTabSz="914400">
              <a:lnSpc>
                <a:spcPct val="90000"/>
              </a:lnSpc>
              <a:spcBef>
                <a:spcPts val="1000"/>
              </a:spcBef>
              <a:buClr>
                <a:schemeClr val="accent2"/>
              </a:buClr>
              <a:buFont typeface="Arial" panose="020B0604020202020204" pitchFamily="34" charset="0"/>
              <a:buChar char="•"/>
            </a:pPr>
            <a:r>
              <a:rPr lang="en-US" altLang="zh-TW" sz="1400">
                <a:solidFill>
                  <a:schemeClr val="bg1"/>
                </a:solidFill>
                <a:ea typeface="微軟正黑體"/>
              </a:rPr>
              <a:t>Ensure that bikes are adequately distributed and maintained.</a:t>
            </a:r>
          </a:p>
          <a:p>
            <a:pPr marL="742950" lvl="1" indent="-228600" defTabSz="914400">
              <a:lnSpc>
                <a:spcPct val="90000"/>
              </a:lnSpc>
              <a:spcBef>
                <a:spcPts val="1000"/>
              </a:spcBef>
              <a:buClr>
                <a:schemeClr val="accent2"/>
              </a:buClr>
              <a:buFont typeface="Arial" panose="020B0604020202020204" pitchFamily="34" charset="0"/>
              <a:buChar char="•"/>
            </a:pPr>
            <a:r>
              <a:rPr lang="en-US" altLang="zh-TW" sz="1400">
                <a:solidFill>
                  <a:schemeClr val="bg1"/>
                </a:solidFill>
                <a:ea typeface="微軟正黑體"/>
              </a:rPr>
              <a:t>Assist users and address their concerns or feedback.</a:t>
            </a:r>
          </a:p>
          <a:p>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70</a:t>
            </a:fld>
            <a:endParaRPr lang="en-CA" altLang="zh-TW"/>
          </a:p>
        </p:txBody>
      </p:sp>
    </p:spTree>
    <p:extLst>
      <p:ext uri="{BB962C8B-B14F-4D97-AF65-F5344CB8AC3E}">
        <p14:creationId xmlns:p14="http://schemas.microsoft.com/office/powerpoint/2010/main" val="3830571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a:solidFill>
                  <a:srgbClr val="050505"/>
                </a:solidFill>
                <a:effectLst/>
                <a:latin typeface="system-ui"/>
              </a:rPr>
              <a:t>Currently, there are many companies successfully implementing their pricing strategy based on dynamic pricing strategy. Therefore, our proposal is to use this model as </a:t>
            </a:r>
            <a:r>
              <a:rPr lang="en-US" altLang="zh-TW" b="0" i="0" u="none" strike="noStrike">
                <a:solidFill>
                  <a:srgbClr val="050505"/>
                </a:solidFill>
                <a:effectLst/>
                <a:latin typeface="system-ui"/>
              </a:rPr>
              <a:t>the</a:t>
            </a:r>
            <a:r>
              <a:rPr lang="zh-TW" altLang="en-US" b="0" i="0" u="none" strike="noStrike">
                <a:solidFill>
                  <a:srgbClr val="050505"/>
                </a:solidFill>
                <a:effectLst/>
                <a:latin typeface="system-ui"/>
              </a:rPr>
              <a:t> </a:t>
            </a:r>
            <a:r>
              <a:rPr lang="en-US" altLang="zh-TW" b="0" i="0" u="none" strike="noStrike">
                <a:solidFill>
                  <a:srgbClr val="050505"/>
                </a:solidFill>
                <a:effectLst/>
                <a:latin typeface="system-ui"/>
              </a:rPr>
              <a:t>foundation</a:t>
            </a:r>
            <a:r>
              <a:rPr lang="zh-TW" altLang="en-US" b="0" i="0" u="none" strike="noStrike">
                <a:solidFill>
                  <a:srgbClr val="050505"/>
                </a:solidFill>
                <a:effectLst/>
                <a:latin typeface="system-ui"/>
              </a:rPr>
              <a:t>  </a:t>
            </a:r>
            <a:r>
              <a:rPr lang="en-US" altLang="zh-TW" b="0" i="0" u="none" strike="noStrike">
                <a:solidFill>
                  <a:srgbClr val="050505"/>
                </a:solidFill>
                <a:effectLst/>
                <a:latin typeface="system-ui"/>
              </a:rPr>
              <a:t>to</a:t>
            </a:r>
            <a:r>
              <a:rPr lang="zh-TW" altLang="en-US" b="0" i="0" u="none" strike="noStrike">
                <a:solidFill>
                  <a:srgbClr val="050505"/>
                </a:solidFill>
                <a:effectLst/>
                <a:latin typeface="system-ui"/>
              </a:rPr>
              <a:t> </a:t>
            </a:r>
            <a:r>
              <a:rPr lang="en-US" altLang="zh-TW" b="0" i="0" u="none" strike="noStrike">
                <a:solidFill>
                  <a:srgbClr val="050505"/>
                </a:solidFill>
                <a:effectLst/>
                <a:latin typeface="system-ui"/>
              </a:rPr>
              <a:t>pave</a:t>
            </a:r>
            <a:r>
              <a:rPr lang="zh-TW" altLang="en-US" b="0" i="0" u="none" strike="noStrike">
                <a:solidFill>
                  <a:srgbClr val="050505"/>
                </a:solidFill>
                <a:effectLst/>
                <a:latin typeface="system-ui"/>
              </a:rPr>
              <a:t> </a:t>
            </a:r>
            <a:r>
              <a:rPr lang="en-US" altLang="zh-TW" b="0" i="0" u="none" strike="noStrike">
                <a:solidFill>
                  <a:srgbClr val="050505"/>
                </a:solidFill>
                <a:effectLst/>
                <a:latin typeface="system-ui"/>
              </a:rPr>
              <a:t>the</a:t>
            </a:r>
            <a:r>
              <a:rPr lang="zh-TW" altLang="en-US" b="0" i="0" u="none" strike="noStrike">
                <a:solidFill>
                  <a:srgbClr val="050505"/>
                </a:solidFill>
                <a:effectLst/>
                <a:latin typeface="system-ui"/>
              </a:rPr>
              <a:t> </a:t>
            </a:r>
            <a:r>
              <a:rPr lang="en-US" altLang="zh-TW" b="0" i="0" u="none" strike="noStrike">
                <a:solidFill>
                  <a:srgbClr val="050505"/>
                </a:solidFill>
                <a:effectLst/>
                <a:latin typeface="system-ui"/>
              </a:rPr>
              <a:t>way</a:t>
            </a:r>
            <a:r>
              <a:rPr lang="zh-TW" altLang="en-US" b="0" i="0" u="none" strike="noStrike">
                <a:solidFill>
                  <a:srgbClr val="050505"/>
                </a:solidFill>
                <a:effectLst/>
                <a:latin typeface="system-ui"/>
              </a:rPr>
              <a:t> </a:t>
            </a:r>
            <a:r>
              <a:rPr lang="en-US" altLang="zh-TW" b="0" i="0" u="none" strike="noStrike">
                <a:solidFill>
                  <a:srgbClr val="050505"/>
                </a:solidFill>
                <a:effectLst/>
                <a:latin typeface="system-ui"/>
              </a:rPr>
              <a:t>for</a:t>
            </a:r>
            <a:r>
              <a:rPr lang="zh-TW" altLang="en-US" b="0" i="0" u="none" strike="noStrike">
                <a:solidFill>
                  <a:srgbClr val="050505"/>
                </a:solidFill>
                <a:effectLst/>
                <a:latin typeface="system-ui"/>
              </a:rPr>
              <a:t> </a:t>
            </a:r>
            <a:r>
              <a:rPr lang="en-US" altLang="zh-TW" b="0" i="0" u="none" strike="noStrike">
                <a:solidFill>
                  <a:srgbClr val="050505"/>
                </a:solidFill>
                <a:effectLst/>
                <a:latin typeface="system-ui"/>
              </a:rPr>
              <a:t>future</a:t>
            </a:r>
            <a:r>
              <a:rPr lang="zh-TW" altLang="en-US" b="0" i="0" u="none" strike="noStrike">
                <a:solidFill>
                  <a:srgbClr val="050505"/>
                </a:solidFill>
                <a:effectLst/>
                <a:latin typeface="system-ui"/>
              </a:rPr>
              <a:t> </a:t>
            </a:r>
            <a:r>
              <a:rPr lang="en-CA" b="0" i="0" u="none" strike="noStrike">
                <a:solidFill>
                  <a:srgbClr val="050505"/>
                </a:solidFill>
                <a:effectLst/>
                <a:latin typeface="system-ui"/>
              </a:rPr>
              <a:t>pricing strategy based on demand.</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71</a:t>
            </a:fld>
            <a:endParaRPr lang="en-CA" altLang="zh-TW"/>
          </a:p>
        </p:txBody>
      </p:sp>
    </p:spTree>
    <p:extLst>
      <p:ext uri="{BB962C8B-B14F-4D97-AF65-F5344CB8AC3E}">
        <p14:creationId xmlns:p14="http://schemas.microsoft.com/office/powerpoint/2010/main" val="102638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6be5cc860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c6be5cc860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369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336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95460ef7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95460ef7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999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895460ef7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895460ef7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458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86b5b099ff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86b5b099ff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591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79e5e2b96d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79e5e2b96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944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c30578362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c30578362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183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895460ef7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895460ef7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79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35</a:t>
            </a:fld>
            <a:endParaRPr lang="en-CA" altLang="zh-TW"/>
          </a:p>
        </p:txBody>
      </p:sp>
    </p:spTree>
    <p:extLst>
      <p:ext uri="{BB962C8B-B14F-4D97-AF65-F5344CB8AC3E}">
        <p14:creationId xmlns:p14="http://schemas.microsoft.com/office/powerpoint/2010/main" val="26860856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c6f997233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c6f997233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531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504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895460ef7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895460ef7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68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86b5b099f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86b5b099f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709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895460ef7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895460ef7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335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895460ef7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895460ef7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191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c30578362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c30578362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3446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c6be5a9a2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4" name="Google Shape;1684;gc6be5a9a2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909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895460ef7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895460ef7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307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c6be5a9a29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c6be5a9a29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673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Peak</a:t>
            </a:r>
            <a:r>
              <a:rPr lang="zh-TW" altLang="en-US"/>
              <a:t> </a:t>
            </a:r>
            <a:r>
              <a:rPr lang="en-US" altLang="zh-TW"/>
              <a:t>of</a:t>
            </a:r>
            <a:r>
              <a:rPr lang="zh-TW" altLang="en-US"/>
              <a:t> </a:t>
            </a:r>
            <a:r>
              <a:rPr lang="en-US" altLang="zh-TW"/>
              <a:t>demand</a:t>
            </a:r>
            <a:r>
              <a:rPr lang="zh-TW" altLang="en-US"/>
              <a:t> </a:t>
            </a:r>
            <a:r>
              <a:rPr lang="en-US" altLang="zh-TW"/>
              <a:t>happens</a:t>
            </a:r>
            <a:r>
              <a:rPr lang="zh-TW" altLang="en-US"/>
              <a:t> </a:t>
            </a:r>
            <a:r>
              <a:rPr lang="en-US" altLang="zh-TW"/>
              <a:t>during</a:t>
            </a:r>
            <a:r>
              <a:rPr lang="zh-TW" altLang="en-US"/>
              <a:t> </a:t>
            </a:r>
            <a:r>
              <a:rPr lang="en-US" altLang="zh-TW" err="1"/>
              <a:t>aug</a:t>
            </a:r>
            <a:r>
              <a:rPr lang="en-US" altLang="zh-TW"/>
              <a:t>-oct</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36</a:t>
            </a:fld>
            <a:endParaRPr lang="en-CA" altLang="zh-TW"/>
          </a:p>
        </p:txBody>
      </p:sp>
    </p:spTree>
    <p:extLst>
      <p:ext uri="{BB962C8B-B14F-4D97-AF65-F5344CB8AC3E}">
        <p14:creationId xmlns:p14="http://schemas.microsoft.com/office/powerpoint/2010/main" val="4169756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c6f997233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c6f997233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6002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c6f997233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c6f997233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559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c993b435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c993b435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690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c993b435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c993b435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781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c993b435f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c993b435f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474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c993b435f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c993b435f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999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c993b435f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c993b435f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7206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c993b435f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c993b435f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7910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c993b435f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c993b435f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990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895460ef7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895460ef7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863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Peak</a:t>
            </a:r>
            <a:r>
              <a:rPr lang="zh-TW" altLang="en-US"/>
              <a:t> </a:t>
            </a:r>
            <a:r>
              <a:rPr lang="en-US" altLang="zh-TW"/>
              <a:t>happens</a:t>
            </a:r>
            <a:r>
              <a:rPr lang="zh-TW" altLang="en-US"/>
              <a:t> </a:t>
            </a:r>
            <a:r>
              <a:rPr lang="en-US" altLang="zh-TW"/>
              <a:t>between</a:t>
            </a:r>
            <a:r>
              <a:rPr lang="zh-TW" altLang="en-US"/>
              <a:t> </a:t>
            </a:r>
            <a:r>
              <a:rPr lang="en-US" altLang="zh-TW"/>
              <a:t>3-6pm</a:t>
            </a:r>
            <a:r>
              <a:rPr lang="zh-TW" altLang="en-US"/>
              <a:t> </a:t>
            </a:r>
            <a:r>
              <a:rPr lang="en-US" altLang="zh-TW"/>
              <a:t>but</a:t>
            </a:r>
            <a:r>
              <a:rPr lang="zh-TW" altLang="en-US"/>
              <a:t> </a:t>
            </a:r>
            <a:r>
              <a:rPr lang="en-US" altLang="zh-TW"/>
              <a:t>demand</a:t>
            </a:r>
            <a:r>
              <a:rPr lang="zh-TW" altLang="en-US"/>
              <a:t> </a:t>
            </a:r>
            <a:r>
              <a:rPr lang="en-US" altLang="zh-TW"/>
              <a:t>increases</a:t>
            </a:r>
            <a:r>
              <a:rPr lang="zh-TW" altLang="en-US"/>
              <a:t> </a:t>
            </a:r>
            <a:r>
              <a:rPr lang="en-US" altLang="zh-TW"/>
              <a:t>from</a:t>
            </a:r>
            <a:r>
              <a:rPr lang="zh-TW" altLang="en-US"/>
              <a:t> </a:t>
            </a:r>
            <a:r>
              <a:rPr lang="en-US" altLang="zh-TW"/>
              <a:t>7</a:t>
            </a:r>
            <a:r>
              <a:rPr lang="zh-TW" altLang="en-US"/>
              <a:t> </a:t>
            </a:r>
            <a:r>
              <a:rPr lang="en-US" altLang="zh-TW"/>
              <a:t>am</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37</a:t>
            </a:fld>
            <a:endParaRPr lang="en-CA" altLang="zh-TW"/>
          </a:p>
        </p:txBody>
      </p:sp>
    </p:spTree>
    <p:extLst>
      <p:ext uri="{BB962C8B-B14F-4D97-AF65-F5344CB8AC3E}">
        <p14:creationId xmlns:p14="http://schemas.microsoft.com/office/powerpoint/2010/main" val="3157273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c6be5cc860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c6be5cc860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714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c6f997233d_0_1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c6f997233d_0_1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1654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8"/>
        <p:cNvGrpSpPr/>
        <p:nvPr/>
      </p:nvGrpSpPr>
      <p:grpSpPr>
        <a:xfrm>
          <a:off x="0" y="0"/>
          <a:ext cx="0" cy="0"/>
          <a:chOff x="0" y="0"/>
          <a:chExt cx="0" cy="0"/>
        </a:xfrm>
      </p:grpSpPr>
      <p:sp>
        <p:nvSpPr>
          <p:cNvPr id="2649" name="Google Shape;2649;gc993b435f6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0" name="Google Shape;2650;gc993b435f6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313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8"/>
        <p:cNvGrpSpPr/>
        <p:nvPr/>
      </p:nvGrpSpPr>
      <p:grpSpPr>
        <a:xfrm>
          <a:off x="0" y="0"/>
          <a:ext cx="0" cy="0"/>
          <a:chOff x="0" y="0"/>
          <a:chExt cx="0" cy="0"/>
        </a:xfrm>
      </p:grpSpPr>
      <p:sp>
        <p:nvSpPr>
          <p:cNvPr id="2649" name="Google Shape;2649;gc993b435f6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0" name="Google Shape;2650;gc993b435f6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3937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4"/>
        <p:cNvGrpSpPr/>
        <p:nvPr/>
      </p:nvGrpSpPr>
      <p:grpSpPr>
        <a:xfrm>
          <a:off x="0" y="0"/>
          <a:ext cx="0" cy="0"/>
          <a:chOff x="0" y="0"/>
          <a:chExt cx="0" cy="0"/>
        </a:xfrm>
      </p:grpSpPr>
      <p:sp>
        <p:nvSpPr>
          <p:cNvPr id="2655" name="Google Shape;2655;gc6f997233d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6" name="Google Shape;2656;gc6f997233d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514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Peak</a:t>
            </a:r>
            <a:r>
              <a:rPr lang="zh-TW" altLang="en-US"/>
              <a:t> </a:t>
            </a:r>
            <a:r>
              <a:rPr lang="en-US" altLang="zh-TW"/>
              <a:t>happens</a:t>
            </a:r>
            <a:r>
              <a:rPr lang="zh-TW" altLang="en-US"/>
              <a:t> </a:t>
            </a:r>
            <a:r>
              <a:rPr lang="en-US" altLang="zh-TW"/>
              <a:t>between</a:t>
            </a:r>
            <a:r>
              <a:rPr lang="zh-TW" altLang="en-US"/>
              <a:t> </a:t>
            </a:r>
            <a:r>
              <a:rPr lang="en-US" altLang="zh-TW"/>
              <a:t>3-6pm</a:t>
            </a:r>
            <a:r>
              <a:rPr lang="zh-TW" altLang="en-US"/>
              <a:t> </a:t>
            </a:r>
            <a:r>
              <a:rPr lang="en-US" altLang="zh-TW"/>
              <a:t>but</a:t>
            </a:r>
            <a:r>
              <a:rPr lang="zh-TW" altLang="en-US"/>
              <a:t> </a:t>
            </a:r>
            <a:r>
              <a:rPr lang="en-US" altLang="zh-TW"/>
              <a:t>demand</a:t>
            </a:r>
            <a:r>
              <a:rPr lang="zh-TW" altLang="en-US"/>
              <a:t> </a:t>
            </a:r>
            <a:r>
              <a:rPr lang="en-US" altLang="zh-TW"/>
              <a:t>increases</a:t>
            </a:r>
            <a:r>
              <a:rPr lang="zh-TW" altLang="en-US"/>
              <a:t> </a:t>
            </a:r>
            <a:r>
              <a:rPr lang="en-US" altLang="zh-TW"/>
              <a:t>from</a:t>
            </a:r>
            <a:r>
              <a:rPr lang="zh-TW" altLang="en-US"/>
              <a:t> </a:t>
            </a:r>
            <a:r>
              <a:rPr lang="en-US" altLang="zh-TW"/>
              <a:t>7</a:t>
            </a:r>
            <a:r>
              <a:rPr lang="zh-TW" altLang="en-US"/>
              <a:t> </a:t>
            </a:r>
            <a:r>
              <a:rPr lang="en-US" altLang="zh-TW"/>
              <a:t>am</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38</a:t>
            </a:fld>
            <a:endParaRPr lang="en-CA" altLang="zh-TW"/>
          </a:p>
        </p:txBody>
      </p:sp>
    </p:spTree>
    <p:extLst>
      <p:ext uri="{BB962C8B-B14F-4D97-AF65-F5344CB8AC3E}">
        <p14:creationId xmlns:p14="http://schemas.microsoft.com/office/powerpoint/2010/main" val="1795985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Peak</a:t>
            </a:r>
            <a:r>
              <a:rPr lang="zh-TW" altLang="en-US"/>
              <a:t> </a:t>
            </a:r>
            <a:r>
              <a:rPr lang="en-US" altLang="zh-TW"/>
              <a:t>happens</a:t>
            </a:r>
            <a:r>
              <a:rPr lang="zh-TW" altLang="en-US"/>
              <a:t> </a:t>
            </a:r>
            <a:r>
              <a:rPr lang="en-US" altLang="zh-TW"/>
              <a:t>between</a:t>
            </a:r>
            <a:r>
              <a:rPr lang="zh-TW" altLang="en-US"/>
              <a:t> </a:t>
            </a:r>
            <a:r>
              <a:rPr lang="en-US" altLang="zh-TW"/>
              <a:t>3-6pm</a:t>
            </a:r>
            <a:r>
              <a:rPr lang="zh-TW" altLang="en-US"/>
              <a:t> </a:t>
            </a:r>
            <a:r>
              <a:rPr lang="en-US" altLang="zh-TW"/>
              <a:t>but</a:t>
            </a:r>
            <a:r>
              <a:rPr lang="zh-TW" altLang="en-US"/>
              <a:t> </a:t>
            </a:r>
            <a:r>
              <a:rPr lang="en-US" altLang="zh-TW"/>
              <a:t>demand</a:t>
            </a:r>
            <a:r>
              <a:rPr lang="zh-TW" altLang="en-US"/>
              <a:t> </a:t>
            </a:r>
            <a:r>
              <a:rPr lang="en-US" altLang="zh-TW"/>
              <a:t>increases</a:t>
            </a:r>
            <a:r>
              <a:rPr lang="zh-TW" altLang="en-US"/>
              <a:t> </a:t>
            </a:r>
            <a:r>
              <a:rPr lang="en-US" altLang="zh-TW"/>
              <a:t>from</a:t>
            </a:r>
            <a:r>
              <a:rPr lang="zh-TW" altLang="en-US"/>
              <a:t> </a:t>
            </a:r>
            <a:r>
              <a:rPr lang="en-US" altLang="zh-TW"/>
              <a:t>7</a:t>
            </a:r>
            <a:r>
              <a:rPr lang="zh-TW" altLang="en-US"/>
              <a:t> </a:t>
            </a:r>
            <a:r>
              <a:rPr lang="en-US" altLang="zh-TW"/>
              <a:t>am</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39</a:t>
            </a:fld>
            <a:endParaRPr lang="en-CA" altLang="zh-TW"/>
          </a:p>
        </p:txBody>
      </p:sp>
    </p:spTree>
    <p:extLst>
      <p:ext uri="{BB962C8B-B14F-4D97-AF65-F5344CB8AC3E}">
        <p14:creationId xmlns:p14="http://schemas.microsoft.com/office/powerpoint/2010/main" val="1279404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Peak</a:t>
            </a:r>
            <a:r>
              <a:rPr lang="zh-TW" altLang="en-US"/>
              <a:t> </a:t>
            </a:r>
            <a:r>
              <a:rPr lang="en-US" altLang="zh-TW"/>
              <a:t>happens</a:t>
            </a:r>
            <a:r>
              <a:rPr lang="zh-TW" altLang="en-US"/>
              <a:t> </a:t>
            </a:r>
            <a:r>
              <a:rPr lang="en-US" altLang="zh-TW"/>
              <a:t>between</a:t>
            </a:r>
            <a:r>
              <a:rPr lang="zh-TW" altLang="en-US"/>
              <a:t> </a:t>
            </a:r>
            <a:r>
              <a:rPr lang="en-US" altLang="zh-TW"/>
              <a:t>3-6pm</a:t>
            </a:r>
            <a:r>
              <a:rPr lang="zh-TW" altLang="en-US"/>
              <a:t> </a:t>
            </a:r>
            <a:r>
              <a:rPr lang="en-US" altLang="zh-TW"/>
              <a:t>but</a:t>
            </a:r>
            <a:r>
              <a:rPr lang="zh-TW" altLang="en-US"/>
              <a:t> </a:t>
            </a:r>
            <a:r>
              <a:rPr lang="en-US" altLang="zh-TW"/>
              <a:t>demand</a:t>
            </a:r>
            <a:r>
              <a:rPr lang="zh-TW" altLang="en-US"/>
              <a:t> </a:t>
            </a:r>
            <a:r>
              <a:rPr lang="en-US" altLang="zh-TW"/>
              <a:t>increases</a:t>
            </a:r>
            <a:r>
              <a:rPr lang="zh-TW" altLang="en-US"/>
              <a:t> </a:t>
            </a:r>
            <a:r>
              <a:rPr lang="en-US" altLang="zh-TW"/>
              <a:t>from</a:t>
            </a:r>
            <a:r>
              <a:rPr lang="zh-TW" altLang="en-US"/>
              <a:t> </a:t>
            </a:r>
            <a:r>
              <a:rPr lang="en-US" altLang="zh-TW"/>
              <a:t>7</a:t>
            </a:r>
            <a:r>
              <a:rPr lang="zh-TW" altLang="en-US"/>
              <a:t> </a:t>
            </a:r>
            <a:r>
              <a:rPr lang="en-US" altLang="zh-TW"/>
              <a:t>am</a:t>
            </a:r>
            <a:endParaRPr lang="en-US"/>
          </a:p>
        </p:txBody>
      </p:sp>
      <p:sp>
        <p:nvSpPr>
          <p:cNvPr id="4" name="Slide Number Placeholder 3"/>
          <p:cNvSpPr>
            <a:spLocks noGrp="1"/>
          </p:cNvSpPr>
          <p:nvPr>
            <p:ph type="sldNum" sz="quarter" idx="5"/>
          </p:nvPr>
        </p:nvSpPr>
        <p:spPr/>
        <p:txBody>
          <a:bodyPr/>
          <a:lstStyle/>
          <a:p>
            <a:fld id="{F290135E-0F01-4638-9088-FFB00DE675CF}" type="slidenum">
              <a:rPr lang="en-CA" smtClean="0"/>
              <a:t>40</a:t>
            </a:fld>
            <a:endParaRPr lang="en-CA" altLang="zh-TW"/>
          </a:p>
        </p:txBody>
      </p:sp>
    </p:spTree>
    <p:extLst>
      <p:ext uri="{BB962C8B-B14F-4D97-AF65-F5344CB8AC3E}">
        <p14:creationId xmlns:p14="http://schemas.microsoft.com/office/powerpoint/2010/main" val="269661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711200"/>
            <a:ext cx="5932400" cy="2682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80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950967" y="3292333"/>
            <a:ext cx="3935600" cy="102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667">
                <a:solidFill>
                  <a:schemeClr val="accent2"/>
                </a:solidFill>
                <a:latin typeface="Kanit Light"/>
                <a:ea typeface="Kanit Light"/>
                <a:cs typeface="Kanit Light"/>
                <a:sym typeface="Kanit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1056924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83"/>
        <p:cNvGrpSpPr/>
        <p:nvPr/>
      </p:nvGrpSpPr>
      <p:grpSpPr>
        <a:xfrm>
          <a:off x="0" y="0"/>
          <a:ext cx="0" cy="0"/>
          <a:chOff x="0" y="0"/>
          <a:chExt cx="0" cy="0"/>
        </a:xfrm>
      </p:grpSpPr>
      <p:sp>
        <p:nvSpPr>
          <p:cNvPr id="284" name="Google Shape;284;p11"/>
          <p:cNvSpPr txBox="1">
            <a:spLocks noGrp="1"/>
          </p:cNvSpPr>
          <p:nvPr>
            <p:ph type="title" hasCustomPrompt="1"/>
          </p:nvPr>
        </p:nvSpPr>
        <p:spPr>
          <a:xfrm>
            <a:off x="950967" y="255633"/>
            <a:ext cx="10290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grpSp>
        <p:nvGrpSpPr>
          <p:cNvPr id="285" name="Google Shape;285;p11"/>
          <p:cNvGrpSpPr/>
          <p:nvPr/>
        </p:nvGrpSpPr>
        <p:grpSpPr>
          <a:xfrm>
            <a:off x="-522401" y="218850"/>
            <a:ext cx="12508375" cy="5919183"/>
            <a:chOff x="-391801" y="164137"/>
            <a:chExt cx="9381281" cy="4439387"/>
          </a:xfrm>
        </p:grpSpPr>
        <p:sp>
          <p:nvSpPr>
            <p:cNvPr id="286" name="Google Shape;286;p11"/>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87" name="Google Shape;287;p11"/>
            <p:cNvGrpSpPr/>
            <p:nvPr/>
          </p:nvGrpSpPr>
          <p:grpSpPr>
            <a:xfrm flipH="1">
              <a:off x="7160061" y="164137"/>
              <a:ext cx="1829419" cy="4439387"/>
              <a:chOff x="1523503" y="160050"/>
              <a:chExt cx="1829419" cy="4439387"/>
            </a:xfrm>
          </p:grpSpPr>
          <p:sp>
            <p:nvSpPr>
              <p:cNvPr id="288" name="Google Shape;288;p11"/>
              <p:cNvSpPr/>
              <p:nvPr/>
            </p:nvSpPr>
            <p:spPr>
              <a:xfrm flipH="1">
                <a:off x="2443554"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1"/>
              <p:cNvSpPr/>
              <p:nvPr/>
            </p:nvSpPr>
            <p:spPr>
              <a:xfrm rot="10800000" flipH="1">
                <a:off x="2312939"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1"/>
              <p:cNvSpPr/>
              <p:nvPr/>
            </p:nvSpPr>
            <p:spPr>
              <a:xfrm flipH="1">
                <a:off x="2489869"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1"/>
              <p:cNvSpPr/>
              <p:nvPr/>
            </p:nvSpPr>
            <p:spPr>
              <a:xfrm flipH="1">
                <a:off x="2846597"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11"/>
              <p:cNvSpPr/>
              <p:nvPr/>
            </p:nvSpPr>
            <p:spPr>
              <a:xfrm rot="10800000" flipH="1">
                <a:off x="2312939"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1"/>
              <p:cNvSpPr/>
              <p:nvPr/>
            </p:nvSpPr>
            <p:spPr>
              <a:xfrm flipH="1">
                <a:off x="2361942"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1"/>
              <p:cNvSpPr/>
              <p:nvPr/>
            </p:nvSpPr>
            <p:spPr>
              <a:xfrm flipH="1">
                <a:off x="2941915"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95" name="Google Shape;295;p11"/>
              <p:cNvGrpSpPr/>
              <p:nvPr/>
            </p:nvGrpSpPr>
            <p:grpSpPr>
              <a:xfrm>
                <a:off x="1523503" y="160050"/>
                <a:ext cx="1829419" cy="4439387"/>
                <a:chOff x="1523503" y="160050"/>
                <a:chExt cx="1829419" cy="4439387"/>
              </a:xfrm>
            </p:grpSpPr>
            <p:sp>
              <p:nvSpPr>
                <p:cNvPr id="296" name="Google Shape;296;p11"/>
                <p:cNvSpPr/>
                <p:nvPr/>
              </p:nvSpPr>
              <p:spPr>
                <a:xfrm>
                  <a:off x="1523503" y="1600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1"/>
                <p:cNvSpPr/>
                <p:nvPr/>
              </p:nvSpPr>
              <p:spPr>
                <a:xfrm flipH="1">
                  <a:off x="2075986"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11"/>
                <p:cNvSpPr/>
                <p:nvPr/>
              </p:nvSpPr>
              <p:spPr>
                <a:xfrm flipH="1">
                  <a:off x="2590652"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11"/>
                <p:cNvSpPr/>
                <p:nvPr/>
              </p:nvSpPr>
              <p:spPr>
                <a:xfrm flipH="1">
                  <a:off x="2253006"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1"/>
                <p:cNvSpPr/>
                <p:nvPr/>
              </p:nvSpPr>
              <p:spPr>
                <a:xfrm flipH="1">
                  <a:off x="2443554"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11"/>
                <p:cNvSpPr/>
                <p:nvPr/>
              </p:nvSpPr>
              <p:spPr>
                <a:xfrm flipH="1">
                  <a:off x="2590652"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11"/>
                <p:cNvSpPr/>
                <p:nvPr/>
              </p:nvSpPr>
              <p:spPr>
                <a:xfrm flipH="1">
                  <a:off x="2285705"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11"/>
                <p:cNvSpPr/>
                <p:nvPr/>
              </p:nvSpPr>
              <p:spPr>
                <a:xfrm flipH="1">
                  <a:off x="2762207"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11"/>
                <p:cNvSpPr/>
                <p:nvPr/>
              </p:nvSpPr>
              <p:spPr>
                <a:xfrm flipH="1">
                  <a:off x="2696810"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11"/>
                <p:cNvSpPr/>
                <p:nvPr/>
              </p:nvSpPr>
              <p:spPr>
                <a:xfrm flipH="1">
                  <a:off x="2876518"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11"/>
                <p:cNvSpPr/>
                <p:nvPr/>
              </p:nvSpPr>
              <p:spPr>
                <a:xfrm flipH="1">
                  <a:off x="2941915"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7" name="Google Shape;307;p11"/>
              <p:cNvSpPr/>
              <p:nvPr/>
            </p:nvSpPr>
            <p:spPr>
              <a:xfrm flipH="1">
                <a:off x="2626038"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11"/>
              <p:cNvSpPr/>
              <p:nvPr/>
            </p:nvSpPr>
            <p:spPr>
              <a:xfrm flipH="1">
                <a:off x="2285705"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9" name="Google Shape;309;p11"/>
            <p:cNvSpPr/>
            <p:nvPr/>
          </p:nvSpPr>
          <p:spPr>
            <a:xfrm flipH="1">
              <a:off x="265426"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11"/>
            <p:cNvSpPr/>
            <p:nvPr/>
          </p:nvSpPr>
          <p:spPr>
            <a:xfrm flipH="1">
              <a:off x="796486"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11"/>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11"/>
            <p:cNvSpPr/>
            <p:nvPr/>
          </p:nvSpPr>
          <p:spPr>
            <a:xfrm flipH="1">
              <a:off x="608536"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11"/>
            <p:cNvSpPr/>
            <p:nvPr/>
          </p:nvSpPr>
          <p:spPr>
            <a:xfrm flipH="1">
              <a:off x="796486"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11"/>
            <p:cNvSpPr/>
            <p:nvPr/>
          </p:nvSpPr>
          <p:spPr>
            <a:xfrm flipH="1">
              <a:off x="578615"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11"/>
            <p:cNvSpPr/>
            <p:nvPr/>
          </p:nvSpPr>
          <p:spPr>
            <a:xfrm flipH="1">
              <a:off x="97341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1"/>
            <p:cNvSpPr/>
            <p:nvPr/>
          </p:nvSpPr>
          <p:spPr>
            <a:xfrm flipH="1">
              <a:off x="886339"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11"/>
            <p:cNvSpPr/>
            <p:nvPr/>
          </p:nvSpPr>
          <p:spPr>
            <a:xfrm flipH="1">
              <a:off x="60853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11"/>
            <p:cNvSpPr/>
            <p:nvPr/>
          </p:nvSpPr>
          <p:spPr>
            <a:xfrm flipH="1">
              <a:off x="687550"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11"/>
            <p:cNvSpPr/>
            <p:nvPr/>
          </p:nvSpPr>
          <p:spPr>
            <a:xfrm flipH="1">
              <a:off x="701167"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11"/>
            <p:cNvSpPr/>
            <p:nvPr/>
          </p:nvSpPr>
          <p:spPr>
            <a:xfrm flipH="1">
              <a:off x="578615"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11"/>
            <p:cNvSpPr/>
            <p:nvPr/>
          </p:nvSpPr>
          <p:spPr>
            <a:xfrm flipH="1">
              <a:off x="360744"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11"/>
            <p:cNvSpPr/>
            <p:nvPr/>
          </p:nvSpPr>
          <p:spPr>
            <a:xfrm flipH="1">
              <a:off x="543229"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11"/>
            <p:cNvSpPr/>
            <p:nvPr/>
          </p:nvSpPr>
          <p:spPr>
            <a:xfrm flipH="1">
              <a:off x="472367"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11"/>
            <p:cNvSpPr/>
            <p:nvPr/>
          </p:nvSpPr>
          <p:spPr>
            <a:xfrm flipH="1">
              <a:off x="43698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1"/>
            <p:cNvSpPr/>
            <p:nvPr/>
          </p:nvSpPr>
          <p:spPr>
            <a:xfrm flipH="1">
              <a:off x="869945"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1"/>
            <p:cNvSpPr/>
            <p:nvPr/>
          </p:nvSpPr>
          <p:spPr>
            <a:xfrm flipH="1">
              <a:off x="1153124"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11"/>
            <p:cNvSpPr/>
            <p:nvPr/>
          </p:nvSpPr>
          <p:spPr>
            <a:xfrm flipH="1">
              <a:off x="1125890"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11"/>
            <p:cNvSpPr/>
            <p:nvPr/>
          </p:nvSpPr>
          <p:spPr>
            <a:xfrm flipH="1">
              <a:off x="1003427"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1"/>
            <p:cNvSpPr/>
            <p:nvPr/>
          </p:nvSpPr>
          <p:spPr>
            <a:xfrm flipH="1">
              <a:off x="921725"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11"/>
            <p:cNvSpPr/>
            <p:nvPr/>
          </p:nvSpPr>
          <p:spPr>
            <a:xfrm flipH="1">
              <a:off x="67115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11"/>
            <p:cNvSpPr/>
            <p:nvPr/>
          </p:nvSpPr>
          <p:spPr>
            <a:xfrm flipH="1">
              <a:off x="1125890"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1"/>
            <p:cNvSpPr/>
            <p:nvPr/>
          </p:nvSpPr>
          <p:spPr>
            <a:xfrm flipH="1">
              <a:off x="1044278"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11"/>
            <p:cNvSpPr/>
            <p:nvPr/>
          </p:nvSpPr>
          <p:spPr>
            <a:xfrm>
              <a:off x="48863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4" name="Google Shape;334;p11"/>
          <p:cNvSpPr txBox="1">
            <a:spLocks noGrp="1"/>
          </p:cNvSpPr>
          <p:nvPr>
            <p:ph type="body" idx="1"/>
          </p:nvPr>
        </p:nvSpPr>
        <p:spPr>
          <a:xfrm>
            <a:off x="950967" y="2787433"/>
            <a:ext cx="10290000" cy="1734400"/>
          </a:xfrm>
          <a:prstGeom prst="rect">
            <a:avLst/>
          </a:prstGeom>
        </p:spPr>
        <p:txBody>
          <a:bodyPr spcFirstLastPara="1" wrap="square" lIns="91425" tIns="91425" rIns="91425" bIns="91425" anchor="t" anchorCtr="0">
            <a:noAutofit/>
          </a:bodyPr>
          <a:lstStyle>
            <a:lvl1pPr marL="609585" lvl="0" indent="-440256" algn="ctr">
              <a:spcBef>
                <a:spcPts val="0"/>
              </a:spcBef>
              <a:spcAft>
                <a:spcPts val="0"/>
              </a:spcAft>
              <a:buSzPts val="1600"/>
              <a:buChar char="●"/>
              <a:defRPr sz="2400">
                <a:latin typeface="Kanit Light"/>
                <a:ea typeface="Kanit Light"/>
                <a:cs typeface="Kanit Light"/>
                <a:sym typeface="Kanit Light"/>
              </a:defRPr>
            </a:lvl1pPr>
            <a:lvl2pPr marL="1219170" lvl="1" indent="-440256" algn="ctr">
              <a:spcBef>
                <a:spcPts val="2133"/>
              </a:spcBef>
              <a:spcAft>
                <a:spcPts val="0"/>
              </a:spcAft>
              <a:buSzPts val="1600"/>
              <a:buChar char="○"/>
              <a:defRPr/>
            </a:lvl2pPr>
            <a:lvl3pPr marL="1828754" lvl="2" indent="-440256" algn="ctr">
              <a:spcBef>
                <a:spcPts val="2133"/>
              </a:spcBef>
              <a:spcAft>
                <a:spcPts val="0"/>
              </a:spcAft>
              <a:buSzPts val="1600"/>
              <a:buChar char="■"/>
              <a:defRPr/>
            </a:lvl3pPr>
            <a:lvl4pPr marL="2438339" lvl="3" indent="-440256" algn="ctr">
              <a:spcBef>
                <a:spcPts val="2133"/>
              </a:spcBef>
              <a:spcAft>
                <a:spcPts val="0"/>
              </a:spcAft>
              <a:buSzPts val="1600"/>
              <a:buChar char="●"/>
              <a:defRPr/>
            </a:lvl4pPr>
            <a:lvl5pPr marL="3047924" lvl="4" indent="-440256" algn="ctr">
              <a:spcBef>
                <a:spcPts val="2133"/>
              </a:spcBef>
              <a:spcAft>
                <a:spcPts val="0"/>
              </a:spcAft>
              <a:buSzPts val="1600"/>
              <a:buChar char="○"/>
              <a:defRPr/>
            </a:lvl5pPr>
            <a:lvl6pPr marL="3657509" lvl="5" indent="-440256" algn="ctr">
              <a:spcBef>
                <a:spcPts val="2133"/>
              </a:spcBef>
              <a:spcAft>
                <a:spcPts val="0"/>
              </a:spcAft>
              <a:buSzPts val="1600"/>
              <a:buChar char="■"/>
              <a:defRPr/>
            </a:lvl6pPr>
            <a:lvl7pPr marL="4267093" lvl="6" indent="-440256" algn="ctr">
              <a:spcBef>
                <a:spcPts val="2133"/>
              </a:spcBef>
              <a:spcAft>
                <a:spcPts val="0"/>
              </a:spcAft>
              <a:buSzPts val="1600"/>
              <a:buChar char="●"/>
              <a:defRPr/>
            </a:lvl7pPr>
            <a:lvl8pPr marL="4876678" lvl="7" indent="-440256" algn="ctr">
              <a:spcBef>
                <a:spcPts val="2133"/>
              </a:spcBef>
              <a:spcAft>
                <a:spcPts val="0"/>
              </a:spcAft>
              <a:buSzPts val="1600"/>
              <a:buChar char="○"/>
              <a:defRPr/>
            </a:lvl8pPr>
            <a:lvl9pPr marL="5486263" lvl="8" indent="-440256" algn="ctr">
              <a:spcBef>
                <a:spcPts val="2133"/>
              </a:spcBef>
              <a:spcAft>
                <a:spcPts val="2133"/>
              </a:spcAft>
              <a:buSzPts val="1600"/>
              <a:buChar char="■"/>
              <a:defRPr/>
            </a:lvl9pPr>
          </a:lstStyle>
          <a:p>
            <a:pPr lvl="0"/>
            <a:r>
              <a:rPr lang="en-US"/>
              <a:t>Click to edit Master text styles</a:t>
            </a:r>
          </a:p>
        </p:txBody>
      </p:sp>
    </p:spTree>
    <p:extLst>
      <p:ext uri="{BB962C8B-B14F-4D97-AF65-F5344CB8AC3E}">
        <p14:creationId xmlns:p14="http://schemas.microsoft.com/office/powerpoint/2010/main" val="2147206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335"/>
        <p:cNvGrpSpPr/>
        <p:nvPr/>
      </p:nvGrpSpPr>
      <p:grpSpPr>
        <a:xfrm>
          <a:off x="0" y="0"/>
          <a:ext cx="0" cy="0"/>
          <a:chOff x="0" y="0"/>
          <a:chExt cx="0" cy="0"/>
        </a:xfrm>
      </p:grpSpPr>
    </p:spTree>
    <p:extLst>
      <p:ext uri="{BB962C8B-B14F-4D97-AF65-F5344CB8AC3E}">
        <p14:creationId xmlns:p14="http://schemas.microsoft.com/office/powerpoint/2010/main" val="3250825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36"/>
        <p:cNvGrpSpPr/>
        <p:nvPr/>
      </p:nvGrpSpPr>
      <p:grpSpPr>
        <a:xfrm>
          <a:off x="0" y="0"/>
          <a:ext cx="0" cy="0"/>
          <a:chOff x="0" y="0"/>
          <a:chExt cx="0" cy="0"/>
        </a:xfrm>
      </p:grpSpPr>
      <p:grpSp>
        <p:nvGrpSpPr>
          <p:cNvPr id="337" name="Google Shape;337;p13"/>
          <p:cNvGrpSpPr/>
          <p:nvPr/>
        </p:nvGrpSpPr>
        <p:grpSpPr>
          <a:xfrm>
            <a:off x="10964927" y="2832209"/>
            <a:ext cx="1942820" cy="3290931"/>
            <a:chOff x="70293" y="1615974"/>
            <a:chExt cx="1758527" cy="2978398"/>
          </a:xfrm>
        </p:grpSpPr>
        <p:sp>
          <p:nvSpPr>
            <p:cNvPr id="338" name="Google Shape;338;p13"/>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1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1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1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1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1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1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1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1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1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1" name="Google Shape;351;p13"/>
          <p:cNvSpPr/>
          <p:nvPr/>
        </p:nvSpPr>
        <p:spPr>
          <a:xfrm>
            <a:off x="11812936" y="215901"/>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2" name="Google Shape;352;p13"/>
          <p:cNvSpPr/>
          <p:nvPr/>
        </p:nvSpPr>
        <p:spPr>
          <a:xfrm>
            <a:off x="9869836" y="1"/>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3" name="Google Shape;353;p13"/>
          <p:cNvSpPr/>
          <p:nvPr/>
        </p:nvSpPr>
        <p:spPr>
          <a:xfrm>
            <a:off x="9421113" y="1382835"/>
            <a:ext cx="2037963" cy="637604"/>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4" name="Google Shape;354;p13"/>
          <p:cNvSpPr/>
          <p:nvPr/>
        </p:nvSpPr>
        <p:spPr>
          <a:xfrm>
            <a:off x="536103" y="1134145"/>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5" name="Google Shape;355;p13"/>
          <p:cNvSpPr/>
          <p:nvPr/>
        </p:nvSpPr>
        <p:spPr>
          <a:xfrm>
            <a:off x="1365837" y="2926979"/>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6" name="Google Shape;356;p13"/>
          <p:cNvSpPr txBox="1">
            <a:spLocks noGrp="1"/>
          </p:cNvSpPr>
          <p:nvPr>
            <p:ph type="subTitle" idx="1"/>
          </p:nvPr>
        </p:nvSpPr>
        <p:spPr>
          <a:xfrm>
            <a:off x="4113267" y="1603833"/>
            <a:ext cx="5034000" cy="63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Bree Serif"/>
              <a:buNone/>
              <a:defRPr sz="2933">
                <a:solidFill>
                  <a:schemeClr val="accent2"/>
                </a:solidFill>
                <a:latin typeface="Bree Serif"/>
                <a:ea typeface="Bree Serif"/>
                <a:cs typeface="Bree Serif"/>
                <a:sym typeface="Bree Serif"/>
              </a:defRPr>
            </a:lvl1pPr>
            <a:lvl2pPr lvl="1">
              <a:spcBef>
                <a:spcPts val="0"/>
              </a:spcBef>
              <a:spcAft>
                <a:spcPts val="0"/>
              </a:spcAft>
              <a:buSzPts val="2400"/>
              <a:buFont typeface="Bree Serif"/>
              <a:buNone/>
              <a:defRPr sz="3200">
                <a:latin typeface="Bree Serif"/>
                <a:ea typeface="Bree Serif"/>
                <a:cs typeface="Bree Serif"/>
                <a:sym typeface="Bree Serif"/>
              </a:defRPr>
            </a:lvl2pPr>
            <a:lvl3pPr lvl="2">
              <a:spcBef>
                <a:spcPts val="2133"/>
              </a:spcBef>
              <a:spcAft>
                <a:spcPts val="0"/>
              </a:spcAft>
              <a:buSzPts val="2400"/>
              <a:buFont typeface="Bree Serif"/>
              <a:buNone/>
              <a:defRPr sz="3200">
                <a:latin typeface="Bree Serif"/>
                <a:ea typeface="Bree Serif"/>
                <a:cs typeface="Bree Serif"/>
                <a:sym typeface="Bree Serif"/>
              </a:defRPr>
            </a:lvl3pPr>
            <a:lvl4pPr lvl="3">
              <a:spcBef>
                <a:spcPts val="2133"/>
              </a:spcBef>
              <a:spcAft>
                <a:spcPts val="0"/>
              </a:spcAft>
              <a:buSzPts val="2400"/>
              <a:buFont typeface="Bree Serif"/>
              <a:buNone/>
              <a:defRPr sz="3200">
                <a:latin typeface="Bree Serif"/>
                <a:ea typeface="Bree Serif"/>
                <a:cs typeface="Bree Serif"/>
                <a:sym typeface="Bree Serif"/>
              </a:defRPr>
            </a:lvl4pPr>
            <a:lvl5pPr lvl="4">
              <a:spcBef>
                <a:spcPts val="2133"/>
              </a:spcBef>
              <a:spcAft>
                <a:spcPts val="0"/>
              </a:spcAft>
              <a:buSzPts val="2400"/>
              <a:buFont typeface="Bree Serif"/>
              <a:buNone/>
              <a:defRPr sz="3200">
                <a:latin typeface="Bree Serif"/>
                <a:ea typeface="Bree Serif"/>
                <a:cs typeface="Bree Serif"/>
                <a:sym typeface="Bree Serif"/>
              </a:defRPr>
            </a:lvl5pPr>
            <a:lvl6pPr lvl="5">
              <a:spcBef>
                <a:spcPts val="2133"/>
              </a:spcBef>
              <a:spcAft>
                <a:spcPts val="0"/>
              </a:spcAft>
              <a:buSzPts val="2400"/>
              <a:buFont typeface="Bree Serif"/>
              <a:buNone/>
              <a:defRPr sz="3200">
                <a:latin typeface="Bree Serif"/>
                <a:ea typeface="Bree Serif"/>
                <a:cs typeface="Bree Serif"/>
                <a:sym typeface="Bree Serif"/>
              </a:defRPr>
            </a:lvl6pPr>
            <a:lvl7pPr lvl="6">
              <a:spcBef>
                <a:spcPts val="2133"/>
              </a:spcBef>
              <a:spcAft>
                <a:spcPts val="0"/>
              </a:spcAft>
              <a:buSzPts val="2400"/>
              <a:buFont typeface="Bree Serif"/>
              <a:buNone/>
              <a:defRPr sz="3200">
                <a:latin typeface="Bree Serif"/>
                <a:ea typeface="Bree Serif"/>
                <a:cs typeface="Bree Serif"/>
                <a:sym typeface="Bree Serif"/>
              </a:defRPr>
            </a:lvl7pPr>
            <a:lvl8pPr lvl="7">
              <a:spcBef>
                <a:spcPts val="2133"/>
              </a:spcBef>
              <a:spcAft>
                <a:spcPts val="0"/>
              </a:spcAft>
              <a:buSzPts val="2400"/>
              <a:buFont typeface="Bree Serif"/>
              <a:buNone/>
              <a:defRPr sz="3200">
                <a:latin typeface="Bree Serif"/>
                <a:ea typeface="Bree Serif"/>
                <a:cs typeface="Bree Serif"/>
                <a:sym typeface="Bree Serif"/>
              </a:defRPr>
            </a:lvl8pPr>
            <a:lvl9pPr lvl="8">
              <a:spcBef>
                <a:spcPts val="2133"/>
              </a:spcBef>
              <a:spcAft>
                <a:spcPts val="2133"/>
              </a:spcAft>
              <a:buSzPts val="2400"/>
              <a:buFont typeface="Bree Serif"/>
              <a:buNone/>
              <a:defRPr sz="3200">
                <a:latin typeface="Bree Serif"/>
                <a:ea typeface="Bree Serif"/>
                <a:cs typeface="Bree Serif"/>
                <a:sym typeface="Bree Serif"/>
              </a:defRPr>
            </a:lvl9pPr>
          </a:lstStyle>
          <a:p>
            <a:r>
              <a:rPr lang="en-US"/>
              <a:t>Click to edit Master subtitle style</a:t>
            </a:r>
            <a:endParaRPr/>
          </a:p>
        </p:txBody>
      </p:sp>
      <p:sp>
        <p:nvSpPr>
          <p:cNvPr id="357" name="Google Shape;357;p13"/>
          <p:cNvSpPr txBox="1">
            <a:spLocks noGrp="1"/>
          </p:cNvSpPr>
          <p:nvPr>
            <p:ph type="title" hasCustomPrompt="1"/>
          </p:nvPr>
        </p:nvSpPr>
        <p:spPr>
          <a:xfrm>
            <a:off x="2897331" y="1789800"/>
            <a:ext cx="940000" cy="104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200" b="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358" name="Google Shape;358;p13"/>
          <p:cNvSpPr txBox="1">
            <a:spLocks noGrp="1"/>
          </p:cNvSpPr>
          <p:nvPr>
            <p:ph type="subTitle" idx="2"/>
          </p:nvPr>
        </p:nvSpPr>
        <p:spPr>
          <a:xfrm>
            <a:off x="4113283" y="2038233"/>
            <a:ext cx="4382800" cy="77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359" name="Google Shape;359;p13"/>
          <p:cNvSpPr txBox="1">
            <a:spLocks noGrp="1"/>
          </p:cNvSpPr>
          <p:nvPr>
            <p:ph type="title" idx="3"/>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
        <p:nvSpPr>
          <p:cNvPr id="360" name="Google Shape;360;p13"/>
          <p:cNvSpPr txBox="1">
            <a:spLocks noGrp="1"/>
          </p:cNvSpPr>
          <p:nvPr>
            <p:ph type="subTitle" idx="4"/>
          </p:nvPr>
        </p:nvSpPr>
        <p:spPr>
          <a:xfrm>
            <a:off x="4113267" y="3042200"/>
            <a:ext cx="5034000" cy="6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933">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3200">
                <a:latin typeface="Bree Serif"/>
                <a:ea typeface="Bree Serif"/>
                <a:cs typeface="Bree Serif"/>
                <a:sym typeface="Bree Serif"/>
              </a:defRPr>
            </a:lvl2pPr>
            <a:lvl3pPr lvl="2" rtl="0">
              <a:spcBef>
                <a:spcPts val="2133"/>
              </a:spcBef>
              <a:spcAft>
                <a:spcPts val="0"/>
              </a:spcAft>
              <a:buSzPts val="2400"/>
              <a:buFont typeface="Bree Serif"/>
              <a:buNone/>
              <a:defRPr sz="3200">
                <a:latin typeface="Bree Serif"/>
                <a:ea typeface="Bree Serif"/>
                <a:cs typeface="Bree Serif"/>
                <a:sym typeface="Bree Serif"/>
              </a:defRPr>
            </a:lvl3pPr>
            <a:lvl4pPr lvl="3" rtl="0">
              <a:spcBef>
                <a:spcPts val="2133"/>
              </a:spcBef>
              <a:spcAft>
                <a:spcPts val="0"/>
              </a:spcAft>
              <a:buSzPts val="2400"/>
              <a:buFont typeface="Bree Serif"/>
              <a:buNone/>
              <a:defRPr sz="3200">
                <a:latin typeface="Bree Serif"/>
                <a:ea typeface="Bree Serif"/>
                <a:cs typeface="Bree Serif"/>
                <a:sym typeface="Bree Serif"/>
              </a:defRPr>
            </a:lvl4pPr>
            <a:lvl5pPr lvl="4" rtl="0">
              <a:spcBef>
                <a:spcPts val="2133"/>
              </a:spcBef>
              <a:spcAft>
                <a:spcPts val="0"/>
              </a:spcAft>
              <a:buSzPts val="2400"/>
              <a:buFont typeface="Bree Serif"/>
              <a:buNone/>
              <a:defRPr sz="3200">
                <a:latin typeface="Bree Serif"/>
                <a:ea typeface="Bree Serif"/>
                <a:cs typeface="Bree Serif"/>
                <a:sym typeface="Bree Serif"/>
              </a:defRPr>
            </a:lvl5pPr>
            <a:lvl6pPr lvl="5" rtl="0">
              <a:spcBef>
                <a:spcPts val="2133"/>
              </a:spcBef>
              <a:spcAft>
                <a:spcPts val="0"/>
              </a:spcAft>
              <a:buSzPts val="2400"/>
              <a:buFont typeface="Bree Serif"/>
              <a:buNone/>
              <a:defRPr sz="3200">
                <a:latin typeface="Bree Serif"/>
                <a:ea typeface="Bree Serif"/>
                <a:cs typeface="Bree Serif"/>
                <a:sym typeface="Bree Serif"/>
              </a:defRPr>
            </a:lvl6pPr>
            <a:lvl7pPr lvl="6" rtl="0">
              <a:spcBef>
                <a:spcPts val="2133"/>
              </a:spcBef>
              <a:spcAft>
                <a:spcPts val="0"/>
              </a:spcAft>
              <a:buSzPts val="2400"/>
              <a:buFont typeface="Bree Serif"/>
              <a:buNone/>
              <a:defRPr sz="3200">
                <a:latin typeface="Bree Serif"/>
                <a:ea typeface="Bree Serif"/>
                <a:cs typeface="Bree Serif"/>
                <a:sym typeface="Bree Serif"/>
              </a:defRPr>
            </a:lvl7pPr>
            <a:lvl8pPr lvl="7" rtl="0">
              <a:spcBef>
                <a:spcPts val="2133"/>
              </a:spcBef>
              <a:spcAft>
                <a:spcPts val="0"/>
              </a:spcAft>
              <a:buSzPts val="2400"/>
              <a:buFont typeface="Bree Serif"/>
              <a:buNone/>
              <a:defRPr sz="3200">
                <a:latin typeface="Bree Serif"/>
                <a:ea typeface="Bree Serif"/>
                <a:cs typeface="Bree Serif"/>
                <a:sym typeface="Bree Serif"/>
              </a:defRPr>
            </a:lvl8pPr>
            <a:lvl9pPr lvl="8" rtl="0">
              <a:spcBef>
                <a:spcPts val="2133"/>
              </a:spcBef>
              <a:spcAft>
                <a:spcPts val="2133"/>
              </a:spcAft>
              <a:buSzPts val="2400"/>
              <a:buFont typeface="Bree Serif"/>
              <a:buNone/>
              <a:defRPr sz="3200">
                <a:latin typeface="Bree Serif"/>
                <a:ea typeface="Bree Serif"/>
                <a:cs typeface="Bree Serif"/>
                <a:sym typeface="Bree Serif"/>
              </a:defRPr>
            </a:lvl9pPr>
          </a:lstStyle>
          <a:p>
            <a:r>
              <a:rPr lang="en-US"/>
              <a:t>Click to edit Master subtitle style</a:t>
            </a:r>
            <a:endParaRPr/>
          </a:p>
        </p:txBody>
      </p:sp>
      <p:sp>
        <p:nvSpPr>
          <p:cNvPr id="361" name="Google Shape;361;p13"/>
          <p:cNvSpPr txBox="1">
            <a:spLocks noGrp="1"/>
          </p:cNvSpPr>
          <p:nvPr>
            <p:ph type="title" idx="5" hasCustomPrompt="1"/>
          </p:nvPr>
        </p:nvSpPr>
        <p:spPr>
          <a:xfrm>
            <a:off x="2897331" y="3165200"/>
            <a:ext cx="940000" cy="104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200" b="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362" name="Google Shape;362;p13"/>
          <p:cNvSpPr txBox="1">
            <a:spLocks noGrp="1"/>
          </p:cNvSpPr>
          <p:nvPr>
            <p:ph type="subTitle" idx="6"/>
          </p:nvPr>
        </p:nvSpPr>
        <p:spPr>
          <a:xfrm>
            <a:off x="4113283" y="3476600"/>
            <a:ext cx="4382800" cy="77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363" name="Google Shape;363;p13"/>
          <p:cNvSpPr txBox="1">
            <a:spLocks noGrp="1"/>
          </p:cNvSpPr>
          <p:nvPr>
            <p:ph type="subTitle" idx="7"/>
          </p:nvPr>
        </p:nvSpPr>
        <p:spPr>
          <a:xfrm>
            <a:off x="4113323" y="4480567"/>
            <a:ext cx="5034000" cy="6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933">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3200">
                <a:latin typeface="Bree Serif"/>
                <a:ea typeface="Bree Serif"/>
                <a:cs typeface="Bree Serif"/>
                <a:sym typeface="Bree Serif"/>
              </a:defRPr>
            </a:lvl2pPr>
            <a:lvl3pPr lvl="2" rtl="0">
              <a:spcBef>
                <a:spcPts val="2133"/>
              </a:spcBef>
              <a:spcAft>
                <a:spcPts val="0"/>
              </a:spcAft>
              <a:buSzPts val="2400"/>
              <a:buFont typeface="Bree Serif"/>
              <a:buNone/>
              <a:defRPr sz="3200">
                <a:latin typeface="Bree Serif"/>
                <a:ea typeface="Bree Serif"/>
                <a:cs typeface="Bree Serif"/>
                <a:sym typeface="Bree Serif"/>
              </a:defRPr>
            </a:lvl3pPr>
            <a:lvl4pPr lvl="3" rtl="0">
              <a:spcBef>
                <a:spcPts val="2133"/>
              </a:spcBef>
              <a:spcAft>
                <a:spcPts val="0"/>
              </a:spcAft>
              <a:buSzPts val="2400"/>
              <a:buFont typeface="Bree Serif"/>
              <a:buNone/>
              <a:defRPr sz="3200">
                <a:latin typeface="Bree Serif"/>
                <a:ea typeface="Bree Serif"/>
                <a:cs typeface="Bree Serif"/>
                <a:sym typeface="Bree Serif"/>
              </a:defRPr>
            </a:lvl4pPr>
            <a:lvl5pPr lvl="4" rtl="0">
              <a:spcBef>
                <a:spcPts val="2133"/>
              </a:spcBef>
              <a:spcAft>
                <a:spcPts val="0"/>
              </a:spcAft>
              <a:buSzPts val="2400"/>
              <a:buFont typeface="Bree Serif"/>
              <a:buNone/>
              <a:defRPr sz="3200">
                <a:latin typeface="Bree Serif"/>
                <a:ea typeface="Bree Serif"/>
                <a:cs typeface="Bree Serif"/>
                <a:sym typeface="Bree Serif"/>
              </a:defRPr>
            </a:lvl5pPr>
            <a:lvl6pPr lvl="5" rtl="0">
              <a:spcBef>
                <a:spcPts val="2133"/>
              </a:spcBef>
              <a:spcAft>
                <a:spcPts val="0"/>
              </a:spcAft>
              <a:buSzPts val="2400"/>
              <a:buFont typeface="Bree Serif"/>
              <a:buNone/>
              <a:defRPr sz="3200">
                <a:latin typeface="Bree Serif"/>
                <a:ea typeface="Bree Serif"/>
                <a:cs typeface="Bree Serif"/>
                <a:sym typeface="Bree Serif"/>
              </a:defRPr>
            </a:lvl6pPr>
            <a:lvl7pPr lvl="6" rtl="0">
              <a:spcBef>
                <a:spcPts val="2133"/>
              </a:spcBef>
              <a:spcAft>
                <a:spcPts val="0"/>
              </a:spcAft>
              <a:buSzPts val="2400"/>
              <a:buFont typeface="Bree Serif"/>
              <a:buNone/>
              <a:defRPr sz="3200">
                <a:latin typeface="Bree Serif"/>
                <a:ea typeface="Bree Serif"/>
                <a:cs typeface="Bree Serif"/>
                <a:sym typeface="Bree Serif"/>
              </a:defRPr>
            </a:lvl7pPr>
            <a:lvl8pPr lvl="7" rtl="0">
              <a:spcBef>
                <a:spcPts val="2133"/>
              </a:spcBef>
              <a:spcAft>
                <a:spcPts val="0"/>
              </a:spcAft>
              <a:buSzPts val="2400"/>
              <a:buFont typeface="Bree Serif"/>
              <a:buNone/>
              <a:defRPr sz="3200">
                <a:latin typeface="Bree Serif"/>
                <a:ea typeface="Bree Serif"/>
                <a:cs typeface="Bree Serif"/>
                <a:sym typeface="Bree Serif"/>
              </a:defRPr>
            </a:lvl8pPr>
            <a:lvl9pPr lvl="8" rtl="0">
              <a:spcBef>
                <a:spcPts val="2133"/>
              </a:spcBef>
              <a:spcAft>
                <a:spcPts val="2133"/>
              </a:spcAft>
              <a:buSzPts val="2400"/>
              <a:buFont typeface="Bree Serif"/>
              <a:buNone/>
              <a:defRPr sz="3200">
                <a:latin typeface="Bree Serif"/>
                <a:ea typeface="Bree Serif"/>
                <a:cs typeface="Bree Serif"/>
                <a:sym typeface="Bree Serif"/>
              </a:defRPr>
            </a:lvl9pPr>
          </a:lstStyle>
          <a:p>
            <a:r>
              <a:rPr lang="en-US"/>
              <a:t>Click to edit Master subtitle style</a:t>
            </a:r>
            <a:endParaRPr/>
          </a:p>
        </p:txBody>
      </p:sp>
      <p:sp>
        <p:nvSpPr>
          <p:cNvPr id="364" name="Google Shape;364;p13"/>
          <p:cNvSpPr txBox="1">
            <a:spLocks noGrp="1"/>
          </p:cNvSpPr>
          <p:nvPr>
            <p:ph type="title" idx="8" hasCustomPrompt="1"/>
          </p:nvPr>
        </p:nvSpPr>
        <p:spPr>
          <a:xfrm>
            <a:off x="2897331" y="4644567"/>
            <a:ext cx="940000" cy="104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200" b="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365" name="Google Shape;365;p13"/>
          <p:cNvSpPr txBox="1">
            <a:spLocks noGrp="1"/>
          </p:cNvSpPr>
          <p:nvPr>
            <p:ph type="subTitle" idx="9"/>
          </p:nvPr>
        </p:nvSpPr>
        <p:spPr>
          <a:xfrm>
            <a:off x="4113233" y="4914967"/>
            <a:ext cx="4382800" cy="77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grpSp>
        <p:nvGrpSpPr>
          <p:cNvPr id="366" name="Google Shape;366;p13"/>
          <p:cNvGrpSpPr/>
          <p:nvPr/>
        </p:nvGrpSpPr>
        <p:grpSpPr>
          <a:xfrm>
            <a:off x="-1421998" y="5192560"/>
            <a:ext cx="3100324" cy="940000"/>
            <a:chOff x="-1066499" y="3894420"/>
            <a:chExt cx="2325243" cy="705000"/>
          </a:xfrm>
        </p:grpSpPr>
        <p:sp>
          <p:nvSpPr>
            <p:cNvPr id="367" name="Google Shape;367;p13"/>
            <p:cNvSpPr/>
            <p:nvPr/>
          </p:nvSpPr>
          <p:spPr>
            <a:xfrm>
              <a:off x="-91568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13"/>
            <p:cNvSpPr/>
            <p:nvPr/>
          </p:nvSpPr>
          <p:spPr>
            <a:xfrm>
              <a:off x="-1066499" y="4599352"/>
              <a:ext cx="2325243" cy="68"/>
            </a:xfrm>
            <a:custGeom>
              <a:avLst/>
              <a:gdLst/>
              <a:ahLst/>
              <a:cxnLst/>
              <a:rect l="l" t="t" r="r" b="b"/>
              <a:pathLst>
                <a:path w="34196" h="1" fill="none" extrusionOk="0">
                  <a:moveTo>
                    <a:pt x="0" y="1"/>
                  </a:moveTo>
                  <a:lnTo>
                    <a:pt x="34195"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16904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69"/>
        <p:cNvGrpSpPr/>
        <p:nvPr/>
      </p:nvGrpSpPr>
      <p:grpSpPr>
        <a:xfrm>
          <a:off x="0" y="0"/>
          <a:ext cx="0" cy="0"/>
          <a:chOff x="0" y="0"/>
          <a:chExt cx="0" cy="0"/>
        </a:xfrm>
      </p:grpSpPr>
      <p:grpSp>
        <p:nvGrpSpPr>
          <p:cNvPr id="370" name="Google Shape;370;p14"/>
          <p:cNvGrpSpPr/>
          <p:nvPr/>
        </p:nvGrpSpPr>
        <p:grpSpPr>
          <a:xfrm>
            <a:off x="6210301" y="2743804"/>
            <a:ext cx="7162729" cy="3388833"/>
            <a:chOff x="4629150" y="2057852"/>
            <a:chExt cx="5372047" cy="2541625"/>
          </a:xfrm>
        </p:grpSpPr>
        <p:sp>
          <p:nvSpPr>
            <p:cNvPr id="371" name="Google Shape;371;p14"/>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4"/>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4"/>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14"/>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14"/>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4"/>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14"/>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4"/>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4"/>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4"/>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14"/>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4"/>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14"/>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4" name="Google Shape;384;p14"/>
          <p:cNvSpPr/>
          <p:nvPr/>
        </p:nvSpPr>
        <p:spPr>
          <a:xfrm>
            <a:off x="6172203" y="3207528"/>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5" name="Google Shape;385;p14"/>
          <p:cNvSpPr/>
          <p:nvPr/>
        </p:nvSpPr>
        <p:spPr>
          <a:xfrm>
            <a:off x="7044836" y="1566584"/>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6" name="Google Shape;386;p14"/>
          <p:cNvSpPr txBox="1">
            <a:spLocks noGrp="1"/>
          </p:cNvSpPr>
          <p:nvPr>
            <p:ph type="subTitle" idx="1"/>
          </p:nvPr>
        </p:nvSpPr>
        <p:spPr>
          <a:xfrm>
            <a:off x="1330833" y="1566567"/>
            <a:ext cx="4598400" cy="4356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387" name="Google Shape;387;p14"/>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Tree>
    <p:extLst>
      <p:ext uri="{BB962C8B-B14F-4D97-AF65-F5344CB8AC3E}">
        <p14:creationId xmlns:p14="http://schemas.microsoft.com/office/powerpoint/2010/main" val="44483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88"/>
        <p:cNvGrpSpPr/>
        <p:nvPr/>
      </p:nvGrpSpPr>
      <p:grpSpPr>
        <a:xfrm>
          <a:off x="0" y="0"/>
          <a:ext cx="0" cy="0"/>
          <a:chOff x="0" y="0"/>
          <a:chExt cx="0" cy="0"/>
        </a:xfrm>
      </p:grpSpPr>
      <p:sp>
        <p:nvSpPr>
          <p:cNvPr id="389" name="Google Shape;389;p15"/>
          <p:cNvSpPr txBox="1">
            <a:spLocks noGrp="1"/>
          </p:cNvSpPr>
          <p:nvPr>
            <p:ph type="subTitle" idx="1"/>
          </p:nvPr>
        </p:nvSpPr>
        <p:spPr>
          <a:xfrm>
            <a:off x="2335800" y="2067000"/>
            <a:ext cx="2795200" cy="216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390" name="Google Shape;390;p15"/>
          <p:cNvSpPr txBox="1">
            <a:spLocks noGrp="1"/>
          </p:cNvSpPr>
          <p:nvPr>
            <p:ph type="title"/>
          </p:nvPr>
        </p:nvSpPr>
        <p:spPr>
          <a:xfrm>
            <a:off x="1651000" y="1242133"/>
            <a:ext cx="3480000" cy="637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title style</a:t>
            </a:r>
            <a:endParaRPr/>
          </a:p>
        </p:txBody>
      </p:sp>
      <p:grpSp>
        <p:nvGrpSpPr>
          <p:cNvPr id="391" name="Google Shape;391;p15"/>
          <p:cNvGrpSpPr/>
          <p:nvPr/>
        </p:nvGrpSpPr>
        <p:grpSpPr>
          <a:xfrm>
            <a:off x="-1474626" y="716049"/>
            <a:ext cx="2918241" cy="5413196"/>
            <a:chOff x="218005" y="537036"/>
            <a:chExt cx="2188681" cy="4059897"/>
          </a:xfrm>
        </p:grpSpPr>
        <p:sp>
          <p:nvSpPr>
            <p:cNvPr id="392" name="Google Shape;392;p15"/>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5"/>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15"/>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5"/>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5"/>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15"/>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5"/>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5"/>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5"/>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5"/>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5"/>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15"/>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5"/>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15"/>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15"/>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5"/>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5"/>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15"/>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15"/>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15"/>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54941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12"/>
        <p:cNvGrpSpPr/>
        <p:nvPr/>
      </p:nvGrpSpPr>
      <p:grpSpPr>
        <a:xfrm>
          <a:off x="0" y="0"/>
          <a:ext cx="0" cy="0"/>
          <a:chOff x="0" y="0"/>
          <a:chExt cx="0" cy="0"/>
        </a:xfrm>
      </p:grpSpPr>
      <p:grpSp>
        <p:nvGrpSpPr>
          <p:cNvPr id="413" name="Google Shape;413;p16"/>
          <p:cNvGrpSpPr/>
          <p:nvPr/>
        </p:nvGrpSpPr>
        <p:grpSpPr>
          <a:xfrm>
            <a:off x="10140375" y="2389945"/>
            <a:ext cx="1948829" cy="3739299"/>
            <a:chOff x="2156981" y="1792459"/>
            <a:chExt cx="1461622" cy="2804474"/>
          </a:xfrm>
        </p:grpSpPr>
        <p:sp>
          <p:nvSpPr>
            <p:cNvPr id="414" name="Google Shape;414;p16"/>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6"/>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6"/>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16"/>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16"/>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16"/>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16"/>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16"/>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16"/>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16"/>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16"/>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16"/>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16"/>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7" name="Google Shape;427;p16"/>
          <p:cNvSpPr txBox="1">
            <a:spLocks noGrp="1"/>
          </p:cNvSpPr>
          <p:nvPr>
            <p:ph type="subTitle" idx="1"/>
          </p:nvPr>
        </p:nvSpPr>
        <p:spPr>
          <a:xfrm>
            <a:off x="6096000" y="2651200"/>
            <a:ext cx="2795200" cy="2165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428" name="Google Shape;428;p16"/>
          <p:cNvSpPr txBox="1">
            <a:spLocks noGrp="1"/>
          </p:cNvSpPr>
          <p:nvPr>
            <p:ph type="title"/>
          </p:nvPr>
        </p:nvSpPr>
        <p:spPr>
          <a:xfrm>
            <a:off x="6096000" y="1904300"/>
            <a:ext cx="4267200" cy="637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429" name="Google Shape;429;p16"/>
          <p:cNvGrpSpPr/>
          <p:nvPr/>
        </p:nvGrpSpPr>
        <p:grpSpPr>
          <a:xfrm>
            <a:off x="11625325" y="2154632"/>
            <a:ext cx="2344703" cy="3971197"/>
            <a:chOff x="70293" y="1615974"/>
            <a:chExt cx="1758527" cy="2978398"/>
          </a:xfrm>
        </p:grpSpPr>
        <p:sp>
          <p:nvSpPr>
            <p:cNvPr id="430" name="Google Shape;430;p16"/>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1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3" name="Google Shape;443;p16"/>
          <p:cNvSpPr/>
          <p:nvPr/>
        </p:nvSpPr>
        <p:spPr>
          <a:xfrm>
            <a:off x="258803" y="1666079"/>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4" name="Google Shape;444;p16"/>
          <p:cNvSpPr/>
          <p:nvPr/>
        </p:nvSpPr>
        <p:spPr>
          <a:xfrm>
            <a:off x="9374536" y="203201"/>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5" name="Google Shape;445;p16"/>
          <p:cNvSpPr/>
          <p:nvPr/>
        </p:nvSpPr>
        <p:spPr>
          <a:xfrm>
            <a:off x="950970" y="465661"/>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21248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46"/>
        <p:cNvGrpSpPr/>
        <p:nvPr/>
      </p:nvGrpSpPr>
      <p:grpSpPr>
        <a:xfrm>
          <a:off x="0" y="0"/>
          <a:ext cx="0" cy="0"/>
          <a:chOff x="0" y="0"/>
          <a:chExt cx="0" cy="0"/>
        </a:xfrm>
      </p:grpSpPr>
      <p:grpSp>
        <p:nvGrpSpPr>
          <p:cNvPr id="447" name="Google Shape;447;p17"/>
          <p:cNvGrpSpPr/>
          <p:nvPr/>
        </p:nvGrpSpPr>
        <p:grpSpPr>
          <a:xfrm>
            <a:off x="-566676" y="2154632"/>
            <a:ext cx="2344703" cy="3971197"/>
            <a:chOff x="70293" y="1615974"/>
            <a:chExt cx="1758527" cy="2978398"/>
          </a:xfrm>
        </p:grpSpPr>
        <p:sp>
          <p:nvSpPr>
            <p:cNvPr id="448" name="Google Shape;448;p17"/>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1" name="Google Shape;461;p17"/>
          <p:cNvSpPr/>
          <p:nvPr/>
        </p:nvSpPr>
        <p:spPr>
          <a:xfrm>
            <a:off x="309603" y="1134145"/>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2" name="Google Shape;462;p17"/>
          <p:cNvSpPr/>
          <p:nvPr/>
        </p:nvSpPr>
        <p:spPr>
          <a:xfrm>
            <a:off x="1551336" y="1"/>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3" name="Google Shape;463;p17"/>
          <p:cNvSpPr txBox="1">
            <a:spLocks noGrp="1"/>
          </p:cNvSpPr>
          <p:nvPr>
            <p:ph type="subTitle" idx="1"/>
          </p:nvPr>
        </p:nvSpPr>
        <p:spPr>
          <a:xfrm>
            <a:off x="6096000" y="2346400"/>
            <a:ext cx="5120400" cy="1717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464" name="Google Shape;464;p17"/>
          <p:cNvSpPr txBox="1">
            <a:spLocks noGrp="1"/>
          </p:cNvSpPr>
          <p:nvPr>
            <p:ph type="title"/>
          </p:nvPr>
        </p:nvSpPr>
        <p:spPr>
          <a:xfrm>
            <a:off x="6096000" y="1397900"/>
            <a:ext cx="5120400" cy="637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465" name="Google Shape;465;p17"/>
          <p:cNvSpPr/>
          <p:nvPr/>
        </p:nvSpPr>
        <p:spPr>
          <a:xfrm>
            <a:off x="8134284" y="5063067"/>
            <a:ext cx="3107291" cy="106949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6" name="Google Shape;466;p17"/>
          <p:cNvSpPr/>
          <p:nvPr/>
        </p:nvSpPr>
        <p:spPr>
          <a:xfrm>
            <a:off x="6056368" y="5385235"/>
            <a:ext cx="2171337" cy="747325"/>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27689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67"/>
        <p:cNvGrpSpPr/>
        <p:nvPr/>
      </p:nvGrpSpPr>
      <p:grpSpPr>
        <a:xfrm>
          <a:off x="0" y="0"/>
          <a:ext cx="0" cy="0"/>
          <a:chOff x="0" y="0"/>
          <a:chExt cx="0" cy="0"/>
        </a:xfrm>
      </p:grpSpPr>
      <p:sp>
        <p:nvSpPr>
          <p:cNvPr id="468" name="Google Shape;468;p18"/>
          <p:cNvSpPr/>
          <p:nvPr/>
        </p:nvSpPr>
        <p:spPr>
          <a:xfrm>
            <a:off x="8664734" y="4988698"/>
            <a:ext cx="3364649" cy="1158105"/>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9" name="Google Shape;469;p18"/>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grpSp>
        <p:nvGrpSpPr>
          <p:cNvPr id="470" name="Google Shape;470;p18"/>
          <p:cNvGrpSpPr/>
          <p:nvPr/>
        </p:nvGrpSpPr>
        <p:grpSpPr>
          <a:xfrm>
            <a:off x="-715033" y="1628563"/>
            <a:ext cx="1372561" cy="4509471"/>
            <a:chOff x="7407575" y="1221422"/>
            <a:chExt cx="1029421" cy="3382103"/>
          </a:xfrm>
        </p:grpSpPr>
        <p:sp>
          <p:nvSpPr>
            <p:cNvPr id="471" name="Google Shape;471;p18"/>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8"/>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8"/>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8"/>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8"/>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8"/>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8"/>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8"/>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8"/>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8"/>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8"/>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8"/>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8"/>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8"/>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8"/>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8"/>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8"/>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8"/>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8"/>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0" name="Google Shape;490;p18"/>
          <p:cNvSpPr/>
          <p:nvPr/>
        </p:nvSpPr>
        <p:spPr>
          <a:xfrm>
            <a:off x="309603" y="1134145"/>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1" name="Google Shape;491;p18"/>
          <p:cNvSpPr/>
          <p:nvPr/>
        </p:nvSpPr>
        <p:spPr>
          <a:xfrm>
            <a:off x="9752769" y="1583268"/>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2" name="Google Shape;492;p18"/>
          <p:cNvSpPr txBox="1">
            <a:spLocks noGrp="1"/>
          </p:cNvSpPr>
          <p:nvPr>
            <p:ph type="subTitle" idx="1"/>
          </p:nvPr>
        </p:nvSpPr>
        <p:spPr>
          <a:xfrm>
            <a:off x="5189917" y="2070200"/>
            <a:ext cx="4013200" cy="2616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atin typeface="Kanit Light"/>
                <a:ea typeface="Kanit Light"/>
                <a:cs typeface="Kanit Light"/>
                <a:sym typeface="Kanit Light"/>
              </a:defRPr>
            </a:lvl1pPr>
            <a:lvl2pPr lvl="1" rtl="0">
              <a:spcBef>
                <a:spcPts val="0"/>
              </a:spcBef>
              <a:spcAft>
                <a:spcPts val="0"/>
              </a:spcAft>
              <a:buSzPts val="1600"/>
              <a:buChar char="❏"/>
              <a:defRPr/>
            </a:lvl2pPr>
            <a:lvl3pPr lvl="2" rtl="0">
              <a:spcBef>
                <a:spcPts val="2133"/>
              </a:spcBef>
              <a:spcAft>
                <a:spcPts val="0"/>
              </a:spcAft>
              <a:buSzPts val="1600"/>
              <a:buChar char="❏"/>
              <a:defRPr/>
            </a:lvl3pPr>
            <a:lvl4pPr lvl="3" rtl="0">
              <a:spcBef>
                <a:spcPts val="2133"/>
              </a:spcBef>
              <a:spcAft>
                <a:spcPts val="0"/>
              </a:spcAft>
              <a:buSzPts val="1600"/>
              <a:buChar char="❏"/>
              <a:defRPr/>
            </a:lvl4pPr>
            <a:lvl5pPr lvl="4" rtl="0">
              <a:spcBef>
                <a:spcPts val="2133"/>
              </a:spcBef>
              <a:spcAft>
                <a:spcPts val="0"/>
              </a:spcAft>
              <a:buSzPts val="1600"/>
              <a:buChar char="❏"/>
              <a:defRPr/>
            </a:lvl5pPr>
            <a:lvl6pPr lvl="5" rtl="0">
              <a:spcBef>
                <a:spcPts val="2133"/>
              </a:spcBef>
              <a:spcAft>
                <a:spcPts val="0"/>
              </a:spcAft>
              <a:buSzPts val="1600"/>
              <a:buChar char="❏"/>
              <a:defRPr/>
            </a:lvl6pPr>
            <a:lvl7pPr lvl="6" rtl="0">
              <a:spcBef>
                <a:spcPts val="2133"/>
              </a:spcBef>
              <a:spcAft>
                <a:spcPts val="0"/>
              </a:spcAft>
              <a:buSzPts val="1600"/>
              <a:buChar char="❏"/>
              <a:defRPr/>
            </a:lvl7pPr>
            <a:lvl8pPr lvl="7" rtl="0">
              <a:spcBef>
                <a:spcPts val="2133"/>
              </a:spcBef>
              <a:spcAft>
                <a:spcPts val="0"/>
              </a:spcAft>
              <a:buSzPts val="1600"/>
              <a:buChar char="❏"/>
              <a:defRPr/>
            </a:lvl8pPr>
            <a:lvl9pPr lvl="8" rtl="0">
              <a:spcBef>
                <a:spcPts val="2133"/>
              </a:spcBef>
              <a:spcAft>
                <a:spcPts val="2133"/>
              </a:spcAft>
              <a:buSzPts val="1600"/>
              <a:buChar char="❏"/>
              <a:defRPr/>
            </a:lvl9pPr>
          </a:lstStyle>
          <a:p>
            <a:r>
              <a:rPr lang="en-US"/>
              <a:t>Click to edit Master subtitle style</a:t>
            </a:r>
            <a:endParaRPr/>
          </a:p>
        </p:txBody>
      </p:sp>
      <p:grpSp>
        <p:nvGrpSpPr>
          <p:cNvPr id="493" name="Google Shape;493;p18"/>
          <p:cNvGrpSpPr/>
          <p:nvPr/>
        </p:nvGrpSpPr>
        <p:grpSpPr>
          <a:xfrm>
            <a:off x="27867" y="4760515"/>
            <a:ext cx="2708283" cy="1377524"/>
            <a:chOff x="1189475" y="3564161"/>
            <a:chExt cx="2031212" cy="1033143"/>
          </a:xfrm>
        </p:grpSpPr>
        <p:sp>
          <p:nvSpPr>
            <p:cNvPr id="494" name="Google Shape;494;p18"/>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8"/>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8"/>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8"/>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8"/>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8"/>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8"/>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8"/>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8"/>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8"/>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5876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1_Title and text 5">
    <p:spTree>
      <p:nvGrpSpPr>
        <p:cNvPr id="1" name="Shape 504"/>
        <p:cNvGrpSpPr/>
        <p:nvPr/>
      </p:nvGrpSpPr>
      <p:grpSpPr>
        <a:xfrm>
          <a:off x="0" y="0"/>
          <a:ext cx="0" cy="0"/>
          <a:chOff x="0" y="0"/>
          <a:chExt cx="0" cy="0"/>
        </a:xfrm>
      </p:grpSpPr>
      <p:sp>
        <p:nvSpPr>
          <p:cNvPr id="505" name="Google Shape;505;p19"/>
          <p:cNvSpPr/>
          <p:nvPr/>
        </p:nvSpPr>
        <p:spPr>
          <a:xfrm>
            <a:off x="10088831" y="4673603"/>
            <a:ext cx="4238848" cy="1458951"/>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6" name="Google Shape;506;p19"/>
          <p:cNvSpPr txBox="1">
            <a:spLocks noGrp="1"/>
          </p:cNvSpPr>
          <p:nvPr>
            <p:ph type="subTitle" idx="1"/>
          </p:nvPr>
        </p:nvSpPr>
        <p:spPr>
          <a:xfrm>
            <a:off x="1651000" y="2067000"/>
            <a:ext cx="3860800" cy="133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507" name="Google Shape;507;p19"/>
          <p:cNvSpPr txBox="1">
            <a:spLocks noGrp="1"/>
          </p:cNvSpPr>
          <p:nvPr>
            <p:ph type="title"/>
          </p:nvPr>
        </p:nvSpPr>
        <p:spPr>
          <a:xfrm>
            <a:off x="1651000" y="1242133"/>
            <a:ext cx="3860800" cy="637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title style</a:t>
            </a:r>
            <a:endParaRPr/>
          </a:p>
        </p:txBody>
      </p:sp>
      <p:sp>
        <p:nvSpPr>
          <p:cNvPr id="508" name="Google Shape;508;p19"/>
          <p:cNvSpPr/>
          <p:nvPr/>
        </p:nvSpPr>
        <p:spPr>
          <a:xfrm flipH="1">
            <a:off x="10778700" y="508654"/>
            <a:ext cx="924920" cy="265671"/>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09" name="Google Shape;509;p19"/>
          <p:cNvGrpSpPr/>
          <p:nvPr/>
        </p:nvGrpSpPr>
        <p:grpSpPr>
          <a:xfrm>
            <a:off x="5893121" y="1234724"/>
            <a:ext cx="5551655" cy="4897837"/>
            <a:chOff x="4419840" y="926043"/>
            <a:chExt cx="4163741" cy="3673378"/>
          </a:xfrm>
        </p:grpSpPr>
        <p:sp>
          <p:nvSpPr>
            <p:cNvPr id="510" name="Google Shape;510;p19"/>
            <p:cNvSpPr/>
            <p:nvPr/>
          </p:nvSpPr>
          <p:spPr>
            <a:xfrm>
              <a:off x="62531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9"/>
            <p:cNvSpPr/>
            <p:nvPr/>
          </p:nvSpPr>
          <p:spPr>
            <a:xfrm rot="10800000" flipH="1">
              <a:off x="5671128" y="306507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9"/>
            <p:cNvSpPr/>
            <p:nvPr/>
          </p:nvSpPr>
          <p:spPr>
            <a:xfrm flipH="1">
              <a:off x="5637813" y="265169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9"/>
            <p:cNvSpPr/>
            <p:nvPr/>
          </p:nvSpPr>
          <p:spPr>
            <a:xfrm flipH="1">
              <a:off x="4419840" y="92604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9"/>
            <p:cNvSpPr/>
            <p:nvPr/>
          </p:nvSpPr>
          <p:spPr>
            <a:xfrm flipH="1">
              <a:off x="5213292" y="145872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9"/>
            <p:cNvSpPr/>
            <p:nvPr/>
          </p:nvSpPr>
          <p:spPr>
            <a:xfrm flipH="1">
              <a:off x="4727801" y="459932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9"/>
            <p:cNvSpPr/>
            <p:nvPr/>
          </p:nvSpPr>
          <p:spPr>
            <a:xfrm flipH="1">
              <a:off x="5049636" y="184993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9"/>
            <p:cNvSpPr/>
            <p:nvPr/>
          </p:nvSpPr>
          <p:spPr>
            <a:xfrm flipH="1">
              <a:off x="5213293" y="240753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9"/>
            <p:cNvSpPr/>
            <p:nvPr/>
          </p:nvSpPr>
          <p:spPr>
            <a:xfrm flipH="1">
              <a:off x="4935907" y="312057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9"/>
            <p:cNvSpPr/>
            <p:nvPr/>
          </p:nvSpPr>
          <p:spPr>
            <a:xfrm flipH="1">
              <a:off x="4996878"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9"/>
            <p:cNvSpPr/>
            <p:nvPr/>
          </p:nvSpPr>
          <p:spPr>
            <a:xfrm flipH="1">
              <a:off x="4833222" y="282091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9"/>
            <p:cNvSpPr/>
            <p:nvPr/>
          </p:nvSpPr>
          <p:spPr>
            <a:xfrm flipH="1">
              <a:off x="487758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9"/>
            <p:cNvSpPr/>
            <p:nvPr/>
          </p:nvSpPr>
          <p:spPr>
            <a:xfrm flipH="1">
              <a:off x="5049636" y="160020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9"/>
            <p:cNvSpPr/>
            <p:nvPr/>
          </p:nvSpPr>
          <p:spPr>
            <a:xfrm flipH="1">
              <a:off x="5587885" y="188315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9"/>
            <p:cNvSpPr/>
            <p:nvPr/>
          </p:nvSpPr>
          <p:spPr>
            <a:xfrm flipH="1">
              <a:off x="5346462" y="171393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9"/>
            <p:cNvSpPr/>
            <p:nvPr/>
          </p:nvSpPr>
          <p:spPr>
            <a:xfrm flipH="1">
              <a:off x="5346462"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9"/>
            <p:cNvSpPr/>
            <p:nvPr/>
          </p:nvSpPr>
          <p:spPr>
            <a:xfrm flipH="1">
              <a:off x="5501813" y="282091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9"/>
            <p:cNvSpPr/>
            <p:nvPr/>
          </p:nvSpPr>
          <p:spPr>
            <a:xfrm flipH="1">
              <a:off x="541583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9"/>
            <p:cNvSpPr/>
            <p:nvPr/>
          </p:nvSpPr>
          <p:spPr>
            <a:xfrm flipH="1">
              <a:off x="5171670" y="110083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9"/>
            <p:cNvSpPr/>
            <p:nvPr/>
          </p:nvSpPr>
          <p:spPr>
            <a:xfrm flipH="1">
              <a:off x="4791601" y="322325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9"/>
            <p:cNvSpPr/>
            <p:nvPr/>
          </p:nvSpPr>
          <p:spPr>
            <a:xfrm flipH="1">
              <a:off x="4996878" y="338134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9"/>
            <p:cNvSpPr/>
            <p:nvPr/>
          </p:nvSpPr>
          <p:spPr>
            <a:xfrm flipH="1">
              <a:off x="5024626" y="270718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19"/>
            <p:cNvSpPr/>
            <p:nvPr/>
          </p:nvSpPr>
          <p:spPr>
            <a:xfrm flipH="1">
              <a:off x="5471327" y="316493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19"/>
            <p:cNvSpPr/>
            <p:nvPr/>
          </p:nvSpPr>
          <p:spPr>
            <a:xfrm flipH="1">
              <a:off x="60689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9"/>
            <p:cNvSpPr/>
            <p:nvPr/>
          </p:nvSpPr>
          <p:spPr>
            <a:xfrm flipH="1">
              <a:off x="56200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19"/>
            <p:cNvSpPr/>
            <p:nvPr/>
          </p:nvSpPr>
          <p:spPr>
            <a:xfrm flipH="1">
              <a:off x="5483755"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19"/>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19"/>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9"/>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9"/>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9"/>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9"/>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9"/>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9"/>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9"/>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9"/>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9"/>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9"/>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9"/>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9"/>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9"/>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9"/>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9"/>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9"/>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40372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54"/>
        <p:cNvGrpSpPr/>
        <p:nvPr/>
      </p:nvGrpSpPr>
      <p:grpSpPr>
        <a:xfrm>
          <a:off x="0" y="0"/>
          <a:ext cx="0" cy="0"/>
          <a:chOff x="0" y="0"/>
          <a:chExt cx="0" cy="0"/>
        </a:xfrm>
      </p:grpSpPr>
      <p:grpSp>
        <p:nvGrpSpPr>
          <p:cNvPr id="555" name="Google Shape;555;p20"/>
          <p:cNvGrpSpPr/>
          <p:nvPr/>
        </p:nvGrpSpPr>
        <p:grpSpPr>
          <a:xfrm>
            <a:off x="5994403" y="813500"/>
            <a:ext cx="9129621" cy="5318991"/>
            <a:chOff x="4495802" y="610125"/>
            <a:chExt cx="6847216" cy="3989243"/>
          </a:xfrm>
        </p:grpSpPr>
        <p:sp>
          <p:nvSpPr>
            <p:cNvPr id="556" name="Google Shape;556;p20"/>
            <p:cNvSpPr/>
            <p:nvPr/>
          </p:nvSpPr>
          <p:spPr>
            <a:xfrm>
              <a:off x="4495802"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20"/>
            <p:cNvSpPr/>
            <p:nvPr/>
          </p:nvSpPr>
          <p:spPr>
            <a:xfrm>
              <a:off x="631507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20"/>
            <p:cNvSpPr/>
            <p:nvPr/>
          </p:nvSpPr>
          <p:spPr>
            <a:xfrm>
              <a:off x="48101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20"/>
            <p:cNvSpPr/>
            <p:nvPr/>
          </p:nvSpPr>
          <p:spPr>
            <a:xfrm>
              <a:off x="850963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20"/>
            <p:cNvSpPr/>
            <p:nvPr/>
          </p:nvSpPr>
          <p:spPr>
            <a:xfrm>
              <a:off x="6336819"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20"/>
            <p:cNvSpPr/>
            <p:nvPr/>
          </p:nvSpPr>
          <p:spPr>
            <a:xfrm>
              <a:off x="7869262"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20"/>
            <p:cNvSpPr/>
            <p:nvPr/>
          </p:nvSpPr>
          <p:spPr>
            <a:xfrm>
              <a:off x="7114422"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20"/>
            <p:cNvSpPr/>
            <p:nvPr/>
          </p:nvSpPr>
          <p:spPr>
            <a:xfrm>
              <a:off x="8260932"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0"/>
            <p:cNvSpPr/>
            <p:nvPr/>
          </p:nvSpPr>
          <p:spPr>
            <a:xfrm>
              <a:off x="908716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20"/>
            <p:cNvSpPr/>
            <p:nvPr/>
          </p:nvSpPr>
          <p:spPr>
            <a:xfrm>
              <a:off x="6336819"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20"/>
            <p:cNvSpPr/>
            <p:nvPr/>
          </p:nvSpPr>
          <p:spPr>
            <a:xfrm>
              <a:off x="6811357"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7" name="Google Shape;567;p20"/>
          <p:cNvSpPr txBox="1">
            <a:spLocks noGrp="1"/>
          </p:cNvSpPr>
          <p:nvPr>
            <p:ph type="title" hasCustomPrompt="1"/>
          </p:nvPr>
        </p:nvSpPr>
        <p:spPr>
          <a:xfrm>
            <a:off x="2159000" y="922533"/>
            <a:ext cx="3835600" cy="837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68" name="Google Shape;568;p20"/>
          <p:cNvSpPr txBox="1">
            <a:spLocks noGrp="1"/>
          </p:cNvSpPr>
          <p:nvPr>
            <p:ph type="body" idx="1"/>
          </p:nvPr>
        </p:nvSpPr>
        <p:spPr>
          <a:xfrm>
            <a:off x="2159000" y="1666533"/>
            <a:ext cx="4395600" cy="637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atin typeface="Kanit Light"/>
                <a:ea typeface="Kanit Light"/>
                <a:cs typeface="Kanit Light"/>
                <a:sym typeface="Kanit Light"/>
              </a:defRPr>
            </a:lvl1pPr>
            <a:lvl2pPr marL="1219170" lvl="1" indent="-423323" algn="ctr" rtl="0">
              <a:spcBef>
                <a:spcPts val="2133"/>
              </a:spcBef>
              <a:spcAft>
                <a:spcPts val="0"/>
              </a:spcAft>
              <a:buSzPts val="1400"/>
              <a:buChar char="○"/>
              <a:defRPr sz="1867"/>
            </a:lvl2pPr>
            <a:lvl3pPr marL="1828754" lvl="2" indent="-423323" algn="ctr" rtl="0">
              <a:spcBef>
                <a:spcPts val="2133"/>
              </a:spcBef>
              <a:spcAft>
                <a:spcPts val="0"/>
              </a:spcAft>
              <a:buSzPts val="1400"/>
              <a:buChar char="■"/>
              <a:defRPr sz="1867"/>
            </a:lvl3pPr>
            <a:lvl4pPr marL="2438339" lvl="3" indent="-423323" algn="ctr" rtl="0">
              <a:spcBef>
                <a:spcPts val="2133"/>
              </a:spcBef>
              <a:spcAft>
                <a:spcPts val="0"/>
              </a:spcAft>
              <a:buSzPts val="1400"/>
              <a:buChar char="●"/>
              <a:defRPr sz="1867"/>
            </a:lvl4pPr>
            <a:lvl5pPr marL="3047924" lvl="4" indent="-423323" algn="ctr" rtl="0">
              <a:spcBef>
                <a:spcPts val="2133"/>
              </a:spcBef>
              <a:spcAft>
                <a:spcPts val="0"/>
              </a:spcAft>
              <a:buSzPts val="1400"/>
              <a:buChar char="○"/>
              <a:defRPr sz="1867"/>
            </a:lvl5pPr>
            <a:lvl6pPr marL="3657509" lvl="5" indent="-423323" algn="ctr" rtl="0">
              <a:spcBef>
                <a:spcPts val="2133"/>
              </a:spcBef>
              <a:spcAft>
                <a:spcPts val="0"/>
              </a:spcAft>
              <a:buSzPts val="1400"/>
              <a:buChar char="■"/>
              <a:defRPr sz="1867"/>
            </a:lvl6pPr>
            <a:lvl7pPr marL="4267093" lvl="6" indent="-423323" algn="ctr" rtl="0">
              <a:spcBef>
                <a:spcPts val="2133"/>
              </a:spcBef>
              <a:spcAft>
                <a:spcPts val="0"/>
              </a:spcAft>
              <a:buSzPts val="1400"/>
              <a:buChar char="●"/>
              <a:defRPr sz="1867"/>
            </a:lvl7pPr>
            <a:lvl8pPr marL="4876678" lvl="7" indent="-423323" algn="ctr" rtl="0">
              <a:spcBef>
                <a:spcPts val="2133"/>
              </a:spcBef>
              <a:spcAft>
                <a:spcPts val="0"/>
              </a:spcAft>
              <a:buSzPts val="1400"/>
              <a:buChar char="○"/>
              <a:defRPr sz="1867"/>
            </a:lvl8pPr>
            <a:lvl9pPr marL="5486263" lvl="8" indent="-423323" algn="ctr" rtl="0">
              <a:spcBef>
                <a:spcPts val="2133"/>
              </a:spcBef>
              <a:spcAft>
                <a:spcPts val="2133"/>
              </a:spcAft>
              <a:buSzPts val="1400"/>
              <a:buChar char="■"/>
              <a:defRPr sz="1867"/>
            </a:lvl9pPr>
          </a:lstStyle>
          <a:p>
            <a:pPr lvl="0"/>
            <a:r>
              <a:rPr lang="en-US"/>
              <a:t>Click to edit Master text styles</a:t>
            </a:r>
          </a:p>
        </p:txBody>
      </p:sp>
      <p:sp>
        <p:nvSpPr>
          <p:cNvPr id="569" name="Google Shape;569;p20"/>
          <p:cNvSpPr txBox="1">
            <a:spLocks noGrp="1"/>
          </p:cNvSpPr>
          <p:nvPr>
            <p:ph type="title" idx="2" hasCustomPrompt="1"/>
          </p:nvPr>
        </p:nvSpPr>
        <p:spPr>
          <a:xfrm>
            <a:off x="2159000" y="4312072"/>
            <a:ext cx="3835600" cy="837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solidFill>
                  <a:schemeClr val="dk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70" name="Google Shape;570;p20"/>
          <p:cNvSpPr txBox="1">
            <a:spLocks noGrp="1"/>
          </p:cNvSpPr>
          <p:nvPr>
            <p:ph type="body" idx="3"/>
          </p:nvPr>
        </p:nvSpPr>
        <p:spPr>
          <a:xfrm>
            <a:off x="2159000" y="5056035"/>
            <a:ext cx="4395600" cy="637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atin typeface="Kanit Light"/>
                <a:ea typeface="Kanit Light"/>
                <a:cs typeface="Kanit Light"/>
                <a:sym typeface="Kanit Light"/>
              </a:defRPr>
            </a:lvl1pPr>
            <a:lvl2pPr marL="1219170" lvl="1" indent="-423323" algn="ctr" rtl="0">
              <a:spcBef>
                <a:spcPts val="2133"/>
              </a:spcBef>
              <a:spcAft>
                <a:spcPts val="0"/>
              </a:spcAft>
              <a:buSzPts val="1400"/>
              <a:buChar char="○"/>
              <a:defRPr sz="1867"/>
            </a:lvl2pPr>
            <a:lvl3pPr marL="1828754" lvl="2" indent="-423323" algn="ctr" rtl="0">
              <a:spcBef>
                <a:spcPts val="2133"/>
              </a:spcBef>
              <a:spcAft>
                <a:spcPts val="0"/>
              </a:spcAft>
              <a:buSzPts val="1400"/>
              <a:buChar char="■"/>
              <a:defRPr sz="1867"/>
            </a:lvl3pPr>
            <a:lvl4pPr marL="2438339" lvl="3" indent="-423323" algn="ctr" rtl="0">
              <a:spcBef>
                <a:spcPts val="2133"/>
              </a:spcBef>
              <a:spcAft>
                <a:spcPts val="0"/>
              </a:spcAft>
              <a:buSzPts val="1400"/>
              <a:buChar char="●"/>
              <a:defRPr sz="1867"/>
            </a:lvl4pPr>
            <a:lvl5pPr marL="3047924" lvl="4" indent="-423323" algn="ctr" rtl="0">
              <a:spcBef>
                <a:spcPts val="2133"/>
              </a:spcBef>
              <a:spcAft>
                <a:spcPts val="0"/>
              </a:spcAft>
              <a:buSzPts val="1400"/>
              <a:buChar char="○"/>
              <a:defRPr sz="1867"/>
            </a:lvl5pPr>
            <a:lvl6pPr marL="3657509" lvl="5" indent="-423323" algn="ctr" rtl="0">
              <a:spcBef>
                <a:spcPts val="2133"/>
              </a:spcBef>
              <a:spcAft>
                <a:spcPts val="0"/>
              </a:spcAft>
              <a:buSzPts val="1400"/>
              <a:buChar char="■"/>
              <a:defRPr sz="1867"/>
            </a:lvl6pPr>
            <a:lvl7pPr marL="4267093" lvl="6" indent="-423323" algn="ctr" rtl="0">
              <a:spcBef>
                <a:spcPts val="2133"/>
              </a:spcBef>
              <a:spcAft>
                <a:spcPts val="0"/>
              </a:spcAft>
              <a:buSzPts val="1400"/>
              <a:buChar char="●"/>
              <a:defRPr sz="1867"/>
            </a:lvl7pPr>
            <a:lvl8pPr marL="4876678" lvl="7" indent="-423323" algn="ctr" rtl="0">
              <a:spcBef>
                <a:spcPts val="2133"/>
              </a:spcBef>
              <a:spcAft>
                <a:spcPts val="0"/>
              </a:spcAft>
              <a:buSzPts val="1400"/>
              <a:buChar char="○"/>
              <a:defRPr sz="1867"/>
            </a:lvl8pPr>
            <a:lvl9pPr marL="5486263" lvl="8" indent="-423323" algn="ctr" rtl="0">
              <a:spcBef>
                <a:spcPts val="2133"/>
              </a:spcBef>
              <a:spcAft>
                <a:spcPts val="2133"/>
              </a:spcAft>
              <a:buSzPts val="1400"/>
              <a:buChar char="■"/>
              <a:defRPr sz="1867"/>
            </a:lvl9pPr>
          </a:lstStyle>
          <a:p>
            <a:pPr lvl="0"/>
            <a:r>
              <a:rPr lang="en-US"/>
              <a:t>Click to edit Master text styles</a:t>
            </a:r>
          </a:p>
        </p:txBody>
      </p:sp>
      <p:sp>
        <p:nvSpPr>
          <p:cNvPr id="571" name="Google Shape;571;p20"/>
          <p:cNvSpPr txBox="1">
            <a:spLocks noGrp="1"/>
          </p:cNvSpPr>
          <p:nvPr>
            <p:ph type="title" idx="4" hasCustomPrompt="1"/>
          </p:nvPr>
        </p:nvSpPr>
        <p:spPr>
          <a:xfrm>
            <a:off x="2159000" y="2617336"/>
            <a:ext cx="3835600" cy="837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72" name="Google Shape;572;p20"/>
          <p:cNvSpPr txBox="1">
            <a:spLocks noGrp="1"/>
          </p:cNvSpPr>
          <p:nvPr>
            <p:ph type="body" idx="5"/>
          </p:nvPr>
        </p:nvSpPr>
        <p:spPr>
          <a:xfrm>
            <a:off x="2159000" y="3361300"/>
            <a:ext cx="4395600" cy="637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atin typeface="Kanit Light"/>
                <a:ea typeface="Kanit Light"/>
                <a:cs typeface="Kanit Light"/>
                <a:sym typeface="Kanit Light"/>
              </a:defRPr>
            </a:lvl1pPr>
            <a:lvl2pPr marL="1219170" lvl="1" indent="-423323" algn="ctr" rtl="0">
              <a:spcBef>
                <a:spcPts val="2133"/>
              </a:spcBef>
              <a:spcAft>
                <a:spcPts val="0"/>
              </a:spcAft>
              <a:buSzPts val="1400"/>
              <a:buChar char="○"/>
              <a:defRPr sz="1867"/>
            </a:lvl2pPr>
            <a:lvl3pPr marL="1828754" lvl="2" indent="-423323" algn="ctr" rtl="0">
              <a:spcBef>
                <a:spcPts val="2133"/>
              </a:spcBef>
              <a:spcAft>
                <a:spcPts val="0"/>
              </a:spcAft>
              <a:buSzPts val="1400"/>
              <a:buChar char="■"/>
              <a:defRPr sz="1867"/>
            </a:lvl3pPr>
            <a:lvl4pPr marL="2438339" lvl="3" indent="-423323" algn="ctr" rtl="0">
              <a:spcBef>
                <a:spcPts val="2133"/>
              </a:spcBef>
              <a:spcAft>
                <a:spcPts val="0"/>
              </a:spcAft>
              <a:buSzPts val="1400"/>
              <a:buChar char="●"/>
              <a:defRPr sz="1867"/>
            </a:lvl4pPr>
            <a:lvl5pPr marL="3047924" lvl="4" indent="-423323" algn="ctr" rtl="0">
              <a:spcBef>
                <a:spcPts val="2133"/>
              </a:spcBef>
              <a:spcAft>
                <a:spcPts val="0"/>
              </a:spcAft>
              <a:buSzPts val="1400"/>
              <a:buChar char="○"/>
              <a:defRPr sz="1867"/>
            </a:lvl5pPr>
            <a:lvl6pPr marL="3657509" lvl="5" indent="-423323" algn="ctr" rtl="0">
              <a:spcBef>
                <a:spcPts val="2133"/>
              </a:spcBef>
              <a:spcAft>
                <a:spcPts val="0"/>
              </a:spcAft>
              <a:buSzPts val="1400"/>
              <a:buChar char="■"/>
              <a:defRPr sz="1867"/>
            </a:lvl6pPr>
            <a:lvl7pPr marL="4267093" lvl="6" indent="-423323" algn="ctr" rtl="0">
              <a:spcBef>
                <a:spcPts val="2133"/>
              </a:spcBef>
              <a:spcAft>
                <a:spcPts val="0"/>
              </a:spcAft>
              <a:buSzPts val="1400"/>
              <a:buChar char="●"/>
              <a:defRPr sz="1867"/>
            </a:lvl7pPr>
            <a:lvl8pPr marL="4876678" lvl="7" indent="-423323" algn="ctr" rtl="0">
              <a:spcBef>
                <a:spcPts val="2133"/>
              </a:spcBef>
              <a:spcAft>
                <a:spcPts val="0"/>
              </a:spcAft>
              <a:buSzPts val="1400"/>
              <a:buChar char="○"/>
              <a:defRPr sz="1867"/>
            </a:lvl8pPr>
            <a:lvl9pPr marL="5486263" lvl="8" indent="-423323" algn="ctr" rtl="0">
              <a:spcBef>
                <a:spcPts val="2133"/>
              </a:spcBef>
              <a:spcAft>
                <a:spcPts val="2133"/>
              </a:spcAft>
              <a:buSzPts val="1400"/>
              <a:buChar char="■"/>
              <a:defRPr sz="1867"/>
            </a:lvl9pPr>
          </a:lstStyle>
          <a:p>
            <a:pPr lvl="0"/>
            <a:r>
              <a:rPr lang="en-US"/>
              <a:t>Click to edit Master text styles</a:t>
            </a:r>
          </a:p>
        </p:txBody>
      </p:sp>
    </p:spTree>
    <p:extLst>
      <p:ext uri="{BB962C8B-B14F-4D97-AF65-F5344CB8AC3E}">
        <p14:creationId xmlns:p14="http://schemas.microsoft.com/office/powerpoint/2010/main" val="23709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p:nvPr/>
        </p:nvSpPr>
        <p:spPr>
          <a:xfrm>
            <a:off x="7677732" y="893400"/>
            <a:ext cx="1989600" cy="19896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grpSp>
        <p:nvGrpSpPr>
          <p:cNvPr id="13" name="Google Shape;13;p3"/>
          <p:cNvGrpSpPr/>
          <p:nvPr/>
        </p:nvGrpSpPr>
        <p:grpSpPr>
          <a:xfrm>
            <a:off x="-318926" y="716049"/>
            <a:ext cx="2918241" cy="5413196"/>
            <a:chOff x="218005" y="537036"/>
            <a:chExt cx="2188681" cy="4059897"/>
          </a:xfrm>
        </p:grpSpPr>
        <p:sp>
          <p:nvSpPr>
            <p:cNvPr id="14" name="Google Shape;14;p3"/>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3"/>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3"/>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3"/>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3"/>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3"/>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 name="Google Shape;34;p3"/>
          <p:cNvSpPr txBox="1">
            <a:spLocks noGrp="1"/>
          </p:cNvSpPr>
          <p:nvPr>
            <p:ph type="title"/>
          </p:nvPr>
        </p:nvSpPr>
        <p:spPr>
          <a:xfrm>
            <a:off x="6103132" y="3160633"/>
            <a:ext cx="5138800" cy="131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0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a:p>
        </p:txBody>
      </p:sp>
      <p:sp>
        <p:nvSpPr>
          <p:cNvPr id="35" name="Google Shape;35;p3"/>
          <p:cNvSpPr txBox="1">
            <a:spLocks noGrp="1"/>
          </p:cNvSpPr>
          <p:nvPr>
            <p:ph type="subTitle" idx="1"/>
          </p:nvPr>
        </p:nvSpPr>
        <p:spPr>
          <a:xfrm>
            <a:off x="6567332" y="4459800"/>
            <a:ext cx="4210400" cy="7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667">
                <a:latin typeface="Kanit Light"/>
                <a:ea typeface="Kanit Light"/>
                <a:cs typeface="Kanit Light"/>
                <a:sym typeface="Kanit Light"/>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36" name="Google Shape;36;p3"/>
          <p:cNvSpPr txBox="1">
            <a:spLocks noGrp="1"/>
          </p:cNvSpPr>
          <p:nvPr>
            <p:ph type="title" idx="2" hasCustomPrompt="1"/>
          </p:nvPr>
        </p:nvSpPr>
        <p:spPr>
          <a:xfrm>
            <a:off x="7533532" y="1092807"/>
            <a:ext cx="2278000" cy="159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9600" b="0">
                <a:solidFill>
                  <a:schemeClr val="l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grpSp>
        <p:nvGrpSpPr>
          <p:cNvPr id="37" name="Google Shape;37;p3"/>
          <p:cNvGrpSpPr/>
          <p:nvPr/>
        </p:nvGrpSpPr>
        <p:grpSpPr>
          <a:xfrm>
            <a:off x="2200085" y="4062427"/>
            <a:ext cx="3820728" cy="2076567"/>
            <a:chOff x="4886332" y="2499043"/>
            <a:chExt cx="3864527" cy="2100371"/>
          </a:xfrm>
        </p:grpSpPr>
        <p:sp>
          <p:nvSpPr>
            <p:cNvPr id="38" name="Google Shape;38;p3"/>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3"/>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3"/>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3"/>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3"/>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3"/>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3"/>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3"/>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963539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73"/>
        <p:cNvGrpSpPr/>
        <p:nvPr/>
      </p:nvGrpSpPr>
      <p:grpSpPr>
        <a:xfrm>
          <a:off x="0" y="0"/>
          <a:ext cx="0" cy="0"/>
          <a:chOff x="0" y="0"/>
          <a:chExt cx="0" cy="0"/>
        </a:xfrm>
      </p:grpSpPr>
      <p:grpSp>
        <p:nvGrpSpPr>
          <p:cNvPr id="574" name="Google Shape;574;p21"/>
          <p:cNvGrpSpPr/>
          <p:nvPr/>
        </p:nvGrpSpPr>
        <p:grpSpPr>
          <a:xfrm>
            <a:off x="334300" y="1234725"/>
            <a:ext cx="2115997" cy="4897831"/>
            <a:chOff x="253450" y="920693"/>
            <a:chExt cx="1586998" cy="3673373"/>
          </a:xfrm>
        </p:grpSpPr>
        <p:sp>
          <p:nvSpPr>
            <p:cNvPr id="575" name="Google Shape;575;p21"/>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21"/>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21"/>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21"/>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21"/>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21"/>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21"/>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21"/>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21"/>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21"/>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21"/>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21"/>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21"/>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21"/>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21"/>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21"/>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21"/>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21"/>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21"/>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21"/>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21"/>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21"/>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7" name="Google Shape;597;p21"/>
          <p:cNvSpPr/>
          <p:nvPr/>
        </p:nvSpPr>
        <p:spPr>
          <a:xfrm>
            <a:off x="2353897" y="1306087"/>
            <a:ext cx="924920" cy="265671"/>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8" name="Google Shape;598;p21"/>
          <p:cNvSpPr/>
          <p:nvPr/>
        </p:nvSpPr>
        <p:spPr>
          <a:xfrm>
            <a:off x="-268739" y="6132389"/>
            <a:ext cx="520276" cy="136"/>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9" name="Google Shape;599;p21"/>
          <p:cNvSpPr/>
          <p:nvPr/>
        </p:nvSpPr>
        <p:spPr>
          <a:xfrm>
            <a:off x="-1882803" y="6132389"/>
            <a:ext cx="2732837" cy="136"/>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0" name="Google Shape;600;p21"/>
          <p:cNvSpPr/>
          <p:nvPr/>
        </p:nvSpPr>
        <p:spPr>
          <a:xfrm>
            <a:off x="-2126303" y="6132389"/>
            <a:ext cx="520276" cy="136"/>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01" name="Google Shape;601;p21"/>
          <p:cNvGrpSpPr/>
          <p:nvPr/>
        </p:nvGrpSpPr>
        <p:grpSpPr>
          <a:xfrm>
            <a:off x="-2592799" y="2167349"/>
            <a:ext cx="3624545" cy="3965233"/>
            <a:chOff x="-1944600" y="1625511"/>
            <a:chExt cx="2718409" cy="2973925"/>
          </a:xfrm>
        </p:grpSpPr>
        <p:sp>
          <p:nvSpPr>
            <p:cNvPr id="602" name="Google Shape;602;p21"/>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2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2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2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2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2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2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2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2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2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2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2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2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2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2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2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2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2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2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21"/>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21"/>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2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2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2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2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2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2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2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2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2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2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2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2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2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2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2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2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21"/>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0" name="Google Shape;640;p21"/>
          <p:cNvSpPr txBox="1">
            <a:spLocks noGrp="1"/>
          </p:cNvSpPr>
          <p:nvPr>
            <p:ph type="title"/>
          </p:nvPr>
        </p:nvSpPr>
        <p:spPr>
          <a:xfrm>
            <a:off x="7049665" y="3006167"/>
            <a:ext cx="3958400" cy="6376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2933">
                <a:solidFill>
                  <a:schemeClr val="accent2"/>
                </a:solidFill>
              </a:defRPr>
            </a:lvl1pPr>
            <a:lvl2pPr lvl="1" algn="r">
              <a:spcBef>
                <a:spcPts val="0"/>
              </a:spcBef>
              <a:spcAft>
                <a:spcPts val="0"/>
              </a:spcAft>
              <a:buNone/>
              <a:defRPr sz="2933">
                <a:solidFill>
                  <a:schemeClr val="accent2"/>
                </a:solidFill>
              </a:defRPr>
            </a:lvl2pPr>
            <a:lvl3pPr lvl="2" algn="r">
              <a:spcBef>
                <a:spcPts val="0"/>
              </a:spcBef>
              <a:spcAft>
                <a:spcPts val="0"/>
              </a:spcAft>
              <a:buNone/>
              <a:defRPr sz="2933">
                <a:solidFill>
                  <a:schemeClr val="accent2"/>
                </a:solidFill>
              </a:defRPr>
            </a:lvl3pPr>
            <a:lvl4pPr lvl="3" algn="r">
              <a:spcBef>
                <a:spcPts val="0"/>
              </a:spcBef>
              <a:spcAft>
                <a:spcPts val="0"/>
              </a:spcAft>
              <a:buNone/>
              <a:defRPr sz="2933">
                <a:solidFill>
                  <a:schemeClr val="accent2"/>
                </a:solidFill>
              </a:defRPr>
            </a:lvl4pPr>
            <a:lvl5pPr lvl="4" algn="r">
              <a:spcBef>
                <a:spcPts val="0"/>
              </a:spcBef>
              <a:spcAft>
                <a:spcPts val="0"/>
              </a:spcAft>
              <a:buNone/>
              <a:defRPr sz="2933">
                <a:solidFill>
                  <a:schemeClr val="accent2"/>
                </a:solidFill>
              </a:defRPr>
            </a:lvl5pPr>
            <a:lvl6pPr lvl="5" algn="r">
              <a:spcBef>
                <a:spcPts val="0"/>
              </a:spcBef>
              <a:spcAft>
                <a:spcPts val="0"/>
              </a:spcAft>
              <a:buNone/>
              <a:defRPr sz="2933">
                <a:solidFill>
                  <a:schemeClr val="accent2"/>
                </a:solidFill>
              </a:defRPr>
            </a:lvl6pPr>
            <a:lvl7pPr lvl="6" algn="r">
              <a:spcBef>
                <a:spcPts val="0"/>
              </a:spcBef>
              <a:spcAft>
                <a:spcPts val="0"/>
              </a:spcAft>
              <a:buNone/>
              <a:defRPr sz="2933">
                <a:solidFill>
                  <a:schemeClr val="accent2"/>
                </a:solidFill>
              </a:defRPr>
            </a:lvl7pPr>
            <a:lvl8pPr lvl="7" algn="r">
              <a:spcBef>
                <a:spcPts val="0"/>
              </a:spcBef>
              <a:spcAft>
                <a:spcPts val="0"/>
              </a:spcAft>
              <a:buNone/>
              <a:defRPr sz="2933">
                <a:solidFill>
                  <a:schemeClr val="accent2"/>
                </a:solidFill>
              </a:defRPr>
            </a:lvl8pPr>
            <a:lvl9pPr lvl="8" algn="r">
              <a:spcBef>
                <a:spcPts val="0"/>
              </a:spcBef>
              <a:spcAft>
                <a:spcPts val="0"/>
              </a:spcAft>
              <a:buNone/>
              <a:defRPr sz="2933">
                <a:solidFill>
                  <a:schemeClr val="accent2"/>
                </a:solidFill>
              </a:defRPr>
            </a:lvl9pPr>
          </a:lstStyle>
          <a:p>
            <a:r>
              <a:rPr lang="en-US"/>
              <a:t>Click to edit Master title style</a:t>
            </a:r>
            <a:endParaRPr/>
          </a:p>
        </p:txBody>
      </p:sp>
      <p:sp>
        <p:nvSpPr>
          <p:cNvPr id="641" name="Google Shape;641;p21"/>
          <p:cNvSpPr txBox="1">
            <a:spLocks noGrp="1"/>
          </p:cNvSpPr>
          <p:nvPr>
            <p:ph type="subTitle" idx="1"/>
          </p:nvPr>
        </p:nvSpPr>
        <p:spPr>
          <a:xfrm>
            <a:off x="6922300" y="1405633"/>
            <a:ext cx="4328400" cy="1600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1738672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42"/>
        <p:cNvGrpSpPr/>
        <p:nvPr/>
      </p:nvGrpSpPr>
      <p:grpSpPr>
        <a:xfrm>
          <a:off x="0" y="0"/>
          <a:ext cx="0" cy="0"/>
          <a:chOff x="0" y="0"/>
          <a:chExt cx="0" cy="0"/>
        </a:xfrm>
      </p:grpSpPr>
      <p:grpSp>
        <p:nvGrpSpPr>
          <p:cNvPr id="643" name="Google Shape;643;p22"/>
          <p:cNvGrpSpPr/>
          <p:nvPr/>
        </p:nvGrpSpPr>
        <p:grpSpPr>
          <a:xfrm>
            <a:off x="-6197597" y="813500"/>
            <a:ext cx="9129621" cy="5318991"/>
            <a:chOff x="-4648198" y="610125"/>
            <a:chExt cx="6847216" cy="3989243"/>
          </a:xfrm>
        </p:grpSpPr>
        <p:sp>
          <p:nvSpPr>
            <p:cNvPr id="644" name="Google Shape;644;p22"/>
            <p:cNvSpPr/>
            <p:nvPr/>
          </p:nvSpPr>
          <p:spPr>
            <a:xfrm>
              <a:off x="-63437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22"/>
            <p:cNvSpPr/>
            <p:nvPr/>
          </p:nvSpPr>
          <p:spPr>
            <a:xfrm>
              <a:off x="-4648198"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22"/>
            <p:cNvSpPr/>
            <p:nvPr/>
          </p:nvSpPr>
          <p:spPr>
            <a:xfrm>
              <a:off x="-282892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22"/>
            <p:cNvSpPr/>
            <p:nvPr/>
          </p:nvSpPr>
          <p:spPr>
            <a:xfrm>
              <a:off x="-433387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22"/>
            <p:cNvSpPr/>
            <p:nvPr/>
          </p:nvSpPr>
          <p:spPr>
            <a:xfrm>
              <a:off x="-2807181"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22"/>
            <p:cNvSpPr/>
            <p:nvPr/>
          </p:nvSpPr>
          <p:spPr>
            <a:xfrm>
              <a:off x="-1274738"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22"/>
            <p:cNvSpPr/>
            <p:nvPr/>
          </p:nvSpPr>
          <p:spPr>
            <a:xfrm>
              <a:off x="-2029578"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22"/>
            <p:cNvSpPr/>
            <p:nvPr/>
          </p:nvSpPr>
          <p:spPr>
            <a:xfrm>
              <a:off x="-883068"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22"/>
            <p:cNvSpPr/>
            <p:nvPr/>
          </p:nvSpPr>
          <p:spPr>
            <a:xfrm>
              <a:off x="-5683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22"/>
            <p:cNvSpPr/>
            <p:nvPr/>
          </p:nvSpPr>
          <p:spPr>
            <a:xfrm>
              <a:off x="-2807181"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22"/>
            <p:cNvSpPr/>
            <p:nvPr/>
          </p:nvSpPr>
          <p:spPr>
            <a:xfrm>
              <a:off x="-2332643"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5" name="Google Shape;655;p22"/>
          <p:cNvGrpSpPr/>
          <p:nvPr/>
        </p:nvGrpSpPr>
        <p:grpSpPr>
          <a:xfrm>
            <a:off x="10742774" y="716049"/>
            <a:ext cx="2918241" cy="5413196"/>
            <a:chOff x="218005" y="537036"/>
            <a:chExt cx="2188681" cy="4059897"/>
          </a:xfrm>
        </p:grpSpPr>
        <p:sp>
          <p:nvSpPr>
            <p:cNvPr id="656" name="Google Shape;656;p22"/>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22"/>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22"/>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22"/>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22"/>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22"/>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22"/>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22"/>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22"/>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22"/>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22"/>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22"/>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22"/>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22"/>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22"/>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22"/>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22"/>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22"/>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22"/>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22"/>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76" name="Google Shape;676;p22"/>
          <p:cNvSpPr/>
          <p:nvPr/>
        </p:nvSpPr>
        <p:spPr>
          <a:xfrm>
            <a:off x="1302337" y="1405128"/>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7" name="Google Shape;677;p22"/>
          <p:cNvSpPr txBox="1">
            <a:spLocks noGrp="1"/>
          </p:cNvSpPr>
          <p:nvPr>
            <p:ph type="subTitle" idx="1"/>
          </p:nvPr>
        </p:nvSpPr>
        <p:spPr>
          <a:xfrm>
            <a:off x="3164439" y="4115432"/>
            <a:ext cx="35392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678" name="Google Shape;678;p22"/>
          <p:cNvSpPr txBox="1">
            <a:spLocks noGrp="1"/>
          </p:cNvSpPr>
          <p:nvPr>
            <p:ph type="subTitle" idx="2"/>
          </p:nvPr>
        </p:nvSpPr>
        <p:spPr>
          <a:xfrm>
            <a:off x="6706669" y="1956433"/>
            <a:ext cx="35392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679" name="Google Shape;679;p22"/>
          <p:cNvSpPr txBox="1">
            <a:spLocks noGrp="1"/>
          </p:cNvSpPr>
          <p:nvPr>
            <p:ph type="subTitle" idx="3"/>
          </p:nvPr>
        </p:nvSpPr>
        <p:spPr>
          <a:xfrm>
            <a:off x="3164439" y="1956433"/>
            <a:ext cx="35392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680" name="Google Shape;680;p22"/>
          <p:cNvSpPr txBox="1">
            <a:spLocks noGrp="1"/>
          </p:cNvSpPr>
          <p:nvPr>
            <p:ph type="subTitle" idx="4"/>
          </p:nvPr>
        </p:nvSpPr>
        <p:spPr>
          <a:xfrm>
            <a:off x="3162300" y="2564401"/>
            <a:ext cx="3543200" cy="8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r>
              <a:rPr lang="en-US"/>
              <a:t>Click to edit Master subtitle style</a:t>
            </a:r>
            <a:endParaRPr/>
          </a:p>
        </p:txBody>
      </p:sp>
      <p:sp>
        <p:nvSpPr>
          <p:cNvPr id="681" name="Google Shape;681;p22"/>
          <p:cNvSpPr txBox="1">
            <a:spLocks noGrp="1"/>
          </p:cNvSpPr>
          <p:nvPr>
            <p:ph type="subTitle" idx="5"/>
          </p:nvPr>
        </p:nvSpPr>
        <p:spPr>
          <a:xfrm>
            <a:off x="6704531" y="2564401"/>
            <a:ext cx="3543200" cy="8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r>
              <a:rPr lang="en-US"/>
              <a:t>Click to edit Master subtitle style</a:t>
            </a:r>
            <a:endParaRPr/>
          </a:p>
        </p:txBody>
      </p:sp>
      <p:sp>
        <p:nvSpPr>
          <p:cNvPr id="682" name="Google Shape;682;p22"/>
          <p:cNvSpPr txBox="1">
            <a:spLocks noGrp="1"/>
          </p:cNvSpPr>
          <p:nvPr>
            <p:ph type="subTitle" idx="6"/>
          </p:nvPr>
        </p:nvSpPr>
        <p:spPr>
          <a:xfrm>
            <a:off x="3162300" y="4723400"/>
            <a:ext cx="3543200" cy="8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r>
              <a:rPr lang="en-US"/>
              <a:t>Click to edit Master subtitle style</a:t>
            </a:r>
            <a:endParaRPr/>
          </a:p>
        </p:txBody>
      </p:sp>
      <p:sp>
        <p:nvSpPr>
          <p:cNvPr id="683" name="Google Shape;683;p22"/>
          <p:cNvSpPr txBox="1">
            <a:spLocks noGrp="1"/>
          </p:cNvSpPr>
          <p:nvPr>
            <p:ph type="title"/>
          </p:nvPr>
        </p:nvSpPr>
        <p:spPr>
          <a:xfrm>
            <a:off x="3162300" y="496533"/>
            <a:ext cx="70868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
        <p:nvSpPr>
          <p:cNvPr id="684" name="Google Shape;684;p22"/>
          <p:cNvSpPr txBox="1">
            <a:spLocks noGrp="1"/>
          </p:cNvSpPr>
          <p:nvPr>
            <p:ph type="subTitle" idx="7"/>
          </p:nvPr>
        </p:nvSpPr>
        <p:spPr>
          <a:xfrm>
            <a:off x="6706669" y="4115432"/>
            <a:ext cx="35392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685" name="Google Shape;685;p22"/>
          <p:cNvSpPr txBox="1">
            <a:spLocks noGrp="1"/>
          </p:cNvSpPr>
          <p:nvPr>
            <p:ph type="subTitle" idx="8"/>
          </p:nvPr>
        </p:nvSpPr>
        <p:spPr>
          <a:xfrm>
            <a:off x="6704531" y="4723400"/>
            <a:ext cx="3543200" cy="8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3412395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686"/>
        <p:cNvGrpSpPr/>
        <p:nvPr/>
      </p:nvGrpSpPr>
      <p:grpSpPr>
        <a:xfrm>
          <a:off x="0" y="0"/>
          <a:ext cx="0" cy="0"/>
          <a:chOff x="0" y="0"/>
          <a:chExt cx="0" cy="0"/>
        </a:xfrm>
      </p:grpSpPr>
      <p:sp>
        <p:nvSpPr>
          <p:cNvPr id="687" name="Google Shape;687;p23"/>
          <p:cNvSpPr/>
          <p:nvPr/>
        </p:nvSpPr>
        <p:spPr>
          <a:xfrm flipH="1">
            <a:off x="-390994" y="431200"/>
            <a:ext cx="2193153" cy="534837"/>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8" name="Google Shape;688;p23"/>
          <p:cNvSpPr/>
          <p:nvPr/>
        </p:nvSpPr>
        <p:spPr>
          <a:xfrm>
            <a:off x="341364" y="4677537"/>
            <a:ext cx="4238848" cy="1458951"/>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9" name="Google Shape;689;p23"/>
          <p:cNvSpPr/>
          <p:nvPr/>
        </p:nvSpPr>
        <p:spPr>
          <a:xfrm>
            <a:off x="2942703" y="3455195"/>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0" name="Google Shape;690;p23"/>
          <p:cNvSpPr/>
          <p:nvPr/>
        </p:nvSpPr>
        <p:spPr>
          <a:xfrm>
            <a:off x="1149136" y="2118234"/>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1" name="Google Shape;691;p23"/>
          <p:cNvSpPr/>
          <p:nvPr/>
        </p:nvSpPr>
        <p:spPr>
          <a:xfrm flipH="1">
            <a:off x="9546749" y="218850"/>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92" name="Google Shape;692;p23"/>
          <p:cNvGrpSpPr/>
          <p:nvPr/>
        </p:nvGrpSpPr>
        <p:grpSpPr>
          <a:xfrm>
            <a:off x="11197568" y="1628563"/>
            <a:ext cx="1372561" cy="4509471"/>
            <a:chOff x="7407575" y="1221422"/>
            <a:chExt cx="1029421" cy="3382103"/>
          </a:xfrm>
        </p:grpSpPr>
        <p:sp>
          <p:nvSpPr>
            <p:cNvPr id="693" name="Google Shape;693;p23"/>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23"/>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23"/>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23"/>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23"/>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23"/>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23"/>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23"/>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23"/>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23"/>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23"/>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23"/>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23"/>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23"/>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23"/>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23"/>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23"/>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23"/>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23"/>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12" name="Google Shape;712;p23"/>
          <p:cNvSpPr txBox="1">
            <a:spLocks noGrp="1"/>
          </p:cNvSpPr>
          <p:nvPr>
            <p:ph type="subTitle" idx="1"/>
          </p:nvPr>
        </p:nvSpPr>
        <p:spPr>
          <a:xfrm>
            <a:off x="4560801" y="1875933"/>
            <a:ext cx="3070400" cy="45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13" name="Google Shape;713;p23"/>
          <p:cNvSpPr txBox="1">
            <a:spLocks noGrp="1"/>
          </p:cNvSpPr>
          <p:nvPr>
            <p:ph type="subTitle" idx="2"/>
          </p:nvPr>
        </p:nvSpPr>
        <p:spPr>
          <a:xfrm>
            <a:off x="4560801" y="3565467"/>
            <a:ext cx="3070400" cy="45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14" name="Google Shape;714;p23"/>
          <p:cNvSpPr txBox="1">
            <a:spLocks noGrp="1"/>
          </p:cNvSpPr>
          <p:nvPr>
            <p:ph type="subTitle" idx="3"/>
          </p:nvPr>
        </p:nvSpPr>
        <p:spPr>
          <a:xfrm>
            <a:off x="4560801" y="2332347"/>
            <a:ext cx="3070400" cy="11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15" name="Google Shape;715;p23"/>
          <p:cNvSpPr txBox="1">
            <a:spLocks noGrp="1"/>
          </p:cNvSpPr>
          <p:nvPr>
            <p:ph type="subTitle" idx="4"/>
          </p:nvPr>
        </p:nvSpPr>
        <p:spPr>
          <a:xfrm>
            <a:off x="4560801" y="4021863"/>
            <a:ext cx="3070400" cy="11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16" name="Google Shape;716;p23"/>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
        <p:nvSpPr>
          <p:cNvPr id="717" name="Google Shape;717;p23"/>
          <p:cNvSpPr/>
          <p:nvPr/>
        </p:nvSpPr>
        <p:spPr>
          <a:xfrm>
            <a:off x="-535102" y="5446764"/>
            <a:ext cx="1992603" cy="68580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8" name="Google Shape;718;p23"/>
          <p:cNvSpPr/>
          <p:nvPr/>
        </p:nvSpPr>
        <p:spPr>
          <a:xfrm flipH="1">
            <a:off x="611787" y="6132464"/>
            <a:ext cx="849624" cy="12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06151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19"/>
        <p:cNvGrpSpPr/>
        <p:nvPr/>
      </p:nvGrpSpPr>
      <p:grpSpPr>
        <a:xfrm>
          <a:off x="0" y="0"/>
          <a:ext cx="0" cy="0"/>
          <a:chOff x="0" y="0"/>
          <a:chExt cx="0" cy="0"/>
        </a:xfrm>
      </p:grpSpPr>
      <p:sp>
        <p:nvSpPr>
          <p:cNvPr id="720" name="Google Shape;720;p24"/>
          <p:cNvSpPr/>
          <p:nvPr/>
        </p:nvSpPr>
        <p:spPr>
          <a:xfrm>
            <a:off x="-1016274" y="1001835"/>
            <a:ext cx="2037963" cy="637604"/>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21" name="Google Shape;721;p24"/>
          <p:cNvGrpSpPr/>
          <p:nvPr/>
        </p:nvGrpSpPr>
        <p:grpSpPr>
          <a:xfrm>
            <a:off x="-1343734" y="4755115"/>
            <a:ext cx="2708283" cy="1377524"/>
            <a:chOff x="1189475" y="3564161"/>
            <a:chExt cx="2031212" cy="1033143"/>
          </a:xfrm>
        </p:grpSpPr>
        <p:sp>
          <p:nvSpPr>
            <p:cNvPr id="722" name="Google Shape;722;p24"/>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24"/>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24"/>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24"/>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24"/>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24"/>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24"/>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24"/>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24"/>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24"/>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32" name="Google Shape;732;p24"/>
          <p:cNvSpPr txBox="1">
            <a:spLocks noGrp="1"/>
          </p:cNvSpPr>
          <p:nvPr>
            <p:ph type="subTitle" idx="1"/>
          </p:nvPr>
        </p:nvSpPr>
        <p:spPr>
          <a:xfrm>
            <a:off x="952968" y="1983967"/>
            <a:ext cx="2462800" cy="4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33" name="Google Shape;733;p24"/>
          <p:cNvSpPr txBox="1">
            <a:spLocks noGrp="1"/>
          </p:cNvSpPr>
          <p:nvPr>
            <p:ph type="subTitle" idx="2"/>
          </p:nvPr>
        </p:nvSpPr>
        <p:spPr>
          <a:xfrm>
            <a:off x="952967" y="3436700"/>
            <a:ext cx="2462800" cy="4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34" name="Google Shape;734;p24"/>
          <p:cNvSpPr txBox="1">
            <a:spLocks noGrp="1"/>
          </p:cNvSpPr>
          <p:nvPr>
            <p:ph type="subTitle" idx="3"/>
          </p:nvPr>
        </p:nvSpPr>
        <p:spPr>
          <a:xfrm>
            <a:off x="952975" y="4889433"/>
            <a:ext cx="2462800" cy="4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35" name="Google Shape;735;p24"/>
          <p:cNvSpPr txBox="1">
            <a:spLocks noGrp="1"/>
          </p:cNvSpPr>
          <p:nvPr>
            <p:ph type="subTitle" idx="4"/>
          </p:nvPr>
        </p:nvSpPr>
        <p:spPr>
          <a:xfrm>
            <a:off x="3763991" y="1854580"/>
            <a:ext cx="3070400" cy="1121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36" name="Google Shape;736;p24"/>
          <p:cNvSpPr txBox="1">
            <a:spLocks noGrp="1"/>
          </p:cNvSpPr>
          <p:nvPr>
            <p:ph type="subTitle" idx="5"/>
          </p:nvPr>
        </p:nvSpPr>
        <p:spPr>
          <a:xfrm>
            <a:off x="3763984" y="3307313"/>
            <a:ext cx="3070400" cy="1121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37" name="Google Shape;737;p24"/>
          <p:cNvSpPr txBox="1">
            <a:spLocks noGrp="1"/>
          </p:cNvSpPr>
          <p:nvPr>
            <p:ph type="subTitle" idx="6"/>
          </p:nvPr>
        </p:nvSpPr>
        <p:spPr>
          <a:xfrm>
            <a:off x="3763980" y="4760047"/>
            <a:ext cx="3070400" cy="1121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38" name="Google Shape;738;p24"/>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Tree>
    <p:extLst>
      <p:ext uri="{BB962C8B-B14F-4D97-AF65-F5344CB8AC3E}">
        <p14:creationId xmlns:p14="http://schemas.microsoft.com/office/powerpoint/2010/main" val="4158452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739"/>
        <p:cNvGrpSpPr/>
        <p:nvPr/>
      </p:nvGrpSpPr>
      <p:grpSpPr>
        <a:xfrm>
          <a:off x="0" y="0"/>
          <a:ext cx="0" cy="0"/>
          <a:chOff x="0" y="0"/>
          <a:chExt cx="0" cy="0"/>
        </a:xfrm>
      </p:grpSpPr>
      <p:sp>
        <p:nvSpPr>
          <p:cNvPr id="740" name="Google Shape;740;p25"/>
          <p:cNvSpPr/>
          <p:nvPr/>
        </p:nvSpPr>
        <p:spPr>
          <a:xfrm>
            <a:off x="-2128569" y="4673603"/>
            <a:ext cx="4238848" cy="1458951"/>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1" name="Google Shape;741;p25"/>
          <p:cNvSpPr txBox="1">
            <a:spLocks noGrp="1"/>
          </p:cNvSpPr>
          <p:nvPr>
            <p:ph type="subTitle" idx="1"/>
          </p:nvPr>
        </p:nvSpPr>
        <p:spPr>
          <a:xfrm>
            <a:off x="1161433" y="3140700"/>
            <a:ext cx="3134800" cy="10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42" name="Google Shape;742;p25"/>
          <p:cNvSpPr txBox="1">
            <a:spLocks noGrp="1"/>
          </p:cNvSpPr>
          <p:nvPr>
            <p:ph type="subTitle" idx="2"/>
          </p:nvPr>
        </p:nvSpPr>
        <p:spPr>
          <a:xfrm>
            <a:off x="4520492" y="3140700"/>
            <a:ext cx="3134800" cy="10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43" name="Google Shape;743;p25"/>
          <p:cNvSpPr txBox="1">
            <a:spLocks noGrp="1"/>
          </p:cNvSpPr>
          <p:nvPr>
            <p:ph type="subTitle" idx="3"/>
          </p:nvPr>
        </p:nvSpPr>
        <p:spPr>
          <a:xfrm>
            <a:off x="7895733" y="3140700"/>
            <a:ext cx="3134800" cy="10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44" name="Google Shape;744;p25"/>
          <p:cNvSpPr txBox="1">
            <a:spLocks noGrp="1"/>
          </p:cNvSpPr>
          <p:nvPr>
            <p:ph type="subTitle" idx="4"/>
          </p:nvPr>
        </p:nvSpPr>
        <p:spPr>
          <a:xfrm>
            <a:off x="1161284" y="4198104"/>
            <a:ext cx="3134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45" name="Google Shape;745;p25"/>
          <p:cNvSpPr txBox="1">
            <a:spLocks noGrp="1"/>
          </p:cNvSpPr>
          <p:nvPr>
            <p:ph type="subTitle" idx="5"/>
          </p:nvPr>
        </p:nvSpPr>
        <p:spPr>
          <a:xfrm>
            <a:off x="4517312" y="4198104"/>
            <a:ext cx="3134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46" name="Google Shape;746;p25"/>
          <p:cNvSpPr txBox="1">
            <a:spLocks noGrp="1"/>
          </p:cNvSpPr>
          <p:nvPr>
            <p:ph type="subTitle" idx="6"/>
          </p:nvPr>
        </p:nvSpPr>
        <p:spPr>
          <a:xfrm>
            <a:off x="7896231" y="4198104"/>
            <a:ext cx="3134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47" name="Google Shape;747;p25"/>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
        <p:nvSpPr>
          <p:cNvPr id="748" name="Google Shape;748;p25"/>
          <p:cNvSpPr/>
          <p:nvPr/>
        </p:nvSpPr>
        <p:spPr>
          <a:xfrm>
            <a:off x="10988302" y="1755850"/>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9" name="Google Shape;749;p25"/>
          <p:cNvSpPr/>
          <p:nvPr/>
        </p:nvSpPr>
        <p:spPr>
          <a:xfrm>
            <a:off x="11118270" y="359428"/>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0" name="Google Shape;750;p25"/>
          <p:cNvSpPr/>
          <p:nvPr/>
        </p:nvSpPr>
        <p:spPr>
          <a:xfrm>
            <a:off x="121236" y="1629428"/>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51" name="Google Shape;751;p25"/>
          <p:cNvGrpSpPr/>
          <p:nvPr/>
        </p:nvGrpSpPr>
        <p:grpSpPr>
          <a:xfrm>
            <a:off x="10848267" y="4755115"/>
            <a:ext cx="2708283" cy="1377524"/>
            <a:chOff x="1189475" y="3564161"/>
            <a:chExt cx="2031212" cy="1033143"/>
          </a:xfrm>
        </p:grpSpPr>
        <p:sp>
          <p:nvSpPr>
            <p:cNvPr id="752" name="Google Shape;752;p25"/>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5"/>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25"/>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25"/>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25"/>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25"/>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25"/>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25"/>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25"/>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25"/>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36364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and five columns">
  <p:cSld name="Text and five columns">
    <p:spTree>
      <p:nvGrpSpPr>
        <p:cNvPr id="1" name="Shape 762"/>
        <p:cNvGrpSpPr/>
        <p:nvPr/>
      </p:nvGrpSpPr>
      <p:grpSpPr>
        <a:xfrm>
          <a:off x="0" y="0"/>
          <a:ext cx="0" cy="0"/>
          <a:chOff x="0" y="0"/>
          <a:chExt cx="0" cy="0"/>
        </a:xfrm>
      </p:grpSpPr>
      <p:grpSp>
        <p:nvGrpSpPr>
          <p:cNvPr id="763" name="Google Shape;763;p26"/>
          <p:cNvGrpSpPr/>
          <p:nvPr/>
        </p:nvGrpSpPr>
        <p:grpSpPr>
          <a:xfrm>
            <a:off x="-886295" y="215901"/>
            <a:ext cx="13078299" cy="1253692"/>
            <a:chOff x="-664721" y="161925"/>
            <a:chExt cx="9808724" cy="940269"/>
          </a:xfrm>
        </p:grpSpPr>
        <p:sp>
          <p:nvSpPr>
            <p:cNvPr id="764" name="Google Shape;764;p26"/>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26"/>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26"/>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26"/>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8" name="Google Shape;768;p26"/>
          <p:cNvSpPr/>
          <p:nvPr/>
        </p:nvSpPr>
        <p:spPr>
          <a:xfrm>
            <a:off x="10945694" y="5192560"/>
            <a:ext cx="2731143" cy="939997"/>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9" name="Google Shape;769;p26"/>
          <p:cNvSpPr txBox="1">
            <a:spLocks noGrp="1"/>
          </p:cNvSpPr>
          <p:nvPr>
            <p:ph type="subTitle" idx="1"/>
          </p:nvPr>
        </p:nvSpPr>
        <p:spPr>
          <a:xfrm>
            <a:off x="951120" y="2023105"/>
            <a:ext cx="32684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70" name="Google Shape;770;p26"/>
          <p:cNvSpPr txBox="1">
            <a:spLocks noGrp="1"/>
          </p:cNvSpPr>
          <p:nvPr>
            <p:ph type="subTitle" idx="2"/>
          </p:nvPr>
        </p:nvSpPr>
        <p:spPr>
          <a:xfrm>
            <a:off x="4453384" y="2023105"/>
            <a:ext cx="32684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71" name="Google Shape;771;p26"/>
          <p:cNvSpPr txBox="1">
            <a:spLocks noGrp="1"/>
          </p:cNvSpPr>
          <p:nvPr>
            <p:ph type="subTitle" idx="3"/>
          </p:nvPr>
        </p:nvSpPr>
        <p:spPr>
          <a:xfrm>
            <a:off x="7972521" y="2023105"/>
            <a:ext cx="32684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72" name="Google Shape;772;p26"/>
          <p:cNvSpPr txBox="1">
            <a:spLocks noGrp="1"/>
          </p:cNvSpPr>
          <p:nvPr>
            <p:ph type="subTitle" idx="4"/>
          </p:nvPr>
        </p:nvSpPr>
        <p:spPr>
          <a:xfrm>
            <a:off x="2710737" y="3873972"/>
            <a:ext cx="32684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73" name="Google Shape;773;p26"/>
          <p:cNvSpPr txBox="1">
            <a:spLocks noGrp="1"/>
          </p:cNvSpPr>
          <p:nvPr>
            <p:ph type="subTitle" idx="5"/>
          </p:nvPr>
        </p:nvSpPr>
        <p:spPr>
          <a:xfrm>
            <a:off x="6213001" y="3873972"/>
            <a:ext cx="32684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74" name="Google Shape;774;p26"/>
          <p:cNvSpPr txBox="1">
            <a:spLocks noGrp="1"/>
          </p:cNvSpPr>
          <p:nvPr>
            <p:ph type="subTitle" idx="6"/>
          </p:nvPr>
        </p:nvSpPr>
        <p:spPr>
          <a:xfrm>
            <a:off x="950976" y="2674112"/>
            <a:ext cx="3267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75" name="Google Shape;775;p26"/>
          <p:cNvSpPr txBox="1">
            <a:spLocks noGrp="1"/>
          </p:cNvSpPr>
          <p:nvPr>
            <p:ph type="subTitle" idx="7"/>
          </p:nvPr>
        </p:nvSpPr>
        <p:spPr>
          <a:xfrm>
            <a:off x="4450080" y="2674112"/>
            <a:ext cx="3267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76" name="Google Shape;776;p26"/>
          <p:cNvSpPr txBox="1">
            <a:spLocks noGrp="1"/>
          </p:cNvSpPr>
          <p:nvPr>
            <p:ph type="subTitle" idx="8"/>
          </p:nvPr>
        </p:nvSpPr>
        <p:spPr>
          <a:xfrm>
            <a:off x="7973568" y="2674112"/>
            <a:ext cx="3267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77" name="Google Shape;777;p26"/>
          <p:cNvSpPr txBox="1">
            <a:spLocks noGrp="1"/>
          </p:cNvSpPr>
          <p:nvPr>
            <p:ph type="subTitle" idx="9"/>
          </p:nvPr>
        </p:nvSpPr>
        <p:spPr>
          <a:xfrm>
            <a:off x="2710593" y="4520692"/>
            <a:ext cx="3267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78" name="Google Shape;778;p26"/>
          <p:cNvSpPr txBox="1">
            <a:spLocks noGrp="1"/>
          </p:cNvSpPr>
          <p:nvPr>
            <p:ph type="subTitle" idx="13"/>
          </p:nvPr>
        </p:nvSpPr>
        <p:spPr>
          <a:xfrm>
            <a:off x="6209696" y="4520692"/>
            <a:ext cx="3267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779" name="Google Shape;779;p26"/>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
        <p:nvSpPr>
          <p:cNvPr id="780" name="Google Shape;780;p26"/>
          <p:cNvSpPr/>
          <p:nvPr/>
        </p:nvSpPr>
        <p:spPr>
          <a:xfrm>
            <a:off x="-585906" y="5192560"/>
            <a:ext cx="2731143" cy="939997"/>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197506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781"/>
        <p:cNvGrpSpPr/>
        <p:nvPr/>
      </p:nvGrpSpPr>
      <p:grpSpPr>
        <a:xfrm>
          <a:off x="0" y="0"/>
          <a:ext cx="0" cy="0"/>
          <a:chOff x="0" y="0"/>
          <a:chExt cx="0" cy="0"/>
        </a:xfrm>
      </p:grpSpPr>
      <p:sp>
        <p:nvSpPr>
          <p:cNvPr id="782" name="Google Shape;782;p27"/>
          <p:cNvSpPr/>
          <p:nvPr/>
        </p:nvSpPr>
        <p:spPr>
          <a:xfrm>
            <a:off x="11331202" y="1879601"/>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3" name="Google Shape;783;p27"/>
          <p:cNvSpPr/>
          <p:nvPr/>
        </p:nvSpPr>
        <p:spPr>
          <a:xfrm flipH="1">
            <a:off x="-1203071" y="215900"/>
            <a:ext cx="1838076" cy="575067"/>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84" name="Google Shape;784;p27"/>
          <p:cNvGrpSpPr/>
          <p:nvPr/>
        </p:nvGrpSpPr>
        <p:grpSpPr>
          <a:xfrm>
            <a:off x="-1349367" y="4755049"/>
            <a:ext cx="2708283" cy="1377524"/>
            <a:chOff x="1189475" y="3564161"/>
            <a:chExt cx="2031212" cy="1033143"/>
          </a:xfrm>
        </p:grpSpPr>
        <p:sp>
          <p:nvSpPr>
            <p:cNvPr id="785" name="Google Shape;785;p27"/>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27"/>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27"/>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27"/>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27"/>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27"/>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27"/>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27"/>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7"/>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27"/>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5" name="Google Shape;795;p27"/>
          <p:cNvSpPr/>
          <p:nvPr/>
        </p:nvSpPr>
        <p:spPr>
          <a:xfrm>
            <a:off x="11054770" y="1134128"/>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6" name="Google Shape;796;p27"/>
          <p:cNvSpPr txBox="1">
            <a:spLocks noGrp="1"/>
          </p:cNvSpPr>
          <p:nvPr>
            <p:ph type="subTitle" idx="1"/>
          </p:nvPr>
        </p:nvSpPr>
        <p:spPr>
          <a:xfrm>
            <a:off x="951120" y="2023105"/>
            <a:ext cx="32684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97" name="Google Shape;797;p27"/>
          <p:cNvSpPr txBox="1">
            <a:spLocks noGrp="1"/>
          </p:cNvSpPr>
          <p:nvPr>
            <p:ph type="subTitle" idx="2"/>
          </p:nvPr>
        </p:nvSpPr>
        <p:spPr>
          <a:xfrm>
            <a:off x="4453384" y="2023105"/>
            <a:ext cx="32684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98" name="Google Shape;798;p27"/>
          <p:cNvSpPr txBox="1">
            <a:spLocks noGrp="1"/>
          </p:cNvSpPr>
          <p:nvPr>
            <p:ph type="subTitle" idx="3"/>
          </p:nvPr>
        </p:nvSpPr>
        <p:spPr>
          <a:xfrm>
            <a:off x="7972521" y="2023105"/>
            <a:ext cx="32684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799" name="Google Shape;799;p27"/>
          <p:cNvSpPr txBox="1">
            <a:spLocks noGrp="1"/>
          </p:cNvSpPr>
          <p:nvPr>
            <p:ph type="subTitle" idx="4"/>
          </p:nvPr>
        </p:nvSpPr>
        <p:spPr>
          <a:xfrm>
            <a:off x="951120" y="3899372"/>
            <a:ext cx="32684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800" name="Google Shape;800;p27"/>
          <p:cNvSpPr txBox="1">
            <a:spLocks noGrp="1"/>
          </p:cNvSpPr>
          <p:nvPr>
            <p:ph type="subTitle" idx="5"/>
          </p:nvPr>
        </p:nvSpPr>
        <p:spPr>
          <a:xfrm>
            <a:off x="4453384" y="3899372"/>
            <a:ext cx="32684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801" name="Google Shape;801;p27"/>
          <p:cNvSpPr txBox="1">
            <a:spLocks noGrp="1"/>
          </p:cNvSpPr>
          <p:nvPr>
            <p:ph type="subTitle" idx="6"/>
          </p:nvPr>
        </p:nvSpPr>
        <p:spPr>
          <a:xfrm>
            <a:off x="7972521" y="3899372"/>
            <a:ext cx="3268400" cy="4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933">
                <a:solidFill>
                  <a:schemeClr val="accent2"/>
                </a:solidFill>
                <a:latin typeface="Bree Serif"/>
                <a:ea typeface="Bree Serif"/>
                <a:cs typeface="Bree Serif"/>
                <a:sym typeface="Bree Serif"/>
              </a:defRPr>
            </a:lvl1pPr>
            <a:lvl2pPr lvl="1" rtl="0">
              <a:spcBef>
                <a:spcPts val="2133"/>
              </a:spcBef>
              <a:spcAft>
                <a:spcPts val="0"/>
              </a:spcAft>
              <a:buSzPts val="1800"/>
              <a:buFont typeface="Josefin Sans"/>
              <a:buNone/>
              <a:defRPr sz="2400">
                <a:latin typeface="Josefin Sans"/>
                <a:ea typeface="Josefin Sans"/>
                <a:cs typeface="Josefin Sans"/>
                <a:sym typeface="Josefin Sans"/>
              </a:defRPr>
            </a:lvl2pPr>
            <a:lvl3pPr lvl="2" rtl="0">
              <a:spcBef>
                <a:spcPts val="2133"/>
              </a:spcBef>
              <a:spcAft>
                <a:spcPts val="0"/>
              </a:spcAft>
              <a:buSzPts val="1800"/>
              <a:buFont typeface="Josefin Sans"/>
              <a:buNone/>
              <a:defRPr sz="2400">
                <a:latin typeface="Josefin Sans"/>
                <a:ea typeface="Josefin Sans"/>
                <a:cs typeface="Josefin Sans"/>
                <a:sym typeface="Josefin Sans"/>
              </a:defRPr>
            </a:lvl3pPr>
            <a:lvl4pPr lvl="3" rtl="0">
              <a:spcBef>
                <a:spcPts val="2133"/>
              </a:spcBef>
              <a:spcAft>
                <a:spcPts val="0"/>
              </a:spcAft>
              <a:buSzPts val="1800"/>
              <a:buFont typeface="Josefin Sans"/>
              <a:buNone/>
              <a:defRPr sz="2400">
                <a:latin typeface="Josefin Sans"/>
                <a:ea typeface="Josefin Sans"/>
                <a:cs typeface="Josefin Sans"/>
                <a:sym typeface="Josefin Sans"/>
              </a:defRPr>
            </a:lvl4pPr>
            <a:lvl5pPr lvl="4" rtl="0">
              <a:spcBef>
                <a:spcPts val="2133"/>
              </a:spcBef>
              <a:spcAft>
                <a:spcPts val="0"/>
              </a:spcAft>
              <a:buSzPts val="1800"/>
              <a:buFont typeface="Josefin Sans"/>
              <a:buNone/>
              <a:defRPr sz="2400">
                <a:latin typeface="Josefin Sans"/>
                <a:ea typeface="Josefin Sans"/>
                <a:cs typeface="Josefin Sans"/>
                <a:sym typeface="Josefin Sans"/>
              </a:defRPr>
            </a:lvl5pPr>
            <a:lvl6pPr lvl="5" rtl="0">
              <a:spcBef>
                <a:spcPts val="2133"/>
              </a:spcBef>
              <a:spcAft>
                <a:spcPts val="0"/>
              </a:spcAft>
              <a:buSzPts val="1800"/>
              <a:buFont typeface="Josefin Sans"/>
              <a:buNone/>
              <a:defRPr sz="2400">
                <a:latin typeface="Josefin Sans"/>
                <a:ea typeface="Josefin Sans"/>
                <a:cs typeface="Josefin Sans"/>
                <a:sym typeface="Josefin Sans"/>
              </a:defRPr>
            </a:lvl6pPr>
            <a:lvl7pPr lvl="6" rtl="0">
              <a:spcBef>
                <a:spcPts val="2133"/>
              </a:spcBef>
              <a:spcAft>
                <a:spcPts val="0"/>
              </a:spcAft>
              <a:buSzPts val="1800"/>
              <a:buFont typeface="Josefin Sans"/>
              <a:buNone/>
              <a:defRPr sz="2400">
                <a:latin typeface="Josefin Sans"/>
                <a:ea typeface="Josefin Sans"/>
                <a:cs typeface="Josefin Sans"/>
                <a:sym typeface="Josefin Sans"/>
              </a:defRPr>
            </a:lvl7pPr>
            <a:lvl8pPr lvl="7" rtl="0">
              <a:spcBef>
                <a:spcPts val="2133"/>
              </a:spcBef>
              <a:spcAft>
                <a:spcPts val="0"/>
              </a:spcAft>
              <a:buSzPts val="1800"/>
              <a:buFont typeface="Josefin Sans"/>
              <a:buNone/>
              <a:defRPr sz="2400">
                <a:latin typeface="Josefin Sans"/>
                <a:ea typeface="Josefin Sans"/>
                <a:cs typeface="Josefin Sans"/>
                <a:sym typeface="Josefin Sans"/>
              </a:defRPr>
            </a:lvl8pPr>
            <a:lvl9pPr lvl="8" rtl="0">
              <a:spcBef>
                <a:spcPts val="2133"/>
              </a:spcBef>
              <a:spcAft>
                <a:spcPts val="2133"/>
              </a:spcAft>
              <a:buSzPts val="1800"/>
              <a:buFont typeface="Josefin Sans"/>
              <a:buNone/>
              <a:defRPr sz="2400">
                <a:latin typeface="Josefin Sans"/>
                <a:ea typeface="Josefin Sans"/>
                <a:cs typeface="Josefin Sans"/>
                <a:sym typeface="Josefin Sans"/>
              </a:defRPr>
            </a:lvl9pPr>
          </a:lstStyle>
          <a:p>
            <a:r>
              <a:rPr lang="en-US"/>
              <a:t>Click to edit Master subtitle style</a:t>
            </a:r>
            <a:endParaRPr/>
          </a:p>
        </p:txBody>
      </p:sp>
      <p:sp>
        <p:nvSpPr>
          <p:cNvPr id="802" name="Google Shape;802;p27"/>
          <p:cNvSpPr txBox="1">
            <a:spLocks noGrp="1"/>
          </p:cNvSpPr>
          <p:nvPr>
            <p:ph type="subTitle" idx="7"/>
          </p:nvPr>
        </p:nvSpPr>
        <p:spPr>
          <a:xfrm>
            <a:off x="950976" y="2674112"/>
            <a:ext cx="3267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803" name="Google Shape;803;p27"/>
          <p:cNvSpPr txBox="1">
            <a:spLocks noGrp="1"/>
          </p:cNvSpPr>
          <p:nvPr>
            <p:ph type="subTitle" idx="8"/>
          </p:nvPr>
        </p:nvSpPr>
        <p:spPr>
          <a:xfrm>
            <a:off x="4450080" y="2674112"/>
            <a:ext cx="3267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804" name="Google Shape;804;p27"/>
          <p:cNvSpPr txBox="1">
            <a:spLocks noGrp="1"/>
          </p:cNvSpPr>
          <p:nvPr>
            <p:ph type="subTitle" idx="9"/>
          </p:nvPr>
        </p:nvSpPr>
        <p:spPr>
          <a:xfrm>
            <a:off x="7973568" y="2674112"/>
            <a:ext cx="3267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805" name="Google Shape;805;p27"/>
          <p:cNvSpPr txBox="1">
            <a:spLocks noGrp="1"/>
          </p:cNvSpPr>
          <p:nvPr>
            <p:ph type="subTitle" idx="13"/>
          </p:nvPr>
        </p:nvSpPr>
        <p:spPr>
          <a:xfrm>
            <a:off x="950976" y="4546092"/>
            <a:ext cx="3267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806" name="Google Shape;806;p27"/>
          <p:cNvSpPr txBox="1">
            <a:spLocks noGrp="1"/>
          </p:cNvSpPr>
          <p:nvPr>
            <p:ph type="subTitle" idx="14"/>
          </p:nvPr>
        </p:nvSpPr>
        <p:spPr>
          <a:xfrm>
            <a:off x="4450080" y="4546092"/>
            <a:ext cx="3267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807" name="Google Shape;807;p27"/>
          <p:cNvSpPr txBox="1">
            <a:spLocks noGrp="1"/>
          </p:cNvSpPr>
          <p:nvPr>
            <p:ph type="subTitle" idx="15"/>
          </p:nvPr>
        </p:nvSpPr>
        <p:spPr>
          <a:xfrm>
            <a:off x="7973568" y="4546092"/>
            <a:ext cx="3267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808" name="Google Shape;808;p27"/>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Tree>
    <p:extLst>
      <p:ext uri="{BB962C8B-B14F-4D97-AF65-F5344CB8AC3E}">
        <p14:creationId xmlns:p14="http://schemas.microsoft.com/office/powerpoint/2010/main" val="13037976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09"/>
        <p:cNvGrpSpPr/>
        <p:nvPr/>
      </p:nvGrpSpPr>
      <p:grpSpPr>
        <a:xfrm>
          <a:off x="0" y="0"/>
          <a:ext cx="0" cy="0"/>
          <a:chOff x="0" y="0"/>
          <a:chExt cx="0" cy="0"/>
        </a:xfrm>
      </p:grpSpPr>
      <p:sp>
        <p:nvSpPr>
          <p:cNvPr id="810" name="Google Shape;810;p28"/>
          <p:cNvSpPr/>
          <p:nvPr/>
        </p:nvSpPr>
        <p:spPr>
          <a:xfrm flipH="1">
            <a:off x="10569578" y="1220214"/>
            <a:ext cx="625252" cy="179513"/>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1" name="Google Shape;811;p28"/>
          <p:cNvSpPr/>
          <p:nvPr/>
        </p:nvSpPr>
        <p:spPr>
          <a:xfrm flipH="1">
            <a:off x="1814827" y="251688"/>
            <a:ext cx="625252" cy="179513"/>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2" name="Google Shape;812;p28"/>
          <p:cNvSpPr/>
          <p:nvPr/>
        </p:nvSpPr>
        <p:spPr>
          <a:xfrm flipH="1">
            <a:off x="10963529" y="215900"/>
            <a:ext cx="1838076" cy="575067"/>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3" name="Google Shape;813;p28"/>
          <p:cNvSpPr/>
          <p:nvPr/>
        </p:nvSpPr>
        <p:spPr>
          <a:xfrm flipH="1">
            <a:off x="-378294" y="431200"/>
            <a:ext cx="2193153" cy="534837"/>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4" name="Google Shape;814;p28"/>
          <p:cNvSpPr/>
          <p:nvPr/>
        </p:nvSpPr>
        <p:spPr>
          <a:xfrm>
            <a:off x="-522402" y="5446764"/>
            <a:ext cx="1992603" cy="68580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15" name="Google Shape;815;p28"/>
          <p:cNvGrpSpPr/>
          <p:nvPr/>
        </p:nvGrpSpPr>
        <p:grpSpPr>
          <a:xfrm>
            <a:off x="10842633" y="4755049"/>
            <a:ext cx="2708283" cy="1377524"/>
            <a:chOff x="1189475" y="3564161"/>
            <a:chExt cx="2031212" cy="1033143"/>
          </a:xfrm>
        </p:grpSpPr>
        <p:sp>
          <p:nvSpPr>
            <p:cNvPr id="816" name="Google Shape;816;p28"/>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28"/>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28"/>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28"/>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28"/>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28"/>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28"/>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28"/>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28"/>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28"/>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26" name="Google Shape;826;p28"/>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Tree>
    <p:extLst>
      <p:ext uri="{BB962C8B-B14F-4D97-AF65-F5344CB8AC3E}">
        <p14:creationId xmlns:p14="http://schemas.microsoft.com/office/powerpoint/2010/main" val="33936832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27"/>
        <p:cNvGrpSpPr/>
        <p:nvPr/>
      </p:nvGrpSpPr>
      <p:grpSpPr>
        <a:xfrm>
          <a:off x="0" y="0"/>
          <a:ext cx="0" cy="0"/>
          <a:chOff x="0" y="0"/>
          <a:chExt cx="0" cy="0"/>
        </a:xfrm>
      </p:grpSpPr>
      <p:sp>
        <p:nvSpPr>
          <p:cNvPr id="828" name="Google Shape;828;p29"/>
          <p:cNvSpPr/>
          <p:nvPr/>
        </p:nvSpPr>
        <p:spPr>
          <a:xfrm flipH="1">
            <a:off x="-1203071" y="215900"/>
            <a:ext cx="1838076" cy="575067"/>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29" name="Google Shape;829;p29"/>
          <p:cNvGrpSpPr/>
          <p:nvPr/>
        </p:nvGrpSpPr>
        <p:grpSpPr>
          <a:xfrm>
            <a:off x="-1349367" y="4755049"/>
            <a:ext cx="2708283" cy="1377524"/>
            <a:chOff x="1189475" y="3564161"/>
            <a:chExt cx="2031212" cy="1033143"/>
          </a:xfrm>
        </p:grpSpPr>
        <p:sp>
          <p:nvSpPr>
            <p:cNvPr id="830" name="Google Shape;830;p29"/>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29"/>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29"/>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29"/>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29"/>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29"/>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29"/>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29"/>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29"/>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29"/>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0" name="Google Shape;840;p29"/>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
        <p:nvSpPr>
          <p:cNvPr id="841" name="Google Shape;841;p29"/>
          <p:cNvSpPr/>
          <p:nvPr/>
        </p:nvSpPr>
        <p:spPr>
          <a:xfrm>
            <a:off x="11432802" y="1879601"/>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17234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842"/>
        <p:cNvGrpSpPr/>
        <p:nvPr/>
      </p:nvGrpSpPr>
      <p:grpSpPr>
        <a:xfrm>
          <a:off x="0" y="0"/>
          <a:ext cx="0" cy="0"/>
          <a:chOff x="0" y="0"/>
          <a:chExt cx="0" cy="0"/>
        </a:xfrm>
      </p:grpSpPr>
      <p:sp>
        <p:nvSpPr>
          <p:cNvPr id="843" name="Google Shape;843;p30"/>
          <p:cNvSpPr txBox="1">
            <a:spLocks noGrp="1"/>
          </p:cNvSpPr>
          <p:nvPr>
            <p:ph type="title"/>
          </p:nvPr>
        </p:nvSpPr>
        <p:spPr>
          <a:xfrm>
            <a:off x="6131267" y="516133"/>
            <a:ext cx="5031200" cy="11724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sz="6400"/>
            </a:lvl2pPr>
            <a:lvl3pPr lvl="2">
              <a:spcBef>
                <a:spcPts val="0"/>
              </a:spcBef>
              <a:spcAft>
                <a:spcPts val="0"/>
              </a:spcAft>
              <a:buNone/>
              <a:defRPr sz="6400"/>
            </a:lvl3pPr>
            <a:lvl4pPr lvl="3">
              <a:spcBef>
                <a:spcPts val="0"/>
              </a:spcBef>
              <a:spcAft>
                <a:spcPts val="0"/>
              </a:spcAft>
              <a:buNone/>
              <a:defRPr sz="6400"/>
            </a:lvl4pPr>
            <a:lvl5pPr lvl="4">
              <a:spcBef>
                <a:spcPts val="0"/>
              </a:spcBef>
              <a:spcAft>
                <a:spcPts val="0"/>
              </a:spcAft>
              <a:buNone/>
              <a:defRPr sz="6400"/>
            </a:lvl5pPr>
            <a:lvl6pPr lvl="5">
              <a:spcBef>
                <a:spcPts val="0"/>
              </a:spcBef>
              <a:spcAft>
                <a:spcPts val="0"/>
              </a:spcAft>
              <a:buNone/>
              <a:defRPr sz="6400"/>
            </a:lvl6pPr>
            <a:lvl7pPr lvl="6">
              <a:spcBef>
                <a:spcPts val="0"/>
              </a:spcBef>
              <a:spcAft>
                <a:spcPts val="0"/>
              </a:spcAft>
              <a:buNone/>
              <a:defRPr sz="6400"/>
            </a:lvl7pPr>
            <a:lvl8pPr lvl="7">
              <a:spcBef>
                <a:spcPts val="0"/>
              </a:spcBef>
              <a:spcAft>
                <a:spcPts val="0"/>
              </a:spcAft>
              <a:buNone/>
              <a:defRPr sz="6400"/>
            </a:lvl8pPr>
            <a:lvl9pPr lvl="8">
              <a:spcBef>
                <a:spcPts val="0"/>
              </a:spcBef>
              <a:spcAft>
                <a:spcPts val="0"/>
              </a:spcAft>
              <a:buNone/>
              <a:defRPr sz="6400"/>
            </a:lvl9pPr>
          </a:lstStyle>
          <a:p>
            <a:r>
              <a:rPr lang="en-US"/>
              <a:t>Click to edit Master title style</a:t>
            </a:r>
            <a:endParaRPr/>
          </a:p>
        </p:txBody>
      </p:sp>
      <p:sp>
        <p:nvSpPr>
          <p:cNvPr id="844" name="Google Shape;844;p30"/>
          <p:cNvSpPr txBox="1">
            <a:spLocks noGrp="1"/>
          </p:cNvSpPr>
          <p:nvPr>
            <p:ph type="subTitle" idx="1"/>
          </p:nvPr>
        </p:nvSpPr>
        <p:spPr>
          <a:xfrm>
            <a:off x="6131267" y="1472633"/>
            <a:ext cx="5171200" cy="8216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Krona One"/>
              <a:buNone/>
              <a:defRPr sz="2933">
                <a:solidFill>
                  <a:schemeClr val="accent2"/>
                </a:solidFill>
                <a:latin typeface="Bree Serif"/>
                <a:ea typeface="Bree Serif"/>
                <a:cs typeface="Bree Serif"/>
                <a:sym typeface="Bree Serif"/>
              </a:defRPr>
            </a:lvl1pPr>
            <a:lvl2pPr lvl="1">
              <a:spcBef>
                <a:spcPts val="2133"/>
              </a:spcBef>
              <a:spcAft>
                <a:spcPts val="0"/>
              </a:spcAft>
              <a:buSzPts val="1800"/>
              <a:buFont typeface="Courier New"/>
              <a:buNone/>
              <a:defRPr sz="2400" b="1">
                <a:latin typeface="Courier New"/>
                <a:ea typeface="Courier New"/>
                <a:cs typeface="Courier New"/>
                <a:sym typeface="Courier New"/>
              </a:defRPr>
            </a:lvl2pPr>
            <a:lvl3pPr lvl="2">
              <a:spcBef>
                <a:spcPts val="2133"/>
              </a:spcBef>
              <a:spcAft>
                <a:spcPts val="0"/>
              </a:spcAft>
              <a:buSzPts val="1800"/>
              <a:buFont typeface="Courier New"/>
              <a:buNone/>
              <a:defRPr sz="2400" b="1">
                <a:latin typeface="Courier New"/>
                <a:ea typeface="Courier New"/>
                <a:cs typeface="Courier New"/>
                <a:sym typeface="Courier New"/>
              </a:defRPr>
            </a:lvl3pPr>
            <a:lvl4pPr lvl="3">
              <a:spcBef>
                <a:spcPts val="2133"/>
              </a:spcBef>
              <a:spcAft>
                <a:spcPts val="0"/>
              </a:spcAft>
              <a:buSzPts val="1800"/>
              <a:buFont typeface="Courier New"/>
              <a:buNone/>
              <a:defRPr sz="2400" b="1">
                <a:latin typeface="Courier New"/>
                <a:ea typeface="Courier New"/>
                <a:cs typeface="Courier New"/>
                <a:sym typeface="Courier New"/>
              </a:defRPr>
            </a:lvl4pPr>
            <a:lvl5pPr lvl="4">
              <a:spcBef>
                <a:spcPts val="2133"/>
              </a:spcBef>
              <a:spcAft>
                <a:spcPts val="0"/>
              </a:spcAft>
              <a:buSzPts val="1800"/>
              <a:buFont typeface="Courier New"/>
              <a:buNone/>
              <a:defRPr sz="2400" b="1">
                <a:latin typeface="Courier New"/>
                <a:ea typeface="Courier New"/>
                <a:cs typeface="Courier New"/>
                <a:sym typeface="Courier New"/>
              </a:defRPr>
            </a:lvl5pPr>
            <a:lvl6pPr lvl="5">
              <a:spcBef>
                <a:spcPts val="2133"/>
              </a:spcBef>
              <a:spcAft>
                <a:spcPts val="0"/>
              </a:spcAft>
              <a:buSzPts val="1800"/>
              <a:buFont typeface="Courier New"/>
              <a:buNone/>
              <a:defRPr sz="2400" b="1">
                <a:latin typeface="Courier New"/>
                <a:ea typeface="Courier New"/>
                <a:cs typeface="Courier New"/>
                <a:sym typeface="Courier New"/>
              </a:defRPr>
            </a:lvl6pPr>
            <a:lvl7pPr lvl="6">
              <a:spcBef>
                <a:spcPts val="2133"/>
              </a:spcBef>
              <a:spcAft>
                <a:spcPts val="0"/>
              </a:spcAft>
              <a:buSzPts val="1800"/>
              <a:buFont typeface="Courier New"/>
              <a:buNone/>
              <a:defRPr sz="2400" b="1">
                <a:latin typeface="Courier New"/>
                <a:ea typeface="Courier New"/>
                <a:cs typeface="Courier New"/>
                <a:sym typeface="Courier New"/>
              </a:defRPr>
            </a:lvl7pPr>
            <a:lvl8pPr lvl="7">
              <a:spcBef>
                <a:spcPts val="2133"/>
              </a:spcBef>
              <a:spcAft>
                <a:spcPts val="0"/>
              </a:spcAft>
              <a:buSzPts val="1800"/>
              <a:buFont typeface="Courier New"/>
              <a:buNone/>
              <a:defRPr sz="2400" b="1">
                <a:latin typeface="Courier New"/>
                <a:ea typeface="Courier New"/>
                <a:cs typeface="Courier New"/>
                <a:sym typeface="Courier New"/>
              </a:defRPr>
            </a:lvl8pPr>
            <a:lvl9pPr lvl="8">
              <a:spcBef>
                <a:spcPts val="2133"/>
              </a:spcBef>
              <a:spcAft>
                <a:spcPts val="2133"/>
              </a:spcAft>
              <a:buSzPts val="1800"/>
              <a:buFont typeface="Courier New"/>
              <a:buNone/>
              <a:defRPr sz="2400" b="1">
                <a:latin typeface="Courier New"/>
                <a:ea typeface="Courier New"/>
                <a:cs typeface="Courier New"/>
                <a:sym typeface="Courier New"/>
              </a:defRPr>
            </a:lvl9pPr>
          </a:lstStyle>
          <a:p>
            <a:r>
              <a:rPr lang="en-US"/>
              <a:t>Click to edit Master subtitle style</a:t>
            </a:r>
            <a:endParaRPr/>
          </a:p>
        </p:txBody>
      </p:sp>
      <p:sp>
        <p:nvSpPr>
          <p:cNvPr id="845" name="Google Shape;845;p30"/>
          <p:cNvSpPr txBox="1"/>
          <p:nvPr/>
        </p:nvSpPr>
        <p:spPr>
          <a:xfrm>
            <a:off x="6096000" y="5216367"/>
            <a:ext cx="5031200" cy="7380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None/>
            </a:pPr>
            <a:r>
              <a:rPr lang="en" sz="1600">
                <a:solidFill>
                  <a:schemeClr val="dk1"/>
                </a:solidFill>
                <a:latin typeface="Kanit Light"/>
                <a:ea typeface="Kanit Light"/>
                <a:cs typeface="Kanit Light"/>
                <a:sym typeface="Kanit Light"/>
              </a:rPr>
              <a:t>CREDITS: This presentation template was created by </a:t>
            </a:r>
            <a:r>
              <a:rPr lang="en" sz="1600">
                <a:solidFill>
                  <a:schemeClr val="dk1"/>
                </a:solidFill>
                <a:uFill>
                  <a:noFill/>
                </a:uFill>
                <a:latin typeface="Kanit Light"/>
                <a:ea typeface="Kanit Light"/>
                <a:cs typeface="Kanit Light"/>
                <a:sym typeface="Kanit Light"/>
                <a:hlinkClick r:id="rId2">
                  <a:extLst>
                    <a:ext uri="{A12FA001-AC4F-418D-AE19-62706E023703}">
                      <ahyp:hlinkClr xmlns:ahyp="http://schemas.microsoft.com/office/drawing/2018/hyperlinkcolor" val="tx"/>
                    </a:ext>
                  </a:extLst>
                </a:hlinkClick>
              </a:rPr>
              <a:t>Slidesgo</a:t>
            </a:r>
            <a:r>
              <a:rPr lang="en" sz="1600">
                <a:solidFill>
                  <a:schemeClr val="dk1"/>
                </a:solidFill>
                <a:latin typeface="Kanit Light"/>
                <a:ea typeface="Kanit Light"/>
                <a:cs typeface="Kanit Light"/>
                <a:sym typeface="Kanit Light"/>
              </a:rPr>
              <a:t>, including icons by </a:t>
            </a:r>
            <a:r>
              <a:rPr lang="en" sz="1600">
                <a:solidFill>
                  <a:schemeClr val="dk1"/>
                </a:solidFill>
                <a:uFill>
                  <a:noFill/>
                </a:uFill>
                <a:latin typeface="Kanit Light"/>
                <a:ea typeface="Kanit Light"/>
                <a:cs typeface="Kanit Light"/>
                <a:sym typeface="Kanit Light"/>
                <a:hlinkClick r:id="rId3">
                  <a:extLst>
                    <a:ext uri="{A12FA001-AC4F-418D-AE19-62706E023703}">
                      <ahyp:hlinkClr xmlns:ahyp="http://schemas.microsoft.com/office/drawing/2018/hyperlinkcolor" val="tx"/>
                    </a:ext>
                  </a:extLst>
                </a:hlinkClick>
              </a:rPr>
              <a:t>Flaticon</a:t>
            </a:r>
            <a:r>
              <a:rPr lang="en" sz="1600">
                <a:solidFill>
                  <a:schemeClr val="dk1"/>
                </a:solidFill>
                <a:latin typeface="Kanit Light"/>
                <a:ea typeface="Kanit Light"/>
                <a:cs typeface="Kanit Light"/>
                <a:sym typeface="Kanit Light"/>
              </a:rPr>
              <a:t>, infographics &amp; images by </a:t>
            </a:r>
            <a:r>
              <a:rPr lang="en" sz="1600">
                <a:solidFill>
                  <a:schemeClr val="dk1"/>
                </a:solidFill>
                <a:uFill>
                  <a:noFill/>
                </a:uFill>
                <a:latin typeface="Kanit Light"/>
                <a:ea typeface="Kanit Light"/>
                <a:cs typeface="Kanit Light"/>
                <a:sym typeface="Kanit Light"/>
                <a:hlinkClick r:id="rId4">
                  <a:extLst>
                    <a:ext uri="{A12FA001-AC4F-418D-AE19-62706E023703}">
                      <ahyp:hlinkClr xmlns:ahyp="http://schemas.microsoft.com/office/drawing/2018/hyperlinkcolor" val="tx"/>
                    </a:ext>
                  </a:extLst>
                </a:hlinkClick>
              </a:rPr>
              <a:t>Freepik</a:t>
            </a:r>
            <a:r>
              <a:rPr lang="en" sz="1600">
                <a:solidFill>
                  <a:schemeClr val="dk1"/>
                </a:solidFill>
                <a:latin typeface="Kanit Light"/>
                <a:ea typeface="Kanit Light"/>
                <a:cs typeface="Kanit Light"/>
                <a:sym typeface="Kanit Light"/>
              </a:rPr>
              <a:t> </a:t>
            </a:r>
            <a:endParaRPr sz="1600">
              <a:solidFill>
                <a:schemeClr val="dk1"/>
              </a:solidFill>
              <a:latin typeface="Kanit Light"/>
              <a:ea typeface="Kanit Light"/>
              <a:cs typeface="Kanit Light"/>
              <a:sym typeface="Kanit Light"/>
            </a:endParaRPr>
          </a:p>
        </p:txBody>
      </p:sp>
      <p:sp>
        <p:nvSpPr>
          <p:cNvPr id="846" name="Google Shape;846;p30"/>
          <p:cNvSpPr txBox="1">
            <a:spLocks noGrp="1"/>
          </p:cNvSpPr>
          <p:nvPr>
            <p:ph type="subTitle" idx="2"/>
          </p:nvPr>
        </p:nvSpPr>
        <p:spPr>
          <a:xfrm>
            <a:off x="6131267" y="3462533"/>
            <a:ext cx="5031200" cy="1172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847" name="Google Shape;847;p30"/>
          <p:cNvSpPr/>
          <p:nvPr/>
        </p:nvSpPr>
        <p:spPr>
          <a:xfrm>
            <a:off x="309603" y="1134145"/>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8" name="Google Shape;848;p30"/>
          <p:cNvSpPr/>
          <p:nvPr/>
        </p:nvSpPr>
        <p:spPr>
          <a:xfrm>
            <a:off x="1551336" y="1"/>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06609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grpSp>
        <p:nvGrpSpPr>
          <p:cNvPr id="62" name="Google Shape;62;p4"/>
          <p:cNvGrpSpPr/>
          <p:nvPr/>
        </p:nvGrpSpPr>
        <p:grpSpPr>
          <a:xfrm>
            <a:off x="-886295" y="215901"/>
            <a:ext cx="13078299" cy="1253692"/>
            <a:chOff x="-664721" y="161925"/>
            <a:chExt cx="9808724" cy="940269"/>
          </a:xfrm>
        </p:grpSpPr>
        <p:sp>
          <p:nvSpPr>
            <p:cNvPr id="63" name="Google Shape;63;p4"/>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4"/>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4"/>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7" name="Google Shape;67;p4"/>
          <p:cNvSpPr/>
          <p:nvPr/>
        </p:nvSpPr>
        <p:spPr>
          <a:xfrm>
            <a:off x="10945694" y="5192560"/>
            <a:ext cx="2731143" cy="939997"/>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4"/>
          <p:cNvSpPr txBox="1">
            <a:spLocks noGrp="1"/>
          </p:cNvSpPr>
          <p:nvPr>
            <p:ph type="body" idx="1"/>
          </p:nvPr>
        </p:nvSpPr>
        <p:spPr>
          <a:xfrm>
            <a:off x="950967" y="1625533"/>
            <a:ext cx="10265600" cy="4596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Char char="●"/>
              <a:defRPr sz="1600">
                <a:latin typeface="Kanit Light"/>
                <a:ea typeface="Kanit Light"/>
                <a:cs typeface="Kanit Light"/>
                <a:sym typeface="Kanit Light"/>
              </a:defRPr>
            </a:lvl1pPr>
            <a:lvl2pPr marL="1219170" lvl="1" indent="-406390">
              <a:spcBef>
                <a:spcPts val="0"/>
              </a:spcBef>
              <a:spcAft>
                <a:spcPts val="0"/>
              </a:spcAft>
              <a:buClr>
                <a:srgbClr val="434343"/>
              </a:buClr>
              <a:buSzPts val="1200"/>
              <a:buFont typeface="Roboto Condensed Light"/>
              <a:buChar char="○"/>
              <a:defRPr/>
            </a:lvl2pPr>
            <a:lvl3pPr marL="1828754" lvl="2" indent="-406390">
              <a:spcBef>
                <a:spcPts val="2133"/>
              </a:spcBef>
              <a:spcAft>
                <a:spcPts val="0"/>
              </a:spcAft>
              <a:buClr>
                <a:srgbClr val="434343"/>
              </a:buClr>
              <a:buSzPts val="1200"/>
              <a:buFont typeface="Roboto Condensed Light"/>
              <a:buChar char="■"/>
              <a:defRPr/>
            </a:lvl3pPr>
            <a:lvl4pPr marL="2438339" lvl="3" indent="-406390">
              <a:spcBef>
                <a:spcPts val="2133"/>
              </a:spcBef>
              <a:spcAft>
                <a:spcPts val="0"/>
              </a:spcAft>
              <a:buClr>
                <a:srgbClr val="434343"/>
              </a:buClr>
              <a:buSzPts val="1200"/>
              <a:buFont typeface="Roboto Condensed Light"/>
              <a:buChar char="●"/>
              <a:defRPr/>
            </a:lvl4pPr>
            <a:lvl5pPr marL="3047924" lvl="4" indent="-406390">
              <a:spcBef>
                <a:spcPts val="2133"/>
              </a:spcBef>
              <a:spcAft>
                <a:spcPts val="0"/>
              </a:spcAft>
              <a:buClr>
                <a:srgbClr val="434343"/>
              </a:buClr>
              <a:buSzPts val="1200"/>
              <a:buFont typeface="Roboto Condensed Light"/>
              <a:buChar char="○"/>
              <a:defRPr/>
            </a:lvl5pPr>
            <a:lvl6pPr marL="3657509" lvl="5" indent="-406390">
              <a:spcBef>
                <a:spcPts val="2133"/>
              </a:spcBef>
              <a:spcAft>
                <a:spcPts val="0"/>
              </a:spcAft>
              <a:buClr>
                <a:srgbClr val="434343"/>
              </a:buClr>
              <a:buSzPts val="1200"/>
              <a:buFont typeface="Roboto Condensed Light"/>
              <a:buChar char="■"/>
              <a:defRPr/>
            </a:lvl6pPr>
            <a:lvl7pPr marL="4267093" lvl="6" indent="-406390">
              <a:spcBef>
                <a:spcPts val="2133"/>
              </a:spcBef>
              <a:spcAft>
                <a:spcPts val="0"/>
              </a:spcAft>
              <a:buClr>
                <a:srgbClr val="434343"/>
              </a:buClr>
              <a:buSzPts val="1200"/>
              <a:buFont typeface="Roboto Condensed Light"/>
              <a:buChar char="●"/>
              <a:defRPr/>
            </a:lvl7pPr>
            <a:lvl8pPr marL="4876678" lvl="7" indent="-406390">
              <a:spcBef>
                <a:spcPts val="2133"/>
              </a:spcBef>
              <a:spcAft>
                <a:spcPts val="0"/>
              </a:spcAft>
              <a:buClr>
                <a:srgbClr val="434343"/>
              </a:buClr>
              <a:buSzPts val="1200"/>
              <a:buFont typeface="Roboto Condensed Light"/>
              <a:buChar char="○"/>
              <a:defRPr/>
            </a:lvl8pPr>
            <a:lvl9pPr marL="5486263" lvl="8" indent="-406390">
              <a:spcBef>
                <a:spcPts val="2133"/>
              </a:spcBef>
              <a:spcAft>
                <a:spcPts val="2133"/>
              </a:spcAft>
              <a:buClr>
                <a:srgbClr val="434343"/>
              </a:buClr>
              <a:buSzPts val="1200"/>
              <a:buFont typeface="Roboto Condensed Light"/>
              <a:buChar char="■"/>
              <a:defRPr/>
            </a:lvl9pPr>
          </a:lstStyle>
          <a:p>
            <a:pPr lvl="0"/>
            <a:r>
              <a:rPr lang="en-US"/>
              <a:t>Click to edit Master text styles</a:t>
            </a:r>
          </a:p>
        </p:txBody>
      </p:sp>
      <p:sp>
        <p:nvSpPr>
          <p:cNvPr id="69" name="Google Shape;69;p4"/>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Tree>
    <p:extLst>
      <p:ext uri="{BB962C8B-B14F-4D97-AF65-F5344CB8AC3E}">
        <p14:creationId xmlns:p14="http://schemas.microsoft.com/office/powerpoint/2010/main" val="2056239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849"/>
        <p:cNvGrpSpPr/>
        <p:nvPr/>
      </p:nvGrpSpPr>
      <p:grpSpPr>
        <a:xfrm>
          <a:off x="0" y="0"/>
          <a:ext cx="0" cy="0"/>
          <a:chOff x="0" y="0"/>
          <a:chExt cx="0" cy="0"/>
        </a:xfrm>
      </p:grpSpPr>
      <p:grpSp>
        <p:nvGrpSpPr>
          <p:cNvPr id="850" name="Google Shape;850;p31"/>
          <p:cNvGrpSpPr/>
          <p:nvPr/>
        </p:nvGrpSpPr>
        <p:grpSpPr>
          <a:xfrm flipH="1">
            <a:off x="6705920" y="1234725"/>
            <a:ext cx="2115997" cy="4897831"/>
            <a:chOff x="253450" y="920693"/>
            <a:chExt cx="1586998" cy="3673373"/>
          </a:xfrm>
        </p:grpSpPr>
        <p:sp>
          <p:nvSpPr>
            <p:cNvPr id="851" name="Google Shape;851;p31"/>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31"/>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31"/>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31"/>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31"/>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31"/>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31"/>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31"/>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31"/>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31"/>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31"/>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31"/>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31"/>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31"/>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31"/>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31"/>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31"/>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31"/>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31"/>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31"/>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31"/>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31"/>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73" name="Google Shape;873;p31"/>
          <p:cNvSpPr/>
          <p:nvPr/>
        </p:nvSpPr>
        <p:spPr>
          <a:xfrm flipH="1">
            <a:off x="5877400" y="1306087"/>
            <a:ext cx="924920" cy="265671"/>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4" name="Google Shape;874;p31"/>
          <p:cNvSpPr/>
          <p:nvPr/>
        </p:nvSpPr>
        <p:spPr>
          <a:xfrm flipH="1">
            <a:off x="8904682" y="6132389"/>
            <a:ext cx="520276" cy="136"/>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5" name="Google Shape;875;p31"/>
          <p:cNvSpPr/>
          <p:nvPr/>
        </p:nvSpPr>
        <p:spPr>
          <a:xfrm flipH="1">
            <a:off x="8306183" y="6132389"/>
            <a:ext cx="2732837" cy="136"/>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6" name="Google Shape;876;p31"/>
          <p:cNvSpPr/>
          <p:nvPr/>
        </p:nvSpPr>
        <p:spPr>
          <a:xfrm flipH="1">
            <a:off x="10762247" y="6132389"/>
            <a:ext cx="520276" cy="136"/>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77" name="Google Shape;877;p31"/>
          <p:cNvGrpSpPr/>
          <p:nvPr/>
        </p:nvGrpSpPr>
        <p:grpSpPr>
          <a:xfrm flipH="1">
            <a:off x="8124474" y="2167349"/>
            <a:ext cx="3624545" cy="3965233"/>
            <a:chOff x="-1944600" y="1625511"/>
            <a:chExt cx="2718409" cy="2973925"/>
          </a:xfrm>
        </p:grpSpPr>
        <p:sp>
          <p:nvSpPr>
            <p:cNvPr id="878" name="Google Shape;878;p31"/>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3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3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3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3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3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3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3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3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3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3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3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3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3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3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3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3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3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3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31"/>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31"/>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3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3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3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3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3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3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3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3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3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3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3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3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3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3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3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3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31"/>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16" name="Google Shape;916;p31"/>
          <p:cNvSpPr/>
          <p:nvPr/>
        </p:nvSpPr>
        <p:spPr>
          <a:xfrm flipH="1">
            <a:off x="-378294" y="431200"/>
            <a:ext cx="2193153" cy="534837"/>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7" name="Google Shape;917;p31"/>
          <p:cNvSpPr/>
          <p:nvPr/>
        </p:nvSpPr>
        <p:spPr>
          <a:xfrm flipH="1">
            <a:off x="-1495894" y="2167334"/>
            <a:ext cx="2193153" cy="534837"/>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305419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918"/>
        <p:cNvGrpSpPr/>
        <p:nvPr/>
      </p:nvGrpSpPr>
      <p:grpSpPr>
        <a:xfrm>
          <a:off x="0" y="0"/>
          <a:ext cx="0" cy="0"/>
          <a:chOff x="0" y="0"/>
          <a:chExt cx="0" cy="0"/>
        </a:xfrm>
      </p:grpSpPr>
      <p:sp>
        <p:nvSpPr>
          <p:cNvPr id="919" name="Google Shape;919;p32"/>
          <p:cNvSpPr/>
          <p:nvPr/>
        </p:nvSpPr>
        <p:spPr>
          <a:xfrm flipH="1">
            <a:off x="7923102" y="2365368"/>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0" name="Google Shape;920;p32"/>
          <p:cNvSpPr/>
          <p:nvPr/>
        </p:nvSpPr>
        <p:spPr>
          <a:xfrm flipH="1">
            <a:off x="9494902" y="1179634"/>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1" name="Google Shape;921;p32"/>
          <p:cNvSpPr/>
          <p:nvPr/>
        </p:nvSpPr>
        <p:spPr>
          <a:xfrm>
            <a:off x="9723288" y="1623114"/>
            <a:ext cx="1372561" cy="3184209"/>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2" name="Google Shape;922;p32"/>
          <p:cNvSpPr/>
          <p:nvPr/>
        </p:nvSpPr>
        <p:spPr>
          <a:xfrm>
            <a:off x="10409507" y="2287595"/>
            <a:ext cx="120" cy="3844988"/>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3" name="Google Shape;923;p32"/>
          <p:cNvSpPr/>
          <p:nvPr/>
        </p:nvSpPr>
        <p:spPr>
          <a:xfrm>
            <a:off x="10010197" y="6132464"/>
            <a:ext cx="849624" cy="12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4" name="Google Shape;924;p32"/>
          <p:cNvSpPr/>
          <p:nvPr/>
        </p:nvSpPr>
        <p:spPr>
          <a:xfrm>
            <a:off x="10409507" y="2091465"/>
            <a:ext cx="196251" cy="686340"/>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5" name="Google Shape;925;p32"/>
          <p:cNvSpPr/>
          <p:nvPr/>
        </p:nvSpPr>
        <p:spPr>
          <a:xfrm>
            <a:off x="10122717" y="2432843"/>
            <a:ext cx="286911" cy="1183716"/>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6" name="Google Shape;926;p32"/>
          <p:cNvSpPr/>
          <p:nvPr/>
        </p:nvSpPr>
        <p:spPr>
          <a:xfrm>
            <a:off x="10409507" y="3213427"/>
            <a:ext cx="406716" cy="1336131"/>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7" name="Google Shape;927;p32"/>
          <p:cNvSpPr/>
          <p:nvPr/>
        </p:nvSpPr>
        <p:spPr>
          <a:xfrm>
            <a:off x="10605639" y="2926515"/>
            <a:ext cx="120" cy="12362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8" name="Google Shape;928;p32"/>
          <p:cNvSpPr/>
          <p:nvPr/>
        </p:nvSpPr>
        <p:spPr>
          <a:xfrm>
            <a:off x="10779911" y="3816034"/>
            <a:ext cx="0" cy="127211"/>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9" name="Google Shape;929;p32"/>
          <p:cNvSpPr/>
          <p:nvPr/>
        </p:nvSpPr>
        <p:spPr>
          <a:xfrm>
            <a:off x="10180767" y="3881372"/>
            <a:ext cx="120" cy="127211"/>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0" name="Google Shape;930;p32"/>
          <p:cNvSpPr/>
          <p:nvPr/>
        </p:nvSpPr>
        <p:spPr>
          <a:xfrm>
            <a:off x="10267963" y="4360711"/>
            <a:ext cx="120" cy="127091"/>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1" name="Google Shape;931;p32"/>
          <p:cNvSpPr/>
          <p:nvPr/>
        </p:nvSpPr>
        <p:spPr>
          <a:xfrm>
            <a:off x="10543884" y="3307789"/>
            <a:ext cx="120" cy="127211"/>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2" name="Google Shape;932;p32"/>
          <p:cNvSpPr/>
          <p:nvPr/>
        </p:nvSpPr>
        <p:spPr>
          <a:xfrm>
            <a:off x="10068248" y="2029830"/>
            <a:ext cx="120" cy="119924"/>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3" name="Google Shape;933;p32"/>
          <p:cNvSpPr/>
          <p:nvPr/>
        </p:nvSpPr>
        <p:spPr>
          <a:xfrm>
            <a:off x="10779911" y="2683321"/>
            <a:ext cx="0" cy="127211"/>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4" name="Google Shape;934;p32"/>
          <p:cNvSpPr/>
          <p:nvPr/>
        </p:nvSpPr>
        <p:spPr>
          <a:xfrm>
            <a:off x="10714455" y="4237204"/>
            <a:ext cx="120" cy="123627"/>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5" name="Google Shape;935;p32"/>
          <p:cNvSpPr/>
          <p:nvPr/>
        </p:nvSpPr>
        <p:spPr>
          <a:xfrm>
            <a:off x="10028353" y="3187985"/>
            <a:ext cx="120" cy="119924"/>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6" name="Google Shape;936;p32"/>
          <p:cNvSpPr/>
          <p:nvPr/>
        </p:nvSpPr>
        <p:spPr>
          <a:xfrm>
            <a:off x="9941157" y="2617984"/>
            <a:ext cx="120" cy="127211"/>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7" name="Google Shape;937;p32"/>
          <p:cNvSpPr/>
          <p:nvPr/>
        </p:nvSpPr>
        <p:spPr>
          <a:xfrm>
            <a:off x="9941157" y="3757985"/>
            <a:ext cx="120" cy="123508"/>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8" name="Google Shape;938;p32"/>
          <p:cNvSpPr/>
          <p:nvPr/>
        </p:nvSpPr>
        <p:spPr>
          <a:xfrm>
            <a:off x="10362325" y="1873712"/>
            <a:ext cx="120" cy="127211"/>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9" name="Google Shape;939;p32"/>
          <p:cNvSpPr/>
          <p:nvPr/>
        </p:nvSpPr>
        <p:spPr>
          <a:xfrm>
            <a:off x="10816104" y="2135062"/>
            <a:ext cx="120" cy="119924"/>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40" name="Google Shape;940;p32"/>
          <p:cNvGrpSpPr/>
          <p:nvPr/>
        </p:nvGrpSpPr>
        <p:grpSpPr>
          <a:xfrm>
            <a:off x="950950" y="1002349"/>
            <a:ext cx="1368979" cy="5130235"/>
            <a:chOff x="8648513" y="751762"/>
            <a:chExt cx="1026734" cy="3847676"/>
          </a:xfrm>
        </p:grpSpPr>
        <p:sp>
          <p:nvSpPr>
            <p:cNvPr id="941" name="Google Shape;941;p32"/>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32"/>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32"/>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32"/>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32"/>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32"/>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32"/>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32"/>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32"/>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32"/>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32"/>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32"/>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32"/>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32"/>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32"/>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32"/>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32"/>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32"/>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32"/>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32"/>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32"/>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32"/>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32"/>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32"/>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331354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965"/>
        <p:cNvGrpSpPr/>
        <p:nvPr/>
      </p:nvGrpSpPr>
      <p:grpSpPr>
        <a:xfrm>
          <a:off x="0" y="0"/>
          <a:ext cx="0" cy="0"/>
          <a:chOff x="0" y="0"/>
          <a:chExt cx="0" cy="0"/>
        </a:xfrm>
      </p:grpSpPr>
      <p:sp>
        <p:nvSpPr>
          <p:cNvPr id="966" name="Google Shape;966;p33"/>
          <p:cNvSpPr/>
          <p:nvPr/>
        </p:nvSpPr>
        <p:spPr>
          <a:xfrm>
            <a:off x="3028884" y="5063067"/>
            <a:ext cx="3107291" cy="106949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7" name="Google Shape;967;p33"/>
          <p:cNvSpPr/>
          <p:nvPr/>
        </p:nvSpPr>
        <p:spPr>
          <a:xfrm>
            <a:off x="950967" y="5385235"/>
            <a:ext cx="2171337" cy="747325"/>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68" name="Google Shape;968;p33"/>
          <p:cNvGrpSpPr/>
          <p:nvPr/>
        </p:nvGrpSpPr>
        <p:grpSpPr>
          <a:xfrm>
            <a:off x="-14126" y="716049"/>
            <a:ext cx="2918241" cy="5413196"/>
            <a:chOff x="218005" y="537036"/>
            <a:chExt cx="2188681" cy="4059897"/>
          </a:xfrm>
        </p:grpSpPr>
        <p:sp>
          <p:nvSpPr>
            <p:cNvPr id="969" name="Google Shape;969;p33"/>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33"/>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33"/>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33"/>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33"/>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33"/>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33"/>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33"/>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33"/>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33"/>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33"/>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33"/>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33"/>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33"/>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33"/>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33"/>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33"/>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33"/>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33"/>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33"/>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89" name="Google Shape;989;p33"/>
          <p:cNvGrpSpPr/>
          <p:nvPr/>
        </p:nvGrpSpPr>
        <p:grpSpPr>
          <a:xfrm>
            <a:off x="2164775" y="2389945"/>
            <a:ext cx="1948829" cy="3739299"/>
            <a:chOff x="2156981" y="1792459"/>
            <a:chExt cx="1461622" cy="2804474"/>
          </a:xfrm>
        </p:grpSpPr>
        <p:sp>
          <p:nvSpPr>
            <p:cNvPr id="990" name="Google Shape;990;p33"/>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33"/>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33"/>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33"/>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33"/>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33"/>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33"/>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33"/>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33"/>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33"/>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33"/>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33"/>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33"/>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371799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248615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006"/>
        <p:cNvGrpSpPr/>
        <p:nvPr/>
      </p:nvGrpSpPr>
      <p:grpSpPr>
        <a:xfrm>
          <a:off x="0" y="0"/>
          <a:ext cx="0" cy="0"/>
          <a:chOff x="0" y="0"/>
          <a:chExt cx="0" cy="0"/>
        </a:xfrm>
      </p:grpSpPr>
    </p:spTree>
    <p:extLst>
      <p:ext uri="{BB962C8B-B14F-4D97-AF65-F5344CB8AC3E}">
        <p14:creationId xmlns:p14="http://schemas.microsoft.com/office/powerpoint/2010/main" val="2694309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0"/>
        <p:cNvGrpSpPr/>
        <p:nvPr/>
      </p:nvGrpSpPr>
      <p:grpSpPr>
        <a:xfrm>
          <a:off x="0" y="0"/>
          <a:ext cx="0" cy="0"/>
          <a:chOff x="0" y="0"/>
          <a:chExt cx="0" cy="0"/>
        </a:xfrm>
      </p:grpSpPr>
      <p:grpSp>
        <p:nvGrpSpPr>
          <p:cNvPr id="71" name="Google Shape;71;p5"/>
          <p:cNvGrpSpPr/>
          <p:nvPr/>
        </p:nvGrpSpPr>
        <p:grpSpPr>
          <a:xfrm>
            <a:off x="-5968999" y="2743804"/>
            <a:ext cx="7162729" cy="3388833"/>
            <a:chOff x="4629150" y="2057852"/>
            <a:chExt cx="5372047" cy="2541625"/>
          </a:xfrm>
        </p:grpSpPr>
        <p:sp>
          <p:nvSpPr>
            <p:cNvPr id="72" name="Google Shape;72;p5"/>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5"/>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5"/>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5"/>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5"/>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5"/>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5"/>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5"/>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5"/>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5"/>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5"/>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5"/>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5"/>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5" name="Google Shape;85;p5"/>
          <p:cNvSpPr/>
          <p:nvPr/>
        </p:nvSpPr>
        <p:spPr>
          <a:xfrm>
            <a:off x="10222063" y="1001835"/>
            <a:ext cx="2037963" cy="637604"/>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6" name="Google Shape;86;p5"/>
          <p:cNvGrpSpPr/>
          <p:nvPr/>
        </p:nvGrpSpPr>
        <p:grpSpPr>
          <a:xfrm>
            <a:off x="10848267" y="4755115"/>
            <a:ext cx="2708283" cy="1377524"/>
            <a:chOff x="1189475" y="3564161"/>
            <a:chExt cx="2031212" cy="1033143"/>
          </a:xfrm>
        </p:grpSpPr>
        <p:sp>
          <p:nvSpPr>
            <p:cNvPr id="87" name="Google Shape;87;p5"/>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5"/>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5"/>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5"/>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5"/>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5"/>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5"/>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5"/>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5"/>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5"/>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7" name="Google Shape;97;p5"/>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
        <p:nvSpPr>
          <p:cNvPr id="98" name="Google Shape;98;p5"/>
          <p:cNvSpPr txBox="1">
            <a:spLocks noGrp="1"/>
          </p:cNvSpPr>
          <p:nvPr>
            <p:ph type="subTitle" idx="1"/>
          </p:nvPr>
        </p:nvSpPr>
        <p:spPr>
          <a:xfrm>
            <a:off x="1565867" y="3437000"/>
            <a:ext cx="4120400" cy="6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24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3200">
                <a:latin typeface="Inconsolata"/>
                <a:ea typeface="Inconsolata"/>
                <a:cs typeface="Inconsolata"/>
                <a:sym typeface="Inconsolata"/>
              </a:defRPr>
            </a:lvl2pPr>
            <a:lvl3pPr lvl="2" rtl="0">
              <a:spcBef>
                <a:spcPts val="2133"/>
              </a:spcBef>
              <a:spcAft>
                <a:spcPts val="0"/>
              </a:spcAft>
              <a:buSzPts val="2400"/>
              <a:buFont typeface="Inconsolata"/>
              <a:buNone/>
              <a:defRPr sz="3200">
                <a:latin typeface="Inconsolata"/>
                <a:ea typeface="Inconsolata"/>
                <a:cs typeface="Inconsolata"/>
                <a:sym typeface="Inconsolata"/>
              </a:defRPr>
            </a:lvl3pPr>
            <a:lvl4pPr lvl="3" rtl="0">
              <a:spcBef>
                <a:spcPts val="2133"/>
              </a:spcBef>
              <a:spcAft>
                <a:spcPts val="0"/>
              </a:spcAft>
              <a:buSzPts val="2400"/>
              <a:buFont typeface="Inconsolata"/>
              <a:buNone/>
              <a:defRPr sz="3200">
                <a:latin typeface="Inconsolata"/>
                <a:ea typeface="Inconsolata"/>
                <a:cs typeface="Inconsolata"/>
                <a:sym typeface="Inconsolata"/>
              </a:defRPr>
            </a:lvl4pPr>
            <a:lvl5pPr lvl="4" rtl="0">
              <a:spcBef>
                <a:spcPts val="2133"/>
              </a:spcBef>
              <a:spcAft>
                <a:spcPts val="0"/>
              </a:spcAft>
              <a:buSzPts val="2400"/>
              <a:buFont typeface="Inconsolata"/>
              <a:buNone/>
              <a:defRPr sz="3200">
                <a:latin typeface="Inconsolata"/>
                <a:ea typeface="Inconsolata"/>
                <a:cs typeface="Inconsolata"/>
                <a:sym typeface="Inconsolata"/>
              </a:defRPr>
            </a:lvl5pPr>
            <a:lvl6pPr lvl="5" rtl="0">
              <a:spcBef>
                <a:spcPts val="2133"/>
              </a:spcBef>
              <a:spcAft>
                <a:spcPts val="0"/>
              </a:spcAft>
              <a:buSzPts val="2400"/>
              <a:buFont typeface="Inconsolata"/>
              <a:buNone/>
              <a:defRPr sz="3200">
                <a:latin typeface="Inconsolata"/>
                <a:ea typeface="Inconsolata"/>
                <a:cs typeface="Inconsolata"/>
                <a:sym typeface="Inconsolata"/>
              </a:defRPr>
            </a:lvl6pPr>
            <a:lvl7pPr lvl="6" rtl="0">
              <a:spcBef>
                <a:spcPts val="2133"/>
              </a:spcBef>
              <a:spcAft>
                <a:spcPts val="0"/>
              </a:spcAft>
              <a:buSzPts val="2400"/>
              <a:buFont typeface="Inconsolata"/>
              <a:buNone/>
              <a:defRPr sz="3200">
                <a:latin typeface="Inconsolata"/>
                <a:ea typeface="Inconsolata"/>
                <a:cs typeface="Inconsolata"/>
                <a:sym typeface="Inconsolata"/>
              </a:defRPr>
            </a:lvl7pPr>
            <a:lvl8pPr lvl="7" rtl="0">
              <a:spcBef>
                <a:spcPts val="2133"/>
              </a:spcBef>
              <a:spcAft>
                <a:spcPts val="0"/>
              </a:spcAft>
              <a:buSzPts val="2400"/>
              <a:buFont typeface="Inconsolata"/>
              <a:buNone/>
              <a:defRPr sz="3200">
                <a:latin typeface="Inconsolata"/>
                <a:ea typeface="Inconsolata"/>
                <a:cs typeface="Inconsolata"/>
                <a:sym typeface="Inconsolata"/>
              </a:defRPr>
            </a:lvl8pPr>
            <a:lvl9pPr lvl="8" rtl="0">
              <a:spcBef>
                <a:spcPts val="2133"/>
              </a:spcBef>
              <a:spcAft>
                <a:spcPts val="2133"/>
              </a:spcAft>
              <a:buSzPts val="2400"/>
              <a:buFont typeface="Inconsolata"/>
              <a:buNone/>
              <a:defRPr sz="3200">
                <a:latin typeface="Inconsolata"/>
                <a:ea typeface="Inconsolata"/>
                <a:cs typeface="Inconsolata"/>
                <a:sym typeface="Inconsolata"/>
              </a:defRPr>
            </a:lvl9pPr>
          </a:lstStyle>
          <a:p>
            <a:r>
              <a:rPr lang="en-US"/>
              <a:t>Click to edit Master subtitle style</a:t>
            </a:r>
            <a:endParaRPr/>
          </a:p>
        </p:txBody>
      </p:sp>
      <p:sp>
        <p:nvSpPr>
          <p:cNvPr id="99" name="Google Shape;99;p5"/>
          <p:cNvSpPr txBox="1">
            <a:spLocks noGrp="1"/>
          </p:cNvSpPr>
          <p:nvPr>
            <p:ph type="subTitle" idx="2"/>
          </p:nvPr>
        </p:nvSpPr>
        <p:spPr>
          <a:xfrm>
            <a:off x="6522333" y="3437000"/>
            <a:ext cx="4120400" cy="6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24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3200">
                <a:latin typeface="Inconsolata"/>
                <a:ea typeface="Inconsolata"/>
                <a:cs typeface="Inconsolata"/>
                <a:sym typeface="Inconsolata"/>
              </a:defRPr>
            </a:lvl2pPr>
            <a:lvl3pPr lvl="2" rtl="0">
              <a:spcBef>
                <a:spcPts val="2133"/>
              </a:spcBef>
              <a:spcAft>
                <a:spcPts val="0"/>
              </a:spcAft>
              <a:buSzPts val="2400"/>
              <a:buFont typeface="Inconsolata"/>
              <a:buNone/>
              <a:defRPr sz="3200">
                <a:latin typeface="Inconsolata"/>
                <a:ea typeface="Inconsolata"/>
                <a:cs typeface="Inconsolata"/>
                <a:sym typeface="Inconsolata"/>
              </a:defRPr>
            </a:lvl3pPr>
            <a:lvl4pPr lvl="3" rtl="0">
              <a:spcBef>
                <a:spcPts val="2133"/>
              </a:spcBef>
              <a:spcAft>
                <a:spcPts val="0"/>
              </a:spcAft>
              <a:buSzPts val="2400"/>
              <a:buFont typeface="Inconsolata"/>
              <a:buNone/>
              <a:defRPr sz="3200">
                <a:latin typeface="Inconsolata"/>
                <a:ea typeface="Inconsolata"/>
                <a:cs typeface="Inconsolata"/>
                <a:sym typeface="Inconsolata"/>
              </a:defRPr>
            </a:lvl4pPr>
            <a:lvl5pPr lvl="4" rtl="0">
              <a:spcBef>
                <a:spcPts val="2133"/>
              </a:spcBef>
              <a:spcAft>
                <a:spcPts val="0"/>
              </a:spcAft>
              <a:buSzPts val="2400"/>
              <a:buFont typeface="Inconsolata"/>
              <a:buNone/>
              <a:defRPr sz="3200">
                <a:latin typeface="Inconsolata"/>
                <a:ea typeface="Inconsolata"/>
                <a:cs typeface="Inconsolata"/>
                <a:sym typeface="Inconsolata"/>
              </a:defRPr>
            </a:lvl5pPr>
            <a:lvl6pPr lvl="5" rtl="0">
              <a:spcBef>
                <a:spcPts val="2133"/>
              </a:spcBef>
              <a:spcAft>
                <a:spcPts val="0"/>
              </a:spcAft>
              <a:buSzPts val="2400"/>
              <a:buFont typeface="Inconsolata"/>
              <a:buNone/>
              <a:defRPr sz="3200">
                <a:latin typeface="Inconsolata"/>
                <a:ea typeface="Inconsolata"/>
                <a:cs typeface="Inconsolata"/>
                <a:sym typeface="Inconsolata"/>
              </a:defRPr>
            </a:lvl6pPr>
            <a:lvl7pPr lvl="6" rtl="0">
              <a:spcBef>
                <a:spcPts val="2133"/>
              </a:spcBef>
              <a:spcAft>
                <a:spcPts val="0"/>
              </a:spcAft>
              <a:buSzPts val="2400"/>
              <a:buFont typeface="Inconsolata"/>
              <a:buNone/>
              <a:defRPr sz="3200">
                <a:latin typeface="Inconsolata"/>
                <a:ea typeface="Inconsolata"/>
                <a:cs typeface="Inconsolata"/>
                <a:sym typeface="Inconsolata"/>
              </a:defRPr>
            </a:lvl7pPr>
            <a:lvl8pPr lvl="7" rtl="0">
              <a:spcBef>
                <a:spcPts val="2133"/>
              </a:spcBef>
              <a:spcAft>
                <a:spcPts val="0"/>
              </a:spcAft>
              <a:buSzPts val="2400"/>
              <a:buFont typeface="Inconsolata"/>
              <a:buNone/>
              <a:defRPr sz="3200">
                <a:latin typeface="Inconsolata"/>
                <a:ea typeface="Inconsolata"/>
                <a:cs typeface="Inconsolata"/>
                <a:sym typeface="Inconsolata"/>
              </a:defRPr>
            </a:lvl8pPr>
            <a:lvl9pPr lvl="8" rtl="0">
              <a:spcBef>
                <a:spcPts val="2133"/>
              </a:spcBef>
              <a:spcAft>
                <a:spcPts val="2133"/>
              </a:spcAft>
              <a:buSzPts val="2400"/>
              <a:buFont typeface="Inconsolata"/>
              <a:buNone/>
              <a:defRPr sz="3200">
                <a:latin typeface="Inconsolata"/>
                <a:ea typeface="Inconsolata"/>
                <a:cs typeface="Inconsolata"/>
                <a:sym typeface="Inconsolata"/>
              </a:defRPr>
            </a:lvl9pPr>
          </a:lstStyle>
          <a:p>
            <a:r>
              <a:rPr lang="en-US"/>
              <a:t>Click to edit Master subtitle style</a:t>
            </a:r>
            <a:endParaRPr/>
          </a:p>
        </p:txBody>
      </p:sp>
      <p:sp>
        <p:nvSpPr>
          <p:cNvPr id="100" name="Google Shape;100;p5"/>
          <p:cNvSpPr txBox="1">
            <a:spLocks noGrp="1"/>
          </p:cNvSpPr>
          <p:nvPr>
            <p:ph type="subTitle" idx="3"/>
          </p:nvPr>
        </p:nvSpPr>
        <p:spPr>
          <a:xfrm>
            <a:off x="1560567" y="4070596"/>
            <a:ext cx="4120800" cy="1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101" name="Google Shape;101;p5"/>
          <p:cNvSpPr txBox="1">
            <a:spLocks noGrp="1"/>
          </p:cNvSpPr>
          <p:nvPr>
            <p:ph type="subTitle" idx="4"/>
          </p:nvPr>
        </p:nvSpPr>
        <p:spPr>
          <a:xfrm>
            <a:off x="6522723" y="4070596"/>
            <a:ext cx="4120800" cy="1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93514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2"/>
        <p:cNvGrpSpPr/>
        <p:nvPr/>
      </p:nvGrpSpPr>
      <p:grpSpPr>
        <a:xfrm>
          <a:off x="0" y="0"/>
          <a:ext cx="0" cy="0"/>
          <a:chOff x="0" y="0"/>
          <a:chExt cx="0" cy="0"/>
        </a:xfrm>
      </p:grpSpPr>
      <p:sp>
        <p:nvSpPr>
          <p:cNvPr id="103" name="Google Shape;103;p6"/>
          <p:cNvSpPr/>
          <p:nvPr/>
        </p:nvSpPr>
        <p:spPr>
          <a:xfrm>
            <a:off x="119970" y="3216561"/>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6"/>
          <p:cNvSpPr/>
          <p:nvPr/>
        </p:nvSpPr>
        <p:spPr>
          <a:xfrm>
            <a:off x="-1673598" y="1879601"/>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6"/>
          <p:cNvSpPr/>
          <p:nvPr/>
        </p:nvSpPr>
        <p:spPr>
          <a:xfrm flipH="1">
            <a:off x="14006827" y="251688"/>
            <a:ext cx="625252" cy="179513"/>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6"/>
          <p:cNvSpPr/>
          <p:nvPr/>
        </p:nvSpPr>
        <p:spPr>
          <a:xfrm flipH="1">
            <a:off x="11813706" y="431200"/>
            <a:ext cx="2193153" cy="534837"/>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6"/>
          <p:cNvSpPr/>
          <p:nvPr/>
        </p:nvSpPr>
        <p:spPr>
          <a:xfrm>
            <a:off x="11669599" y="5446764"/>
            <a:ext cx="1992603" cy="68580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6"/>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Tree>
    <p:extLst>
      <p:ext uri="{BB962C8B-B14F-4D97-AF65-F5344CB8AC3E}">
        <p14:creationId xmlns:p14="http://schemas.microsoft.com/office/powerpoint/2010/main" val="710799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950967" y="496520"/>
            <a:ext cx="102656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title style</a:t>
            </a:r>
            <a:endParaRPr/>
          </a:p>
        </p:txBody>
      </p:sp>
      <p:sp>
        <p:nvSpPr>
          <p:cNvPr id="111" name="Google Shape;111;p7"/>
          <p:cNvSpPr txBox="1">
            <a:spLocks noGrp="1"/>
          </p:cNvSpPr>
          <p:nvPr>
            <p:ph type="subTitle" idx="1"/>
          </p:nvPr>
        </p:nvSpPr>
        <p:spPr>
          <a:xfrm>
            <a:off x="6453217" y="5046951"/>
            <a:ext cx="4457600" cy="11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500901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2"/>
        <p:cNvGrpSpPr/>
        <p:nvPr/>
      </p:nvGrpSpPr>
      <p:grpSpPr>
        <a:xfrm>
          <a:off x="0" y="0"/>
          <a:ext cx="0" cy="0"/>
          <a:chOff x="0" y="0"/>
          <a:chExt cx="0" cy="0"/>
        </a:xfrm>
      </p:grpSpPr>
      <p:sp>
        <p:nvSpPr>
          <p:cNvPr id="113" name="Google Shape;113;p8"/>
          <p:cNvSpPr/>
          <p:nvPr/>
        </p:nvSpPr>
        <p:spPr>
          <a:xfrm>
            <a:off x="3028884" y="5063067"/>
            <a:ext cx="3107291" cy="106949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4" name="Google Shape;114;p8"/>
          <p:cNvGrpSpPr/>
          <p:nvPr/>
        </p:nvGrpSpPr>
        <p:grpSpPr>
          <a:xfrm>
            <a:off x="-4268898" y="1002349"/>
            <a:ext cx="4977228" cy="5130235"/>
            <a:chOff x="5942326" y="751762"/>
            <a:chExt cx="3732921" cy="3847676"/>
          </a:xfrm>
        </p:grpSpPr>
        <p:sp>
          <p:nvSpPr>
            <p:cNvPr id="115" name="Google Shape;115;p8"/>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8"/>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8"/>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8"/>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8"/>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8"/>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8"/>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8"/>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8"/>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8"/>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8"/>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8"/>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8"/>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8"/>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8"/>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8"/>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8"/>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8"/>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8"/>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8"/>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8"/>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8"/>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8"/>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8"/>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8"/>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8"/>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8"/>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8"/>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8"/>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8"/>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8"/>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8"/>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8"/>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8"/>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8"/>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8"/>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8"/>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8"/>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8"/>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8"/>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8"/>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8"/>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8"/>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8"/>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8"/>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0" name="Google Shape;160;p8"/>
          <p:cNvSpPr/>
          <p:nvPr/>
        </p:nvSpPr>
        <p:spPr>
          <a:xfrm>
            <a:off x="950967" y="5385235"/>
            <a:ext cx="2171337" cy="747325"/>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8"/>
          <p:cNvSpPr txBox="1">
            <a:spLocks noGrp="1"/>
          </p:cNvSpPr>
          <p:nvPr>
            <p:ph type="title"/>
          </p:nvPr>
        </p:nvSpPr>
        <p:spPr>
          <a:xfrm>
            <a:off x="2797400" y="1145433"/>
            <a:ext cx="6597200" cy="228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6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r>
              <a:rPr lang="en-US"/>
              <a:t>Click to edit Master title style</a:t>
            </a:r>
            <a:endParaRPr/>
          </a:p>
        </p:txBody>
      </p:sp>
      <p:sp>
        <p:nvSpPr>
          <p:cNvPr id="162" name="Google Shape;162;p8"/>
          <p:cNvSpPr txBox="1">
            <a:spLocks noGrp="1"/>
          </p:cNvSpPr>
          <p:nvPr>
            <p:ph type="subTitle" idx="1"/>
          </p:nvPr>
        </p:nvSpPr>
        <p:spPr>
          <a:xfrm>
            <a:off x="3503400" y="3754500"/>
            <a:ext cx="5185200" cy="7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400">
                <a:latin typeface="Kanit Light"/>
                <a:ea typeface="Kanit Light"/>
                <a:cs typeface="Kanit Light"/>
                <a:sym typeface="Kanit Light"/>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1828518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3"/>
        <p:cNvGrpSpPr/>
        <p:nvPr/>
      </p:nvGrpSpPr>
      <p:grpSpPr>
        <a:xfrm>
          <a:off x="0" y="0"/>
          <a:ext cx="0" cy="0"/>
          <a:chOff x="0" y="0"/>
          <a:chExt cx="0" cy="0"/>
        </a:xfrm>
      </p:grpSpPr>
      <p:grpSp>
        <p:nvGrpSpPr>
          <p:cNvPr id="164" name="Google Shape;164;p9"/>
          <p:cNvGrpSpPr/>
          <p:nvPr/>
        </p:nvGrpSpPr>
        <p:grpSpPr>
          <a:xfrm>
            <a:off x="-1227073" y="2832209"/>
            <a:ext cx="1942820" cy="3290931"/>
            <a:chOff x="70293" y="1615974"/>
            <a:chExt cx="1758527" cy="2978398"/>
          </a:xfrm>
        </p:grpSpPr>
        <p:sp>
          <p:nvSpPr>
            <p:cNvPr id="165" name="Google Shape;165;p9"/>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8" name="Google Shape;178;p9"/>
          <p:cNvGrpSpPr/>
          <p:nvPr/>
        </p:nvGrpSpPr>
        <p:grpSpPr>
          <a:xfrm>
            <a:off x="9611901" y="2167349"/>
            <a:ext cx="3624545" cy="3965233"/>
            <a:chOff x="-1944600" y="1625511"/>
            <a:chExt cx="2718409" cy="2973925"/>
          </a:xfrm>
        </p:grpSpPr>
        <p:sp>
          <p:nvSpPr>
            <p:cNvPr id="179" name="Google Shape;179;p9"/>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9"/>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9"/>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9"/>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9"/>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9"/>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9"/>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9"/>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9"/>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9"/>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9"/>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9"/>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9"/>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9"/>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9"/>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9"/>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9"/>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9"/>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9"/>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9"/>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9"/>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9"/>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9"/>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9"/>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9"/>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9"/>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9"/>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9"/>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9"/>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9"/>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9"/>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9"/>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9"/>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9"/>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9"/>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9"/>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9"/>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9"/>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7" name="Google Shape;217;p9"/>
          <p:cNvGrpSpPr/>
          <p:nvPr/>
        </p:nvGrpSpPr>
        <p:grpSpPr>
          <a:xfrm>
            <a:off x="-7875" y="2154632"/>
            <a:ext cx="2344703" cy="3971197"/>
            <a:chOff x="70293" y="1615974"/>
            <a:chExt cx="1758527" cy="2978398"/>
          </a:xfrm>
        </p:grpSpPr>
        <p:sp>
          <p:nvSpPr>
            <p:cNvPr id="218" name="Google Shape;218;p9"/>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1" name="Google Shape;231;p9"/>
          <p:cNvSpPr/>
          <p:nvPr/>
        </p:nvSpPr>
        <p:spPr>
          <a:xfrm>
            <a:off x="2138403" y="1527079"/>
            <a:ext cx="829743" cy="238224"/>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2" name="Google Shape;232;p9"/>
          <p:cNvSpPr/>
          <p:nvPr/>
        </p:nvSpPr>
        <p:spPr>
          <a:xfrm>
            <a:off x="-379065" y="215901"/>
            <a:ext cx="2439225" cy="763145"/>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9"/>
          <p:cNvSpPr txBox="1">
            <a:spLocks noGrp="1"/>
          </p:cNvSpPr>
          <p:nvPr>
            <p:ph type="subTitle" idx="1"/>
          </p:nvPr>
        </p:nvSpPr>
        <p:spPr>
          <a:xfrm>
            <a:off x="3062884" y="3308967"/>
            <a:ext cx="6090400" cy="15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234" name="Google Shape;234;p9"/>
          <p:cNvSpPr txBox="1">
            <a:spLocks noGrp="1"/>
          </p:cNvSpPr>
          <p:nvPr>
            <p:ph type="title"/>
          </p:nvPr>
        </p:nvSpPr>
        <p:spPr>
          <a:xfrm>
            <a:off x="2590833" y="1652267"/>
            <a:ext cx="7021200" cy="156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9600"/>
            </a:lvl1pPr>
            <a:lvl2pPr lvl="1" algn="ctr" rtl="0">
              <a:spcBef>
                <a:spcPts val="0"/>
              </a:spcBef>
              <a:spcAft>
                <a:spcPts val="0"/>
              </a:spcAft>
              <a:buNone/>
              <a:defRPr sz="9600"/>
            </a:lvl2pPr>
            <a:lvl3pPr lvl="2" algn="ctr" rtl="0">
              <a:spcBef>
                <a:spcPts val="0"/>
              </a:spcBef>
              <a:spcAft>
                <a:spcPts val="0"/>
              </a:spcAft>
              <a:buNone/>
              <a:defRPr sz="9600"/>
            </a:lvl3pPr>
            <a:lvl4pPr lvl="3" algn="ctr" rtl="0">
              <a:spcBef>
                <a:spcPts val="0"/>
              </a:spcBef>
              <a:spcAft>
                <a:spcPts val="0"/>
              </a:spcAft>
              <a:buNone/>
              <a:defRPr sz="9600"/>
            </a:lvl4pPr>
            <a:lvl5pPr lvl="4" algn="ctr" rtl="0">
              <a:spcBef>
                <a:spcPts val="0"/>
              </a:spcBef>
              <a:spcAft>
                <a:spcPts val="0"/>
              </a:spcAft>
              <a:buNone/>
              <a:defRPr sz="9600"/>
            </a:lvl5pPr>
            <a:lvl6pPr lvl="5" algn="ctr" rtl="0">
              <a:spcBef>
                <a:spcPts val="0"/>
              </a:spcBef>
              <a:spcAft>
                <a:spcPts val="0"/>
              </a:spcAft>
              <a:buNone/>
              <a:defRPr sz="9600"/>
            </a:lvl6pPr>
            <a:lvl7pPr lvl="6" algn="ctr" rtl="0">
              <a:spcBef>
                <a:spcPts val="0"/>
              </a:spcBef>
              <a:spcAft>
                <a:spcPts val="0"/>
              </a:spcAft>
              <a:buNone/>
              <a:defRPr sz="9600"/>
            </a:lvl7pPr>
            <a:lvl8pPr lvl="7" algn="ctr" rtl="0">
              <a:spcBef>
                <a:spcPts val="0"/>
              </a:spcBef>
              <a:spcAft>
                <a:spcPts val="0"/>
              </a:spcAft>
              <a:buNone/>
              <a:defRPr sz="9600"/>
            </a:lvl8pPr>
            <a:lvl9pPr lvl="8" algn="ctr" rtl="0">
              <a:spcBef>
                <a:spcPts val="0"/>
              </a:spcBef>
              <a:spcAft>
                <a:spcPts val="0"/>
              </a:spcAft>
              <a:buNone/>
              <a:defRPr sz="9600"/>
            </a:lvl9pPr>
          </a:lstStyle>
          <a:p>
            <a:r>
              <a:rPr lang="en-US"/>
              <a:t>Click to edit Master title style</a:t>
            </a:r>
            <a:endParaRPr/>
          </a:p>
        </p:txBody>
      </p:sp>
    </p:spTree>
    <p:extLst>
      <p:ext uri="{BB962C8B-B14F-4D97-AF65-F5344CB8AC3E}">
        <p14:creationId xmlns:p14="http://schemas.microsoft.com/office/powerpoint/2010/main" val="125572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5"/>
        <p:cNvGrpSpPr/>
        <p:nvPr/>
      </p:nvGrpSpPr>
      <p:grpSpPr>
        <a:xfrm>
          <a:off x="0" y="0"/>
          <a:ext cx="0" cy="0"/>
          <a:chOff x="0" y="0"/>
          <a:chExt cx="0" cy="0"/>
        </a:xfrm>
      </p:grpSpPr>
      <p:grpSp>
        <p:nvGrpSpPr>
          <p:cNvPr id="236" name="Google Shape;236;p10"/>
          <p:cNvGrpSpPr/>
          <p:nvPr/>
        </p:nvGrpSpPr>
        <p:grpSpPr>
          <a:xfrm>
            <a:off x="7923102" y="1002349"/>
            <a:ext cx="4977228" cy="5130235"/>
            <a:chOff x="5942326" y="751762"/>
            <a:chExt cx="3732921" cy="3847676"/>
          </a:xfrm>
        </p:grpSpPr>
        <p:sp>
          <p:nvSpPr>
            <p:cNvPr id="237" name="Google Shape;237;p10"/>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0"/>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0"/>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0"/>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0"/>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0"/>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0"/>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0"/>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0"/>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0"/>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10"/>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10"/>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0"/>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0"/>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0"/>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0"/>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0"/>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0"/>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0"/>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0"/>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10"/>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10"/>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0"/>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0"/>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0"/>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10"/>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10"/>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10"/>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10"/>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10"/>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0"/>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10"/>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10"/>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0"/>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10"/>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0"/>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0"/>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0"/>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0"/>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0"/>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0"/>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0"/>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0"/>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10"/>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0"/>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2" name="Google Shape;282;p10"/>
          <p:cNvSpPr txBox="1">
            <a:spLocks noGrp="1"/>
          </p:cNvSpPr>
          <p:nvPr>
            <p:ph type="body" idx="1"/>
          </p:nvPr>
        </p:nvSpPr>
        <p:spPr>
          <a:xfrm>
            <a:off x="5370567" y="3643367"/>
            <a:ext cx="4065600" cy="2489200"/>
          </a:xfrm>
          <a:prstGeom prst="rect">
            <a:avLst/>
          </a:prstGeom>
        </p:spPr>
        <p:txBody>
          <a:bodyPr spcFirstLastPara="1" wrap="square" lIns="91425" tIns="91425" rIns="91425" bIns="91425" anchor="ctr" anchorCtr="0">
            <a:noAutofit/>
          </a:bodyPr>
          <a:lstStyle>
            <a:lvl1pPr marL="609585" lvl="0" indent="-304792" algn="r">
              <a:lnSpc>
                <a:spcPct val="100000"/>
              </a:lnSpc>
              <a:spcBef>
                <a:spcPts val="0"/>
              </a:spcBef>
              <a:spcAft>
                <a:spcPts val="0"/>
              </a:spcAft>
              <a:buSzPts val="1600"/>
              <a:buFont typeface="Bree Serif"/>
              <a:buNone/>
              <a:defRPr sz="4000">
                <a:solidFill>
                  <a:schemeClr val="lt1"/>
                </a:solidFill>
                <a:latin typeface="Bree Serif"/>
                <a:ea typeface="Bree Serif"/>
                <a:cs typeface="Bree Serif"/>
                <a:sym typeface="Bree Serif"/>
              </a:defRPr>
            </a:lvl1pPr>
          </a:lstStyle>
          <a:p>
            <a:pPr lvl="0"/>
            <a:r>
              <a:rPr lang="en-US"/>
              <a:t>Click to edit Master text styles</a:t>
            </a:r>
          </a:p>
        </p:txBody>
      </p:sp>
    </p:spTree>
    <p:extLst>
      <p:ext uri="{BB962C8B-B14F-4D97-AF65-F5344CB8AC3E}">
        <p14:creationId xmlns:p14="http://schemas.microsoft.com/office/powerpoint/2010/main" val="343254897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950967" y="1536633"/>
            <a:ext cx="10290000" cy="4596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1pPr>
            <a:lvl2pPr marL="914400" lvl="1"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2pPr>
            <a:lvl3pPr marL="1371600" lvl="2"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3pPr>
            <a:lvl4pPr marL="1828800" lvl="3"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4pPr>
            <a:lvl5pPr marL="2286000" lvl="4"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5pPr>
            <a:lvl6pPr marL="2743200" lvl="5"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6pPr>
            <a:lvl7pPr marL="3200400" lvl="6"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7pPr>
            <a:lvl8pPr marL="3657600" lvl="7"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8pPr>
            <a:lvl9pPr marL="4114800" lvl="8" indent="-330200">
              <a:lnSpc>
                <a:spcPct val="100000"/>
              </a:lnSpc>
              <a:spcBef>
                <a:spcPts val="1600"/>
              </a:spcBef>
              <a:spcAft>
                <a:spcPts val="160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9pPr>
          </a:lstStyle>
          <a:p>
            <a:endParaRPr/>
          </a:p>
        </p:txBody>
      </p:sp>
    </p:spTree>
    <p:extLst>
      <p:ext uri="{BB962C8B-B14F-4D97-AF65-F5344CB8AC3E}">
        <p14:creationId xmlns:p14="http://schemas.microsoft.com/office/powerpoint/2010/main" val="3234098298"/>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003"/>
        <p:cNvGrpSpPr/>
        <p:nvPr/>
      </p:nvGrpSpPr>
      <p:grpSpPr>
        <a:xfrm>
          <a:off x="0" y="0"/>
          <a:ext cx="0" cy="0"/>
          <a:chOff x="0" y="0"/>
          <a:chExt cx="0" cy="0"/>
        </a:xfrm>
      </p:grpSpPr>
      <p:sp>
        <p:nvSpPr>
          <p:cNvPr id="1004" name="Google Shape;1004;p3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05" name="Google Shape;1005;p3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60101393"/>
      </p:ext>
    </p:extLst>
  </p:cSld>
  <p:clrMap bg1="lt1" tx1="dk1" bg2="dk2" tx2="lt2" accent1="accent1" accent2="accent2" accent3="accent3" accent4="accent4" accent5="accent5" accent6="accent6" hlink="hlink" folHlink="folHlink"/>
  <p:sldLayoutIdLst>
    <p:sldLayoutId id="2147483707"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hyperlink" Target="https://www.freepik.com/free-vector/people-riding-bicycles-park_4741091.htm/?utm_source=slidesgo_template&amp;utm_medium=referral-link&amp;utm_campaign=sg_resources&amp;utm_content=freepik%E2%80%A8" TargetMode="External"/><Relationship Id="rId7" Type="http://schemas.openxmlformats.org/officeDocument/2006/relationships/hyperlink" Target="https://www.freepik.com/free-photo/modern-eco-friendly-bicycle-outdoors_10849316.htm/?utm_source=slidesgo_template&amp;utm_medium=referral-link&amp;utm_campaign=sg_resources&amp;utm_content=freepik%E2%80%A8"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hyperlink" Target="https://www.freepik.com/free-photo/man-doing-tricks-outdoors-low-angle-view_5669091.htm/?utm_source=slidesgo_template&amp;utm_medium=referral-link&amp;utm_campaign=sg_resources&amp;utm_content=freepik%E2%80%A8" TargetMode="External"/><Relationship Id="rId5" Type="http://schemas.openxmlformats.org/officeDocument/2006/relationships/hyperlink" Target="https://www.freepik.com/free-vector/people-riding-bicycles-park_4677110.htm#page=1&amp;query=bicycle&amp;position=47/?utm_source=slidesgo_template&amp;utm_medium=referral-link&amp;utm_campaign=sg_resources&amp;utm_content=freepik" TargetMode="External"/><Relationship Id="rId4" Type="http://schemas.openxmlformats.org/officeDocument/2006/relationships/hyperlink" Target="https://www.freepik.com/free-vector/united-states-america-map-background_1106679.htm/?utm_source=slidesgo_template&amp;utm_medium=referral-link&amp;utm_campaign=sg_resources&amp;utm_content=freepik%E2%80%A8"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www.lyft.com/bikes/bay-wheels/system-data"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hyperlink" Target="https://www.opm.gov/policy-data-oversight/pay-leave/federal-holidays/#url=Historical-Data" TargetMode="External"/><Relationship Id="rId4" Type="http://schemas.openxmlformats.org/officeDocument/2006/relationships/hyperlink" Target="https://meteostat.net/en/place/us/san-francisco?s=72494&amp;t=2018-01-01/2023-10-10"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freepik.com/free-photo/woman-standing-bicycle-long-shot_11235871.htm/?utm_source=slidesgo_template&amp;utm_medium=referral-link&amp;utm_campaign=sg_resources&amp;utm_content=freepik%E2%80%A8" TargetMode="External"/><Relationship Id="rId7" Type="http://schemas.openxmlformats.org/officeDocument/2006/relationships/hyperlink" Target="https://www.flaticon.com/packs/bicycle-7/?utm_source=slidesgo_template&amp;utm_medium=referral-link&amp;utm_campaign=sg_resources&amp;utm_content=flaticon"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hyperlink" Target="https://www.freepik.com/free-photo/bearded-man-with-bicycle-standing-street_1477605.htm/?utm_source=slidesgo_template&amp;utm_medium=referral-link&amp;utm_campaign=sg_resources&amp;utm_content=freepik" TargetMode="External"/><Relationship Id="rId5" Type="http://schemas.openxmlformats.org/officeDocument/2006/relationships/hyperlink" Target="https://www.freepik.com/free-photo/man-riding-bike-mountain-path_11630000.htm/?utm_source=slidesgo_template&amp;utm_medium=referral-link&amp;utm_campaign=sg_resources&amp;utm_content=freepik%E2%80%A8" TargetMode="External"/><Relationship Id="rId4" Type="http://schemas.openxmlformats.org/officeDocument/2006/relationships/hyperlink" Target="https://www.freepik.com/free-photo/crop-woman-sitting-bench-bicycle_1526444.htm/?utm_source=slidesgo_template&amp;utm_medium=referral-link&amp;utm_campaign=sg_resources&amp;utm_content=freepik%E2%80%A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4.xml"/><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3.xml"/><Relationship Id="rId5" Type="http://schemas.openxmlformats.org/officeDocument/2006/relationships/image" Target="../media/image25.png"/><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33.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3.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3.xml"/><Relationship Id="rId5" Type="http://schemas.openxmlformats.org/officeDocument/2006/relationships/image" Target="../media/image70.png"/><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microsoft.com/office/2007/relationships/hdphoto" Target="../media/hdphoto2.wdp"/></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33.xml"/><Relationship Id="rId6" Type="http://schemas.openxmlformats.org/officeDocument/2006/relationships/diagramColors" Target="../diagrams/colors1.xml"/><Relationship Id="rId11" Type="http://schemas.openxmlformats.org/officeDocument/2006/relationships/image" Target="../media/image82.png"/><Relationship Id="rId5" Type="http://schemas.openxmlformats.org/officeDocument/2006/relationships/diagramQuickStyle" Target="../diagrams/quickStyle1.xml"/><Relationship Id="rId10" Type="http://schemas.openxmlformats.org/officeDocument/2006/relationships/image" Target="../media/image81.svg"/><Relationship Id="rId4" Type="http://schemas.openxmlformats.org/officeDocument/2006/relationships/diagramLayout" Target="../diagrams/layout1.xml"/><Relationship Id="rId9"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microsoft.com/office/2007/relationships/hdphoto" Target="../media/hdphoto3.wdp"/></Relationships>
</file>

<file path=ppt/slides/_rels/slide7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33.xml"/><Relationship Id="rId5" Type="http://schemas.openxmlformats.org/officeDocument/2006/relationships/image" Target="../media/image8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hyperlink" Target="https://alkaline-ml.com/pmdarima/tips_and_tricks.html"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alkaline-ml.com/pmdarima/modules/classes.html"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docs.google.com/spreadsheets/d/1DqiRggbEW9xYy8mmuZPrfsyhSRExzKploUza9aKzvF8/copy"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person with long hair wearing a black jacket&#10;&#10;Description automatically generated">
            <a:extLst>
              <a:ext uri="{FF2B5EF4-FFF2-40B4-BE49-F238E27FC236}">
                <a16:creationId xmlns:a16="http://schemas.microsoft.com/office/drawing/2014/main" id="{A2EC03D8-FF04-8928-47FC-9DBEABA0F14E}"/>
              </a:ext>
            </a:extLst>
          </p:cNvPr>
          <p:cNvPicPr>
            <a:picLocks noChangeAspect="1"/>
          </p:cNvPicPr>
          <p:nvPr/>
        </p:nvPicPr>
        <p:blipFill rotWithShape="1">
          <a:blip r:embed="rId2"/>
          <a:srcRect l="21325" r="22978" b="37546"/>
          <a:stretch/>
        </p:blipFill>
        <p:spPr>
          <a:xfrm>
            <a:off x="4219892" y="579930"/>
            <a:ext cx="493169" cy="553007"/>
          </a:xfrm>
          <a:prstGeom prst="rect">
            <a:avLst/>
          </a:prstGeom>
        </p:spPr>
      </p:pic>
      <p:pic>
        <p:nvPicPr>
          <p:cNvPr id="6" name="Picture 5">
            <a:extLst>
              <a:ext uri="{FF2B5EF4-FFF2-40B4-BE49-F238E27FC236}">
                <a16:creationId xmlns:a16="http://schemas.microsoft.com/office/drawing/2014/main" id="{74B97EAA-FA0D-BA99-38DB-F2FA5EB0D67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rot="2441858">
            <a:off x="3555103" y="1363723"/>
            <a:ext cx="686448" cy="944475"/>
          </a:xfrm>
          <a:prstGeom prst="rect">
            <a:avLst/>
          </a:prstGeom>
        </p:spPr>
      </p:pic>
      <p:pic>
        <p:nvPicPr>
          <p:cNvPr id="5" name="Graphic 4" descr="Rocket with solid fill">
            <a:extLst>
              <a:ext uri="{FF2B5EF4-FFF2-40B4-BE49-F238E27FC236}">
                <a16:creationId xmlns:a16="http://schemas.microsoft.com/office/drawing/2014/main" id="{C66A4032-F23D-FF1B-ED4F-150D89874D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1720" y="663499"/>
            <a:ext cx="3876136" cy="3876136"/>
          </a:xfrm>
          <a:prstGeom prst="rect">
            <a:avLst/>
          </a:prstGeom>
        </p:spPr>
      </p:pic>
      <p:sp>
        <p:nvSpPr>
          <p:cNvPr id="2" name="Title 1">
            <a:extLst>
              <a:ext uri="{FF2B5EF4-FFF2-40B4-BE49-F238E27FC236}">
                <a16:creationId xmlns:a16="http://schemas.microsoft.com/office/drawing/2014/main" id="{CD2FFFAF-FA7C-E586-BADF-6091B4BBA917}"/>
              </a:ext>
            </a:extLst>
          </p:cNvPr>
          <p:cNvSpPr>
            <a:spLocks noGrp="1"/>
          </p:cNvSpPr>
          <p:nvPr>
            <p:ph type="title"/>
          </p:nvPr>
        </p:nvSpPr>
        <p:spPr>
          <a:xfrm>
            <a:off x="963200" y="2815487"/>
            <a:ext cx="10766838" cy="637600"/>
          </a:xfrm>
        </p:spPr>
        <p:txBody>
          <a:bodyPr wrap="square" anchor="t">
            <a:normAutofit fontScale="90000"/>
          </a:bodyPr>
          <a:lstStyle/>
          <a:p>
            <a:pPr>
              <a:lnSpc>
                <a:spcPct val="90000"/>
              </a:lnSpc>
            </a:pPr>
            <a:r>
              <a:rPr lang="en-CA" b="0" i="0" u="none" strike="noStrike">
                <a:solidFill>
                  <a:srgbClr val="000000"/>
                </a:solidFill>
                <a:effectLst/>
                <a:latin typeface="Arial" panose="020B0604020202020204" pitchFamily="34" charset="0"/>
              </a:rPr>
              <a:t>LYFT OFF: Uncovering Patterns of Bay-Wheel Bike share Ecosystem</a:t>
            </a:r>
            <a:br>
              <a:rPr lang="en-CA" b="0" i="0" u="none" strike="noStrike">
                <a:solidFill>
                  <a:srgbClr val="000000"/>
                </a:solidFill>
                <a:effectLst/>
                <a:latin typeface="Arial" panose="020B0604020202020204" pitchFamily="34" charset="0"/>
              </a:rPr>
            </a:br>
            <a:br>
              <a:rPr lang="en-CA" b="0" i="0" u="none" strike="noStrike">
                <a:solidFill>
                  <a:srgbClr val="000000"/>
                </a:solidFill>
                <a:effectLst/>
                <a:latin typeface="Arial" panose="020B0604020202020204" pitchFamily="34" charset="0"/>
              </a:rPr>
            </a:br>
            <a:r>
              <a:rPr lang="en-CA" b="0" i="0" u="none" strike="noStrike">
                <a:solidFill>
                  <a:srgbClr val="000000"/>
                </a:solidFill>
                <a:effectLst/>
                <a:latin typeface="Arial" panose="020B0604020202020204" pitchFamily="34" charset="0"/>
              </a:rPr>
              <a:t> Classic vs. E-bikes</a:t>
            </a:r>
            <a:endParaRPr lang="en-US"/>
          </a:p>
        </p:txBody>
      </p:sp>
      <p:sp>
        <p:nvSpPr>
          <p:cNvPr id="3" name="Subtitle 2">
            <a:extLst>
              <a:ext uri="{FF2B5EF4-FFF2-40B4-BE49-F238E27FC236}">
                <a16:creationId xmlns:a16="http://schemas.microsoft.com/office/drawing/2014/main" id="{F5C5B3D0-471D-A05C-5C2B-00D37C2DD3EE}"/>
              </a:ext>
            </a:extLst>
          </p:cNvPr>
          <p:cNvSpPr>
            <a:spLocks noGrp="1"/>
          </p:cNvSpPr>
          <p:nvPr>
            <p:ph type="subTitle" idx="1"/>
          </p:nvPr>
        </p:nvSpPr>
        <p:spPr>
          <a:xfrm>
            <a:off x="5107856" y="3781769"/>
            <a:ext cx="4013200" cy="2616000"/>
          </a:xfrm>
        </p:spPr>
        <p:txBody>
          <a:bodyPr wrap="square" anchor="ctr">
            <a:normAutofit lnSpcReduction="10000"/>
          </a:bodyPr>
          <a:lstStyle/>
          <a:p>
            <a:pPr marL="127000" indent="0">
              <a:spcAft>
                <a:spcPts val="600"/>
              </a:spcAft>
              <a:buNone/>
            </a:pPr>
            <a:endParaRPr lang="en-US"/>
          </a:p>
          <a:p>
            <a:pPr>
              <a:spcAft>
                <a:spcPts val="600"/>
              </a:spcAft>
            </a:pPr>
            <a:r>
              <a:rPr lang="en-US"/>
              <a:t>Emily Wu</a:t>
            </a:r>
          </a:p>
          <a:p>
            <a:pPr>
              <a:spcAft>
                <a:spcPts val="600"/>
              </a:spcAft>
            </a:pPr>
            <a:r>
              <a:rPr lang="en-US"/>
              <a:t>Sean Clarke</a:t>
            </a:r>
          </a:p>
          <a:p>
            <a:pPr>
              <a:spcAft>
                <a:spcPts val="600"/>
              </a:spcAft>
            </a:pPr>
            <a:r>
              <a:rPr lang="en-US"/>
              <a:t>Yiyi Yang</a:t>
            </a:r>
          </a:p>
          <a:p>
            <a:pPr>
              <a:spcAft>
                <a:spcPts val="600"/>
              </a:spcAft>
            </a:pPr>
            <a:r>
              <a:rPr lang="en-US"/>
              <a:t>Yusen Tang</a:t>
            </a:r>
          </a:p>
          <a:p>
            <a:pPr>
              <a:spcAft>
                <a:spcPts val="600"/>
              </a:spcAft>
            </a:pPr>
            <a:r>
              <a:rPr lang="en-US" sz="3000"/>
              <a:t>Oli</a:t>
            </a:r>
            <a:r>
              <a:rPr lang="en-US" sz="5000" u="sng"/>
              <a:t>vi</a:t>
            </a:r>
            <a:r>
              <a:rPr lang="en-US" sz="3000"/>
              <a:t>er Lar</a:t>
            </a:r>
            <a:r>
              <a:rPr lang="en-US" sz="1000"/>
              <a:t>och</a:t>
            </a:r>
            <a:r>
              <a:rPr lang="en-US" sz="3000"/>
              <a:t>el</a:t>
            </a:r>
            <a:r>
              <a:rPr lang="en-US" sz="6000">
                <a:solidFill>
                  <a:schemeClr val="accent2">
                    <a:lumMod val="75000"/>
                  </a:schemeClr>
                </a:solidFill>
              </a:rPr>
              <a:t>le</a:t>
            </a:r>
          </a:p>
        </p:txBody>
      </p:sp>
    </p:spTree>
    <p:extLst>
      <p:ext uri="{BB962C8B-B14F-4D97-AF65-F5344CB8AC3E}">
        <p14:creationId xmlns:p14="http://schemas.microsoft.com/office/powerpoint/2010/main" val="1708348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2784" y="2065656"/>
            <a:ext cx="5932400" cy="2682800"/>
          </a:xfrm>
        </p:spPr>
        <p:txBody>
          <a:bodyPr anchor="ctr"/>
          <a:lstStyle/>
          <a:p>
            <a:r>
              <a:rPr lang="en-US"/>
              <a:t>OUTLINE</a:t>
            </a:r>
          </a:p>
        </p:txBody>
      </p:sp>
      <p:sp>
        <p:nvSpPr>
          <p:cNvPr id="3" name="Subtitle 2">
            <a:extLst>
              <a:ext uri="{FF2B5EF4-FFF2-40B4-BE49-F238E27FC236}">
                <a16:creationId xmlns:a16="http://schemas.microsoft.com/office/drawing/2014/main" id="{1D7251B7-8EED-D306-1746-F5D3F8BF19D3}"/>
              </a:ext>
            </a:extLst>
          </p:cNvPr>
          <p:cNvSpPr>
            <a:spLocks noGrp="1"/>
          </p:cNvSpPr>
          <p:nvPr>
            <p:ph type="subTitle" idx="1"/>
          </p:nvPr>
        </p:nvSpPr>
        <p:spPr>
          <a:xfrm>
            <a:off x="248442" y="2574280"/>
            <a:ext cx="4897759" cy="918080"/>
          </a:xfrm>
        </p:spPr>
        <p:txBody>
          <a:bodyPr/>
          <a:lstStyle/>
          <a:p>
            <a:endParaRPr lang="en-US"/>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5" y="444179"/>
            <a:ext cx="8693937" cy="5034608"/>
            <a:chOff x="-1629762" y="-430244"/>
            <a:chExt cx="7443077" cy="6215669"/>
          </a:xfrm>
        </p:grpSpPr>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p15">
              <a:extLst>
                <a:ext uri="{FF2B5EF4-FFF2-40B4-BE49-F238E27FC236}">
                  <a16:creationId xmlns:a16="http://schemas.microsoft.com/office/drawing/2014/main" id="{8412EC18-49B7-E128-FFB7-99D89D71C45A}"/>
                </a:ext>
              </a:extLst>
            </p:cNvPr>
            <p:cNvSpPr/>
            <p:nvPr/>
          </p:nvSpPr>
          <p:spPr>
            <a:xfrm>
              <a:off x="-931804" y="800507"/>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911862" y="333111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p15">
              <a:extLst>
                <a:ext uri="{FF2B5EF4-FFF2-40B4-BE49-F238E27FC236}">
                  <a16:creationId xmlns:a16="http://schemas.microsoft.com/office/drawing/2014/main" id="{56CDCA7D-910B-0CB4-098A-310C43B3718D}"/>
                </a:ext>
              </a:extLst>
            </p:cNvPr>
            <p:cNvSpPr/>
            <p:nvPr/>
          </p:nvSpPr>
          <p:spPr>
            <a:xfrm>
              <a:off x="3261892" y="3594525"/>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2" name="Google Shape;72;p15">
              <a:extLst>
                <a:ext uri="{FF2B5EF4-FFF2-40B4-BE49-F238E27FC236}">
                  <a16:creationId xmlns:a16="http://schemas.microsoft.com/office/drawing/2014/main" id="{6C2F0265-DE0B-9CCD-CA8B-5D9A9CDD2784}"/>
                </a:ext>
              </a:extLst>
            </p:cNvPr>
            <p:cNvSpPr/>
            <p:nvPr/>
          </p:nvSpPr>
          <p:spPr>
            <a:xfrm>
              <a:off x="3160673" y="1147222"/>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 name="Google Shape;74;p15">
              <a:extLst>
                <a:ext uri="{FF2B5EF4-FFF2-40B4-BE49-F238E27FC236}">
                  <a16:creationId xmlns:a16="http://schemas.microsoft.com/office/drawing/2014/main" id="{476BD077-480D-0C45-2C67-4D0EFC8DD449}"/>
                </a:ext>
              </a:extLst>
            </p:cNvPr>
            <p:cNvSpPr/>
            <p:nvPr/>
          </p:nvSpPr>
          <p:spPr>
            <a:xfrm>
              <a:off x="3979805" y="4823967"/>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19" name="TextBox 18">
            <a:extLst>
              <a:ext uri="{FF2B5EF4-FFF2-40B4-BE49-F238E27FC236}">
                <a16:creationId xmlns:a16="http://schemas.microsoft.com/office/drawing/2014/main" id="{EC809701-0721-7321-BD83-13A47EA08599}"/>
              </a:ext>
            </a:extLst>
          </p:cNvPr>
          <p:cNvSpPr txBox="1"/>
          <p:nvPr/>
        </p:nvSpPr>
        <p:spPr>
          <a:xfrm>
            <a:off x="865703" y="1649645"/>
            <a:ext cx="6637672"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23" name="TextBox 22">
            <a:extLst>
              <a:ext uri="{FF2B5EF4-FFF2-40B4-BE49-F238E27FC236}">
                <a16:creationId xmlns:a16="http://schemas.microsoft.com/office/drawing/2014/main" id="{C29F3FBB-3EEC-32A2-2E43-8158D3F3A557}"/>
              </a:ext>
            </a:extLst>
          </p:cNvPr>
          <p:cNvSpPr txBox="1"/>
          <p:nvPr/>
        </p:nvSpPr>
        <p:spPr>
          <a:xfrm>
            <a:off x="874405" y="2603206"/>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5" name="TextBox 24">
            <a:extLst>
              <a:ext uri="{FF2B5EF4-FFF2-40B4-BE49-F238E27FC236}">
                <a16:creationId xmlns:a16="http://schemas.microsoft.com/office/drawing/2014/main" id="{AD45FE25-0EF2-4D16-B6AC-2F83E3CC4217}"/>
              </a:ext>
            </a:extLst>
          </p:cNvPr>
          <p:cNvSpPr txBox="1"/>
          <p:nvPr/>
        </p:nvSpPr>
        <p:spPr>
          <a:xfrm>
            <a:off x="860658" y="3663013"/>
            <a:ext cx="3377272"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860658" y="4779626"/>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807801" y="5860883"/>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3448523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67"/>
          <p:cNvSpPr txBox="1">
            <a:spLocks noGrp="1"/>
          </p:cNvSpPr>
          <p:nvPr>
            <p:ph type="subTitle" idx="1"/>
          </p:nvPr>
        </p:nvSpPr>
        <p:spPr>
          <a:xfrm>
            <a:off x="951120" y="2023105"/>
            <a:ext cx="3268400" cy="456400"/>
          </a:xfrm>
          <a:prstGeom prst="rect">
            <a:avLst/>
          </a:prstGeom>
        </p:spPr>
        <p:txBody>
          <a:bodyPr spcFirstLastPara="1" wrap="square" lIns="121900" tIns="121900" rIns="121900" bIns="121900" anchor="t" anchorCtr="0">
            <a:noAutofit/>
          </a:bodyPr>
          <a:lstStyle/>
          <a:p>
            <a:pPr marL="0" indent="0">
              <a:spcAft>
                <a:spcPts val="2133"/>
              </a:spcAft>
            </a:pPr>
            <a:r>
              <a:rPr lang="en"/>
              <a:t>New York</a:t>
            </a:r>
            <a:endParaRPr/>
          </a:p>
        </p:txBody>
      </p:sp>
      <p:sp>
        <p:nvSpPr>
          <p:cNvPr id="1988" name="Google Shape;1988;p67"/>
          <p:cNvSpPr txBox="1">
            <a:spLocks noGrp="1"/>
          </p:cNvSpPr>
          <p:nvPr>
            <p:ph type="subTitle" idx="4"/>
          </p:nvPr>
        </p:nvSpPr>
        <p:spPr>
          <a:xfrm>
            <a:off x="2710737" y="3873972"/>
            <a:ext cx="3268400" cy="456400"/>
          </a:xfrm>
          <a:prstGeom prst="rect">
            <a:avLst/>
          </a:prstGeom>
        </p:spPr>
        <p:txBody>
          <a:bodyPr spcFirstLastPara="1" wrap="square" lIns="121900" tIns="121900" rIns="121900" bIns="121900" anchor="t" anchorCtr="0">
            <a:noAutofit/>
          </a:bodyPr>
          <a:lstStyle/>
          <a:p>
            <a:pPr marL="0" indent="0">
              <a:spcAft>
                <a:spcPts val="2133"/>
              </a:spcAft>
            </a:pPr>
            <a:r>
              <a:rPr lang="en"/>
              <a:t>Chicago</a:t>
            </a:r>
            <a:endParaRPr/>
          </a:p>
        </p:txBody>
      </p:sp>
      <p:sp>
        <p:nvSpPr>
          <p:cNvPr id="1989" name="Google Shape;1989;p67"/>
          <p:cNvSpPr txBox="1">
            <a:spLocks noGrp="1"/>
          </p:cNvSpPr>
          <p:nvPr>
            <p:ph type="subTitle" idx="2"/>
          </p:nvPr>
        </p:nvSpPr>
        <p:spPr>
          <a:xfrm>
            <a:off x="4453384" y="2023105"/>
            <a:ext cx="3268400" cy="456400"/>
          </a:xfrm>
          <a:prstGeom prst="rect">
            <a:avLst/>
          </a:prstGeom>
        </p:spPr>
        <p:txBody>
          <a:bodyPr spcFirstLastPara="1" wrap="square" lIns="121900" tIns="121900" rIns="121900" bIns="121900" anchor="t" anchorCtr="0">
            <a:noAutofit/>
          </a:bodyPr>
          <a:lstStyle/>
          <a:p>
            <a:pPr marL="0" indent="0">
              <a:spcAft>
                <a:spcPts val="2133"/>
              </a:spcAft>
            </a:pPr>
            <a:r>
              <a:rPr lang="en"/>
              <a:t>San Francisco</a:t>
            </a:r>
            <a:endParaRPr/>
          </a:p>
        </p:txBody>
      </p:sp>
      <p:sp>
        <p:nvSpPr>
          <p:cNvPr id="1990" name="Google Shape;1990;p67"/>
          <p:cNvSpPr txBox="1">
            <a:spLocks noGrp="1"/>
          </p:cNvSpPr>
          <p:nvPr>
            <p:ph type="subTitle" idx="3"/>
          </p:nvPr>
        </p:nvSpPr>
        <p:spPr>
          <a:xfrm>
            <a:off x="7972521" y="2023105"/>
            <a:ext cx="3268400" cy="456400"/>
          </a:xfrm>
          <a:prstGeom prst="rect">
            <a:avLst/>
          </a:prstGeom>
        </p:spPr>
        <p:txBody>
          <a:bodyPr spcFirstLastPara="1" wrap="square" lIns="121900" tIns="121900" rIns="121900" bIns="121900" anchor="t" anchorCtr="0">
            <a:noAutofit/>
          </a:bodyPr>
          <a:lstStyle/>
          <a:p>
            <a:pPr marL="0" indent="0">
              <a:spcAft>
                <a:spcPts val="2133"/>
              </a:spcAft>
            </a:pPr>
            <a:r>
              <a:rPr lang="en"/>
              <a:t>Los Angeles</a:t>
            </a:r>
            <a:endParaRPr/>
          </a:p>
        </p:txBody>
      </p:sp>
      <p:sp>
        <p:nvSpPr>
          <p:cNvPr id="1991" name="Google Shape;1991;p67"/>
          <p:cNvSpPr txBox="1">
            <a:spLocks noGrp="1"/>
          </p:cNvSpPr>
          <p:nvPr>
            <p:ph type="subTitle" idx="5"/>
          </p:nvPr>
        </p:nvSpPr>
        <p:spPr>
          <a:xfrm>
            <a:off x="6213001" y="3873972"/>
            <a:ext cx="3268400" cy="456400"/>
          </a:xfrm>
          <a:prstGeom prst="rect">
            <a:avLst/>
          </a:prstGeom>
        </p:spPr>
        <p:txBody>
          <a:bodyPr spcFirstLastPara="1" wrap="square" lIns="121900" tIns="121900" rIns="121900" bIns="121900" anchor="t" anchorCtr="0">
            <a:noAutofit/>
          </a:bodyPr>
          <a:lstStyle/>
          <a:p>
            <a:pPr marL="0" indent="0">
              <a:spcAft>
                <a:spcPts val="2133"/>
              </a:spcAft>
            </a:pPr>
            <a:r>
              <a:rPr lang="en"/>
              <a:t>Las Vegas</a:t>
            </a:r>
            <a:endParaRPr/>
          </a:p>
        </p:txBody>
      </p:sp>
      <p:sp>
        <p:nvSpPr>
          <p:cNvPr id="1992" name="Google Shape;1992;p67"/>
          <p:cNvSpPr txBox="1">
            <a:spLocks noGrp="1"/>
          </p:cNvSpPr>
          <p:nvPr>
            <p:ph type="subTitle" idx="6"/>
          </p:nvPr>
        </p:nvSpPr>
        <p:spPr>
          <a:xfrm>
            <a:off x="950976" y="2674112"/>
            <a:ext cx="3267600" cy="768000"/>
          </a:xfrm>
          <a:prstGeom prst="rect">
            <a:avLst/>
          </a:prstGeom>
        </p:spPr>
        <p:txBody>
          <a:bodyPr spcFirstLastPara="1" wrap="square" lIns="121900" tIns="121900" rIns="121900" bIns="121900" anchor="t" anchorCtr="0">
            <a:noAutofit/>
          </a:bodyPr>
          <a:lstStyle/>
          <a:p>
            <a:pPr marL="0" indent="0">
              <a:spcAft>
                <a:spcPts val="2133"/>
              </a:spcAft>
            </a:pPr>
            <a:r>
              <a:rPr lang="en"/>
              <a:t>Mercury is the closest planet to the Sun</a:t>
            </a:r>
            <a:endParaRPr/>
          </a:p>
        </p:txBody>
      </p:sp>
      <p:sp>
        <p:nvSpPr>
          <p:cNvPr id="1993" name="Google Shape;1993;p67"/>
          <p:cNvSpPr txBox="1">
            <a:spLocks noGrp="1"/>
          </p:cNvSpPr>
          <p:nvPr>
            <p:ph type="subTitle" idx="7"/>
          </p:nvPr>
        </p:nvSpPr>
        <p:spPr>
          <a:xfrm>
            <a:off x="4450080" y="2674112"/>
            <a:ext cx="3267600" cy="768000"/>
          </a:xfrm>
          <a:prstGeom prst="rect">
            <a:avLst/>
          </a:prstGeom>
        </p:spPr>
        <p:txBody>
          <a:bodyPr spcFirstLastPara="1" wrap="square" lIns="121900" tIns="121900" rIns="121900" bIns="121900" anchor="t" anchorCtr="0">
            <a:noAutofit/>
          </a:bodyPr>
          <a:lstStyle/>
          <a:p>
            <a:pPr marL="0" indent="0">
              <a:spcAft>
                <a:spcPts val="2133"/>
              </a:spcAft>
            </a:pPr>
            <a:r>
              <a:rPr lang="en"/>
              <a:t>Venus has a beautiful name, but it’s very hot</a:t>
            </a:r>
            <a:endParaRPr/>
          </a:p>
        </p:txBody>
      </p:sp>
      <p:sp>
        <p:nvSpPr>
          <p:cNvPr id="1994" name="Google Shape;1994;p67"/>
          <p:cNvSpPr txBox="1">
            <a:spLocks noGrp="1"/>
          </p:cNvSpPr>
          <p:nvPr>
            <p:ph type="subTitle" idx="8"/>
          </p:nvPr>
        </p:nvSpPr>
        <p:spPr>
          <a:xfrm>
            <a:off x="7973568" y="2674112"/>
            <a:ext cx="3267600" cy="768000"/>
          </a:xfrm>
          <a:prstGeom prst="rect">
            <a:avLst/>
          </a:prstGeom>
        </p:spPr>
        <p:txBody>
          <a:bodyPr spcFirstLastPara="1" wrap="square" lIns="121900" tIns="121900" rIns="121900" bIns="121900" anchor="t" anchorCtr="0">
            <a:noAutofit/>
          </a:bodyPr>
          <a:lstStyle/>
          <a:p>
            <a:pPr marL="0" indent="0">
              <a:spcAft>
                <a:spcPts val="2133"/>
              </a:spcAft>
            </a:pPr>
            <a:r>
              <a:rPr lang="en"/>
              <a:t>Despite being red, Mars is a cold place</a:t>
            </a:r>
            <a:endParaRPr/>
          </a:p>
        </p:txBody>
      </p:sp>
      <p:sp>
        <p:nvSpPr>
          <p:cNvPr id="1995" name="Google Shape;1995;p67"/>
          <p:cNvSpPr txBox="1">
            <a:spLocks noGrp="1"/>
          </p:cNvSpPr>
          <p:nvPr>
            <p:ph type="subTitle" idx="9"/>
          </p:nvPr>
        </p:nvSpPr>
        <p:spPr>
          <a:xfrm>
            <a:off x="2710593" y="4520692"/>
            <a:ext cx="3267600" cy="768000"/>
          </a:xfrm>
          <a:prstGeom prst="rect">
            <a:avLst/>
          </a:prstGeom>
        </p:spPr>
        <p:txBody>
          <a:bodyPr spcFirstLastPara="1" wrap="square" lIns="121900" tIns="121900" rIns="121900" bIns="121900" anchor="t" anchorCtr="0">
            <a:noAutofit/>
          </a:bodyPr>
          <a:lstStyle/>
          <a:p>
            <a:pPr marL="0" indent="0">
              <a:spcAft>
                <a:spcPts val="2133"/>
              </a:spcAft>
            </a:pPr>
            <a:r>
              <a:rPr lang="en"/>
              <a:t>Yes, this is the ringed planet. It’s a gas giant</a:t>
            </a:r>
            <a:endParaRPr/>
          </a:p>
        </p:txBody>
      </p:sp>
      <p:sp>
        <p:nvSpPr>
          <p:cNvPr id="1996" name="Google Shape;1996;p67"/>
          <p:cNvSpPr txBox="1">
            <a:spLocks noGrp="1"/>
          </p:cNvSpPr>
          <p:nvPr>
            <p:ph type="subTitle" idx="13"/>
          </p:nvPr>
        </p:nvSpPr>
        <p:spPr>
          <a:xfrm>
            <a:off x="6209696" y="4520692"/>
            <a:ext cx="3267600" cy="768000"/>
          </a:xfrm>
          <a:prstGeom prst="rect">
            <a:avLst/>
          </a:prstGeom>
        </p:spPr>
        <p:txBody>
          <a:bodyPr spcFirstLastPara="1" wrap="square" lIns="121900" tIns="121900" rIns="121900" bIns="121900" anchor="t" anchorCtr="0">
            <a:noAutofit/>
          </a:bodyPr>
          <a:lstStyle/>
          <a:p>
            <a:pPr marL="0" indent="0">
              <a:spcAft>
                <a:spcPts val="2133"/>
              </a:spcAft>
            </a:pPr>
            <a:r>
              <a:rPr lang="en"/>
              <a:t>It’s the biggest planet in the Solar System</a:t>
            </a:r>
            <a:endParaRPr/>
          </a:p>
        </p:txBody>
      </p:sp>
      <p:sp>
        <p:nvSpPr>
          <p:cNvPr id="1997" name="Google Shape;1997;p67"/>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National bicycle communities</a:t>
            </a:r>
            <a:endParaRPr/>
          </a:p>
        </p:txBody>
      </p:sp>
    </p:spTree>
    <p:extLst>
      <p:ext uri="{BB962C8B-B14F-4D97-AF65-F5344CB8AC3E}">
        <p14:creationId xmlns:p14="http://schemas.microsoft.com/office/powerpoint/2010/main" val="18179987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68"/>
          <p:cNvSpPr txBox="1">
            <a:spLocks noGrp="1"/>
          </p:cNvSpPr>
          <p:nvPr>
            <p:ph type="subTitle" idx="2"/>
          </p:nvPr>
        </p:nvSpPr>
        <p:spPr>
          <a:xfrm>
            <a:off x="6131267" y="3462533"/>
            <a:ext cx="5031200" cy="1172400"/>
          </a:xfrm>
          <a:prstGeom prst="rect">
            <a:avLst/>
          </a:prstGeom>
        </p:spPr>
        <p:txBody>
          <a:bodyPr spcFirstLastPara="1" wrap="square" lIns="121900" tIns="121900" rIns="121900" bIns="121900" anchor="t" anchorCtr="0">
            <a:noAutofit/>
          </a:bodyPr>
          <a:lstStyle/>
          <a:p>
            <a:pPr marL="0" indent="0">
              <a:buClr>
                <a:schemeClr val="hlink"/>
              </a:buClr>
              <a:buSzPts val="1100"/>
            </a:pPr>
            <a:r>
              <a:rPr lang="en"/>
              <a:t>addyouremail@freepik.com</a:t>
            </a:r>
            <a:endParaRPr/>
          </a:p>
          <a:p>
            <a:pPr marL="0" indent="0"/>
            <a:r>
              <a:rPr lang="en"/>
              <a:t>+91 620 421 838</a:t>
            </a:r>
            <a:endParaRPr/>
          </a:p>
          <a:p>
            <a:pPr marL="0" indent="0"/>
            <a:r>
              <a:rPr lang="en"/>
              <a:t>yourcompany.com</a:t>
            </a:r>
            <a:endParaRPr/>
          </a:p>
        </p:txBody>
      </p:sp>
      <p:sp>
        <p:nvSpPr>
          <p:cNvPr id="2003" name="Google Shape;2003;p68"/>
          <p:cNvSpPr txBox="1">
            <a:spLocks noGrp="1"/>
          </p:cNvSpPr>
          <p:nvPr>
            <p:ph type="title"/>
          </p:nvPr>
        </p:nvSpPr>
        <p:spPr>
          <a:xfrm>
            <a:off x="6131267" y="516133"/>
            <a:ext cx="5031200" cy="1172400"/>
          </a:xfrm>
          <a:prstGeom prst="rect">
            <a:avLst/>
          </a:prstGeom>
        </p:spPr>
        <p:txBody>
          <a:bodyPr spcFirstLastPara="1" wrap="square" lIns="121900" tIns="121900" rIns="121900" bIns="121900" anchor="t" anchorCtr="0">
            <a:noAutofit/>
          </a:bodyPr>
          <a:lstStyle/>
          <a:p>
            <a:r>
              <a:rPr lang="en"/>
              <a:t>Thanks</a:t>
            </a:r>
            <a:endParaRPr/>
          </a:p>
        </p:txBody>
      </p:sp>
      <p:sp>
        <p:nvSpPr>
          <p:cNvPr id="2004" name="Google Shape;2004;p68"/>
          <p:cNvSpPr txBox="1">
            <a:spLocks noGrp="1"/>
          </p:cNvSpPr>
          <p:nvPr>
            <p:ph type="subTitle" idx="1"/>
          </p:nvPr>
        </p:nvSpPr>
        <p:spPr>
          <a:xfrm>
            <a:off x="6131267" y="1472633"/>
            <a:ext cx="5171200" cy="821600"/>
          </a:xfrm>
          <a:prstGeom prst="rect">
            <a:avLst/>
          </a:prstGeom>
        </p:spPr>
        <p:txBody>
          <a:bodyPr spcFirstLastPara="1" wrap="square" lIns="121900" tIns="121900" rIns="121900" bIns="121900" anchor="t" anchorCtr="0">
            <a:noAutofit/>
          </a:bodyPr>
          <a:lstStyle/>
          <a:p>
            <a:pPr marL="0" indent="0">
              <a:spcAft>
                <a:spcPts val="2133"/>
              </a:spcAft>
            </a:pPr>
            <a:r>
              <a:rPr lang="en"/>
              <a:t>Do you have any questions?</a:t>
            </a:r>
            <a:endParaRPr/>
          </a:p>
        </p:txBody>
      </p:sp>
      <p:sp>
        <p:nvSpPr>
          <p:cNvPr id="2005" name="Google Shape;2005;p68"/>
          <p:cNvSpPr txBox="1"/>
          <p:nvPr/>
        </p:nvSpPr>
        <p:spPr>
          <a:xfrm>
            <a:off x="6131267" y="4647633"/>
            <a:ext cx="5031200" cy="328800"/>
          </a:xfrm>
          <a:prstGeom prst="rect">
            <a:avLst/>
          </a:prstGeom>
          <a:noFill/>
          <a:ln>
            <a:noFill/>
          </a:ln>
        </p:spPr>
        <p:txBody>
          <a:bodyPr spcFirstLastPara="1" wrap="square" lIns="121900" tIns="121900" rIns="121900" bIns="121900" anchor="t" anchorCtr="0">
            <a:noAutofit/>
          </a:bodyPr>
          <a:lstStyle/>
          <a:p>
            <a:pPr>
              <a:lnSpc>
                <a:spcPct val="115000"/>
              </a:lnSpc>
            </a:pPr>
            <a:r>
              <a:rPr lang="en" sz="1600">
                <a:solidFill>
                  <a:schemeClr val="dk1"/>
                </a:solidFill>
                <a:latin typeface="Kanit Light"/>
                <a:ea typeface="Kanit Light"/>
                <a:cs typeface="Kanit Light"/>
                <a:sym typeface="Kanit Light"/>
              </a:rPr>
              <a:t>Please keep this slide for attribution</a:t>
            </a:r>
            <a:endParaRPr sz="1600">
              <a:solidFill>
                <a:schemeClr val="dk1"/>
              </a:solidFill>
              <a:latin typeface="Kanit Light"/>
              <a:ea typeface="Kanit Light"/>
              <a:cs typeface="Kanit Light"/>
              <a:sym typeface="Kanit Light"/>
            </a:endParaRPr>
          </a:p>
        </p:txBody>
      </p:sp>
      <p:grpSp>
        <p:nvGrpSpPr>
          <p:cNvPr id="2006" name="Google Shape;2006;p68"/>
          <p:cNvGrpSpPr/>
          <p:nvPr/>
        </p:nvGrpSpPr>
        <p:grpSpPr>
          <a:xfrm>
            <a:off x="1461971" y="2205336"/>
            <a:ext cx="3853395" cy="3965315"/>
            <a:chOff x="1096478" y="1654002"/>
            <a:chExt cx="2890046" cy="2973986"/>
          </a:xfrm>
        </p:grpSpPr>
        <p:sp>
          <p:nvSpPr>
            <p:cNvPr id="2007" name="Google Shape;2007;p68"/>
            <p:cNvSpPr/>
            <p:nvPr/>
          </p:nvSpPr>
          <p:spPr>
            <a:xfrm>
              <a:off x="1096478" y="4536456"/>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008" name="Google Shape;2008;p68"/>
            <p:cNvSpPr/>
            <p:nvPr/>
          </p:nvSpPr>
          <p:spPr>
            <a:xfrm>
              <a:off x="2763353" y="4536456"/>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nvGrpSpPr>
            <p:cNvPr id="2009" name="Google Shape;2009;p68"/>
            <p:cNvGrpSpPr/>
            <p:nvPr/>
          </p:nvGrpSpPr>
          <p:grpSpPr>
            <a:xfrm>
              <a:off x="1137909" y="1654002"/>
              <a:ext cx="2767356" cy="2927751"/>
              <a:chOff x="1995150" y="5232900"/>
              <a:chExt cx="1276750" cy="1350750"/>
            </a:xfrm>
          </p:grpSpPr>
          <p:sp>
            <p:nvSpPr>
              <p:cNvPr id="2010" name="Google Shape;2010;p68"/>
              <p:cNvSpPr/>
              <p:nvPr/>
            </p:nvSpPr>
            <p:spPr>
              <a:xfrm>
                <a:off x="2579725" y="6361800"/>
                <a:ext cx="232700" cy="155150"/>
              </a:xfrm>
              <a:custGeom>
                <a:avLst/>
                <a:gdLst/>
                <a:ahLst/>
                <a:cxnLst/>
                <a:rect l="l" t="t" r="r" b="b"/>
                <a:pathLst>
                  <a:path w="9308" h="6206" extrusionOk="0">
                    <a:moveTo>
                      <a:pt x="7072" y="1"/>
                    </a:moveTo>
                    <a:cubicBezTo>
                      <a:pt x="6705" y="1"/>
                      <a:pt x="6972" y="735"/>
                      <a:pt x="6505" y="1002"/>
                    </a:cubicBezTo>
                    <a:cubicBezTo>
                      <a:pt x="6338" y="1079"/>
                      <a:pt x="6097" y="1105"/>
                      <a:pt x="5850" y="1105"/>
                    </a:cubicBezTo>
                    <a:cubicBezTo>
                      <a:pt x="5356" y="1105"/>
                      <a:pt x="4837" y="1002"/>
                      <a:pt x="4837" y="1002"/>
                    </a:cubicBezTo>
                    <a:cubicBezTo>
                      <a:pt x="4837" y="1002"/>
                      <a:pt x="3970" y="3003"/>
                      <a:pt x="2302" y="3670"/>
                    </a:cubicBezTo>
                    <a:cubicBezTo>
                      <a:pt x="0" y="4571"/>
                      <a:pt x="301" y="6205"/>
                      <a:pt x="301" y="6205"/>
                    </a:cubicBezTo>
                    <a:cubicBezTo>
                      <a:pt x="301" y="6205"/>
                      <a:pt x="1501" y="6205"/>
                      <a:pt x="3503" y="5471"/>
                    </a:cubicBezTo>
                    <a:cubicBezTo>
                      <a:pt x="5037" y="4871"/>
                      <a:pt x="6705" y="4571"/>
                      <a:pt x="8006" y="4070"/>
                    </a:cubicBezTo>
                    <a:cubicBezTo>
                      <a:pt x="9307" y="3537"/>
                      <a:pt x="9174" y="2569"/>
                      <a:pt x="9174" y="2569"/>
                    </a:cubicBezTo>
                    <a:cubicBezTo>
                      <a:pt x="9174" y="2569"/>
                      <a:pt x="7873" y="1"/>
                      <a:pt x="7072"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011" name="Google Shape;2011;p68"/>
              <p:cNvSpPr/>
              <p:nvPr/>
            </p:nvSpPr>
            <p:spPr>
              <a:xfrm>
                <a:off x="2635600" y="5792225"/>
                <a:ext cx="176825" cy="603800"/>
              </a:xfrm>
              <a:custGeom>
                <a:avLst/>
                <a:gdLst/>
                <a:ahLst/>
                <a:cxnLst/>
                <a:rect l="l" t="t" r="r" b="b"/>
                <a:pathLst>
                  <a:path w="7073" h="24152" extrusionOk="0">
                    <a:moveTo>
                      <a:pt x="7072" y="1"/>
                    </a:moveTo>
                    <a:lnTo>
                      <a:pt x="634" y="601"/>
                    </a:lnTo>
                    <a:lnTo>
                      <a:pt x="0" y="10975"/>
                    </a:lnTo>
                    <a:lnTo>
                      <a:pt x="2869" y="24151"/>
                    </a:lnTo>
                    <a:lnTo>
                      <a:pt x="5237" y="23785"/>
                    </a:lnTo>
                    <a:cubicBezTo>
                      <a:pt x="5237" y="23785"/>
                      <a:pt x="3469" y="13310"/>
                      <a:pt x="3903" y="10975"/>
                    </a:cubicBezTo>
                    <a:cubicBezTo>
                      <a:pt x="4303" y="8640"/>
                      <a:pt x="7072" y="1"/>
                      <a:pt x="7072"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12" name="Google Shape;2012;p68"/>
              <p:cNvSpPr/>
              <p:nvPr/>
            </p:nvSpPr>
            <p:spPr>
              <a:xfrm>
                <a:off x="2571375" y="5784300"/>
                <a:ext cx="241050" cy="251225"/>
              </a:xfrm>
              <a:custGeom>
                <a:avLst/>
                <a:gdLst/>
                <a:ahLst/>
                <a:cxnLst/>
                <a:rect l="l" t="t" r="r" b="b"/>
                <a:pathLst>
                  <a:path w="9642" h="10049" extrusionOk="0">
                    <a:moveTo>
                      <a:pt x="6557" y="1"/>
                    </a:moveTo>
                    <a:cubicBezTo>
                      <a:pt x="5697" y="1"/>
                      <a:pt x="4688" y="65"/>
                      <a:pt x="3570" y="251"/>
                    </a:cubicBezTo>
                    <a:cubicBezTo>
                      <a:pt x="1" y="885"/>
                      <a:pt x="168" y="8624"/>
                      <a:pt x="168" y="8624"/>
                    </a:cubicBezTo>
                    <a:cubicBezTo>
                      <a:pt x="168" y="8624"/>
                      <a:pt x="234" y="9324"/>
                      <a:pt x="1802" y="9891"/>
                    </a:cubicBezTo>
                    <a:cubicBezTo>
                      <a:pt x="2125" y="10004"/>
                      <a:pt x="2563" y="10048"/>
                      <a:pt x="3054" y="10048"/>
                    </a:cubicBezTo>
                    <a:cubicBezTo>
                      <a:pt x="4895" y="10048"/>
                      <a:pt x="7473" y="9424"/>
                      <a:pt x="7473" y="9424"/>
                    </a:cubicBezTo>
                    <a:lnTo>
                      <a:pt x="9641" y="318"/>
                    </a:lnTo>
                    <a:cubicBezTo>
                      <a:pt x="9641" y="318"/>
                      <a:pt x="8467" y="1"/>
                      <a:pt x="655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13" name="Google Shape;2013;p68"/>
              <p:cNvSpPr/>
              <p:nvPr/>
            </p:nvSpPr>
            <p:spPr>
              <a:xfrm>
                <a:off x="2016825" y="6094125"/>
                <a:ext cx="467025" cy="467025"/>
              </a:xfrm>
              <a:custGeom>
                <a:avLst/>
                <a:gdLst/>
                <a:ahLst/>
                <a:cxnLst/>
                <a:rect l="l" t="t" r="r" b="b"/>
                <a:pathLst>
                  <a:path w="18681" h="18681" extrusionOk="0">
                    <a:moveTo>
                      <a:pt x="9340" y="901"/>
                    </a:moveTo>
                    <a:cubicBezTo>
                      <a:pt x="13977" y="901"/>
                      <a:pt x="17746" y="4704"/>
                      <a:pt x="17813" y="9374"/>
                    </a:cubicBezTo>
                    <a:cubicBezTo>
                      <a:pt x="17813" y="14044"/>
                      <a:pt x="14010" y="17846"/>
                      <a:pt x="9340" y="17846"/>
                    </a:cubicBezTo>
                    <a:cubicBezTo>
                      <a:pt x="4670" y="17846"/>
                      <a:pt x="868" y="14044"/>
                      <a:pt x="868" y="9374"/>
                    </a:cubicBezTo>
                    <a:cubicBezTo>
                      <a:pt x="868" y="4704"/>
                      <a:pt x="4670" y="901"/>
                      <a:pt x="9340" y="901"/>
                    </a:cubicBezTo>
                    <a:close/>
                    <a:moveTo>
                      <a:pt x="9340" y="0"/>
                    </a:moveTo>
                    <a:cubicBezTo>
                      <a:pt x="4203" y="0"/>
                      <a:pt x="0" y="4170"/>
                      <a:pt x="0" y="9340"/>
                    </a:cubicBezTo>
                    <a:cubicBezTo>
                      <a:pt x="0" y="14444"/>
                      <a:pt x="4170" y="18680"/>
                      <a:pt x="9340" y="18680"/>
                    </a:cubicBezTo>
                    <a:cubicBezTo>
                      <a:pt x="14477" y="18680"/>
                      <a:pt x="18680" y="14511"/>
                      <a:pt x="18680" y="9340"/>
                    </a:cubicBezTo>
                    <a:cubicBezTo>
                      <a:pt x="18680" y="4203"/>
                      <a:pt x="14477" y="0"/>
                      <a:pt x="9340"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14" name="Google Shape;2014;p68"/>
              <p:cNvSpPr/>
              <p:nvPr/>
            </p:nvSpPr>
            <p:spPr>
              <a:xfrm>
                <a:off x="2226975" y="6304275"/>
                <a:ext cx="45875" cy="45875"/>
              </a:xfrm>
              <a:custGeom>
                <a:avLst/>
                <a:gdLst/>
                <a:ahLst/>
                <a:cxnLst/>
                <a:rect l="l" t="t" r="r" b="b"/>
                <a:pathLst>
                  <a:path w="1835" h="1835" extrusionOk="0">
                    <a:moveTo>
                      <a:pt x="934" y="0"/>
                    </a:moveTo>
                    <a:cubicBezTo>
                      <a:pt x="434" y="0"/>
                      <a:pt x="0" y="400"/>
                      <a:pt x="0" y="901"/>
                    </a:cubicBezTo>
                    <a:cubicBezTo>
                      <a:pt x="0" y="1435"/>
                      <a:pt x="434" y="1835"/>
                      <a:pt x="934" y="1835"/>
                    </a:cubicBezTo>
                    <a:cubicBezTo>
                      <a:pt x="1435" y="1835"/>
                      <a:pt x="1835" y="1435"/>
                      <a:pt x="1835" y="901"/>
                    </a:cubicBezTo>
                    <a:cubicBezTo>
                      <a:pt x="1835" y="400"/>
                      <a:pt x="1435" y="0"/>
                      <a:pt x="934" y="0"/>
                    </a:cubicBezTo>
                    <a:close/>
                  </a:path>
                </a:pathLst>
              </a:custGeom>
              <a:solidFill>
                <a:srgbClr val="FFC166"/>
              </a:solidFill>
              <a:ln>
                <a:noFill/>
              </a:ln>
            </p:spPr>
            <p:txBody>
              <a:bodyPr spcFirstLastPara="1" wrap="square" lIns="121900" tIns="121900" rIns="121900" bIns="121900" anchor="ctr" anchorCtr="0">
                <a:noAutofit/>
              </a:bodyPr>
              <a:lstStyle/>
              <a:p>
                <a:endParaRPr sz="1867"/>
              </a:p>
            </p:txBody>
          </p:sp>
          <p:sp>
            <p:nvSpPr>
              <p:cNvPr id="2015" name="Google Shape;2015;p68"/>
              <p:cNvSpPr/>
              <p:nvPr/>
            </p:nvSpPr>
            <p:spPr>
              <a:xfrm>
                <a:off x="1995150" y="6073275"/>
                <a:ext cx="510375" cy="510375"/>
              </a:xfrm>
              <a:custGeom>
                <a:avLst/>
                <a:gdLst/>
                <a:ahLst/>
                <a:cxnLst/>
                <a:rect l="l" t="t" r="r" b="b"/>
                <a:pathLst>
                  <a:path w="20415" h="20415" extrusionOk="0">
                    <a:moveTo>
                      <a:pt x="10207" y="934"/>
                    </a:moveTo>
                    <a:cubicBezTo>
                      <a:pt x="15278" y="934"/>
                      <a:pt x="19447" y="5104"/>
                      <a:pt x="19447" y="10208"/>
                    </a:cubicBezTo>
                    <a:cubicBezTo>
                      <a:pt x="19447" y="15278"/>
                      <a:pt x="15278" y="19447"/>
                      <a:pt x="10207" y="19447"/>
                    </a:cubicBezTo>
                    <a:cubicBezTo>
                      <a:pt x="5104" y="19447"/>
                      <a:pt x="934" y="15278"/>
                      <a:pt x="934" y="10208"/>
                    </a:cubicBezTo>
                    <a:cubicBezTo>
                      <a:pt x="934" y="5104"/>
                      <a:pt x="5104" y="934"/>
                      <a:pt x="10207" y="934"/>
                    </a:cubicBezTo>
                    <a:close/>
                    <a:moveTo>
                      <a:pt x="10207" y="0"/>
                    </a:moveTo>
                    <a:cubicBezTo>
                      <a:pt x="4570" y="0"/>
                      <a:pt x="0" y="4570"/>
                      <a:pt x="0" y="10208"/>
                    </a:cubicBezTo>
                    <a:cubicBezTo>
                      <a:pt x="0" y="15845"/>
                      <a:pt x="4570" y="20415"/>
                      <a:pt x="10207" y="20415"/>
                    </a:cubicBezTo>
                    <a:cubicBezTo>
                      <a:pt x="15845" y="20415"/>
                      <a:pt x="20415" y="15845"/>
                      <a:pt x="20415" y="10208"/>
                    </a:cubicBezTo>
                    <a:cubicBezTo>
                      <a:pt x="20415" y="4570"/>
                      <a:pt x="15845" y="0"/>
                      <a:pt x="1020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16" name="Google Shape;2016;p68"/>
              <p:cNvSpPr/>
              <p:nvPr/>
            </p:nvSpPr>
            <p:spPr>
              <a:xfrm>
                <a:off x="2225300" y="6301775"/>
                <a:ext cx="50075" cy="50050"/>
              </a:xfrm>
              <a:custGeom>
                <a:avLst/>
                <a:gdLst/>
                <a:ahLst/>
                <a:cxnLst/>
                <a:rect l="l" t="t" r="r" b="b"/>
                <a:pathLst>
                  <a:path w="2003" h="2002" extrusionOk="0">
                    <a:moveTo>
                      <a:pt x="1001" y="0"/>
                    </a:moveTo>
                    <a:cubicBezTo>
                      <a:pt x="434" y="0"/>
                      <a:pt x="1" y="467"/>
                      <a:pt x="1" y="1001"/>
                    </a:cubicBezTo>
                    <a:cubicBezTo>
                      <a:pt x="1" y="1568"/>
                      <a:pt x="434" y="2002"/>
                      <a:pt x="1001" y="2002"/>
                    </a:cubicBezTo>
                    <a:cubicBezTo>
                      <a:pt x="1535" y="2002"/>
                      <a:pt x="2002" y="1568"/>
                      <a:pt x="2002" y="1001"/>
                    </a:cubicBezTo>
                    <a:cubicBezTo>
                      <a:pt x="2002" y="467"/>
                      <a:pt x="1535" y="0"/>
                      <a:pt x="100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17" name="Google Shape;2017;p68"/>
              <p:cNvSpPr/>
              <p:nvPr/>
            </p:nvSpPr>
            <p:spPr>
              <a:xfrm>
                <a:off x="2759850" y="6073275"/>
                <a:ext cx="512050" cy="510375"/>
              </a:xfrm>
              <a:custGeom>
                <a:avLst/>
                <a:gdLst/>
                <a:ahLst/>
                <a:cxnLst/>
                <a:rect l="l" t="t" r="r" b="b"/>
                <a:pathLst>
                  <a:path w="20482" h="20415" extrusionOk="0">
                    <a:moveTo>
                      <a:pt x="10208" y="934"/>
                    </a:moveTo>
                    <a:cubicBezTo>
                      <a:pt x="15345" y="934"/>
                      <a:pt x="19481" y="5104"/>
                      <a:pt x="19481" y="10208"/>
                    </a:cubicBezTo>
                    <a:cubicBezTo>
                      <a:pt x="19481" y="15278"/>
                      <a:pt x="15311" y="19447"/>
                      <a:pt x="10208" y="19447"/>
                    </a:cubicBezTo>
                    <a:cubicBezTo>
                      <a:pt x="5138" y="19447"/>
                      <a:pt x="968" y="15278"/>
                      <a:pt x="968" y="10208"/>
                    </a:cubicBezTo>
                    <a:cubicBezTo>
                      <a:pt x="968" y="5104"/>
                      <a:pt x="5138" y="934"/>
                      <a:pt x="10208" y="934"/>
                    </a:cubicBezTo>
                    <a:close/>
                    <a:moveTo>
                      <a:pt x="10208" y="0"/>
                    </a:moveTo>
                    <a:cubicBezTo>
                      <a:pt x="4604" y="0"/>
                      <a:pt x="1" y="4570"/>
                      <a:pt x="1" y="10208"/>
                    </a:cubicBezTo>
                    <a:cubicBezTo>
                      <a:pt x="1" y="15845"/>
                      <a:pt x="4604" y="20415"/>
                      <a:pt x="10208" y="20415"/>
                    </a:cubicBezTo>
                    <a:cubicBezTo>
                      <a:pt x="15879" y="20415"/>
                      <a:pt x="20482" y="15845"/>
                      <a:pt x="20448" y="10208"/>
                    </a:cubicBezTo>
                    <a:cubicBezTo>
                      <a:pt x="20448" y="4570"/>
                      <a:pt x="15845" y="0"/>
                      <a:pt x="10208"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18" name="Google Shape;2018;p68"/>
              <p:cNvSpPr/>
              <p:nvPr/>
            </p:nvSpPr>
            <p:spPr>
              <a:xfrm>
                <a:off x="2990025" y="6301775"/>
                <a:ext cx="50050" cy="50050"/>
              </a:xfrm>
              <a:custGeom>
                <a:avLst/>
                <a:gdLst/>
                <a:ahLst/>
                <a:cxnLst/>
                <a:rect l="l" t="t" r="r" b="b"/>
                <a:pathLst>
                  <a:path w="2002" h="2002" extrusionOk="0">
                    <a:moveTo>
                      <a:pt x="1001" y="0"/>
                    </a:moveTo>
                    <a:cubicBezTo>
                      <a:pt x="467" y="0"/>
                      <a:pt x="0" y="467"/>
                      <a:pt x="0" y="1001"/>
                    </a:cubicBezTo>
                    <a:cubicBezTo>
                      <a:pt x="0" y="1568"/>
                      <a:pt x="467" y="2002"/>
                      <a:pt x="1001" y="2002"/>
                    </a:cubicBezTo>
                    <a:cubicBezTo>
                      <a:pt x="1568" y="2002"/>
                      <a:pt x="2002" y="1568"/>
                      <a:pt x="2002" y="1001"/>
                    </a:cubicBezTo>
                    <a:cubicBezTo>
                      <a:pt x="2002" y="467"/>
                      <a:pt x="1568" y="0"/>
                      <a:pt x="100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19" name="Google Shape;2019;p68"/>
              <p:cNvSpPr/>
              <p:nvPr/>
            </p:nvSpPr>
            <p:spPr>
              <a:xfrm>
                <a:off x="2784025" y="6096625"/>
                <a:ext cx="462875" cy="462850"/>
              </a:xfrm>
              <a:custGeom>
                <a:avLst/>
                <a:gdLst/>
                <a:ahLst/>
                <a:cxnLst/>
                <a:rect l="l" t="t" r="r" b="b"/>
                <a:pathLst>
                  <a:path w="18515" h="18514" extrusionOk="0">
                    <a:moveTo>
                      <a:pt x="9241" y="834"/>
                    </a:moveTo>
                    <a:cubicBezTo>
                      <a:pt x="13877" y="834"/>
                      <a:pt x="17647" y="4637"/>
                      <a:pt x="17647" y="9240"/>
                    </a:cubicBezTo>
                    <a:cubicBezTo>
                      <a:pt x="17647" y="13843"/>
                      <a:pt x="13877" y="17613"/>
                      <a:pt x="9241" y="17613"/>
                    </a:cubicBezTo>
                    <a:cubicBezTo>
                      <a:pt x="4638" y="17613"/>
                      <a:pt x="868" y="13843"/>
                      <a:pt x="868" y="9240"/>
                    </a:cubicBezTo>
                    <a:cubicBezTo>
                      <a:pt x="868" y="4604"/>
                      <a:pt x="4638" y="834"/>
                      <a:pt x="9241" y="834"/>
                    </a:cubicBezTo>
                    <a:close/>
                    <a:moveTo>
                      <a:pt x="9241" y="0"/>
                    </a:moveTo>
                    <a:cubicBezTo>
                      <a:pt x="4171" y="0"/>
                      <a:pt x="1" y="4137"/>
                      <a:pt x="1" y="9274"/>
                    </a:cubicBezTo>
                    <a:cubicBezTo>
                      <a:pt x="1" y="14344"/>
                      <a:pt x="4104" y="18513"/>
                      <a:pt x="9241" y="18513"/>
                    </a:cubicBezTo>
                    <a:cubicBezTo>
                      <a:pt x="14378" y="18513"/>
                      <a:pt x="18514" y="14344"/>
                      <a:pt x="18514" y="9274"/>
                    </a:cubicBezTo>
                    <a:cubicBezTo>
                      <a:pt x="18514" y="4170"/>
                      <a:pt x="14378" y="0"/>
                      <a:pt x="924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20" name="Google Shape;2020;p68"/>
              <p:cNvSpPr/>
              <p:nvPr/>
            </p:nvSpPr>
            <p:spPr>
              <a:xfrm>
                <a:off x="2992525" y="6304275"/>
                <a:ext cx="45875" cy="45875"/>
              </a:xfrm>
              <a:custGeom>
                <a:avLst/>
                <a:gdLst/>
                <a:ahLst/>
                <a:cxnLst/>
                <a:rect l="l" t="t" r="r" b="b"/>
                <a:pathLst>
                  <a:path w="1835" h="1835" extrusionOk="0">
                    <a:moveTo>
                      <a:pt x="901" y="0"/>
                    </a:moveTo>
                    <a:cubicBezTo>
                      <a:pt x="400" y="0"/>
                      <a:pt x="0" y="400"/>
                      <a:pt x="0" y="901"/>
                    </a:cubicBezTo>
                    <a:cubicBezTo>
                      <a:pt x="0" y="1435"/>
                      <a:pt x="400" y="1835"/>
                      <a:pt x="901" y="1835"/>
                    </a:cubicBezTo>
                    <a:cubicBezTo>
                      <a:pt x="1401" y="1835"/>
                      <a:pt x="1835" y="1435"/>
                      <a:pt x="1835" y="901"/>
                    </a:cubicBezTo>
                    <a:cubicBezTo>
                      <a:pt x="1835" y="400"/>
                      <a:pt x="1401" y="0"/>
                      <a:pt x="90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21" name="Google Shape;2021;p68"/>
              <p:cNvSpPr/>
              <p:nvPr/>
            </p:nvSpPr>
            <p:spPr>
              <a:xfrm>
                <a:off x="2143575" y="5870850"/>
                <a:ext cx="733050" cy="112375"/>
              </a:xfrm>
              <a:custGeom>
                <a:avLst/>
                <a:gdLst/>
                <a:ahLst/>
                <a:cxnLst/>
                <a:rect l="l" t="t" r="r" b="b"/>
                <a:pathLst>
                  <a:path w="29322" h="4495" extrusionOk="0">
                    <a:moveTo>
                      <a:pt x="454" y="0"/>
                    </a:moveTo>
                    <a:cubicBezTo>
                      <a:pt x="402" y="0"/>
                      <a:pt x="349" y="9"/>
                      <a:pt x="301" y="25"/>
                    </a:cubicBezTo>
                    <a:cubicBezTo>
                      <a:pt x="101" y="125"/>
                      <a:pt x="1" y="358"/>
                      <a:pt x="101" y="592"/>
                    </a:cubicBezTo>
                    <a:cubicBezTo>
                      <a:pt x="234" y="859"/>
                      <a:pt x="1335" y="3327"/>
                      <a:pt x="2969" y="3627"/>
                    </a:cubicBezTo>
                    <a:cubicBezTo>
                      <a:pt x="3290" y="3681"/>
                      <a:pt x="4037" y="3697"/>
                      <a:pt x="4842" y="3697"/>
                    </a:cubicBezTo>
                    <a:cubicBezTo>
                      <a:pt x="6049" y="3697"/>
                      <a:pt x="7386" y="3661"/>
                      <a:pt x="7606" y="3661"/>
                    </a:cubicBezTo>
                    <a:lnTo>
                      <a:pt x="28955" y="4495"/>
                    </a:lnTo>
                    <a:cubicBezTo>
                      <a:pt x="29155" y="4495"/>
                      <a:pt x="29322" y="4328"/>
                      <a:pt x="29322" y="4028"/>
                    </a:cubicBezTo>
                    <a:cubicBezTo>
                      <a:pt x="29322" y="3828"/>
                      <a:pt x="29155" y="3627"/>
                      <a:pt x="28921" y="3627"/>
                    </a:cubicBezTo>
                    <a:lnTo>
                      <a:pt x="7573" y="2793"/>
                    </a:lnTo>
                    <a:cubicBezTo>
                      <a:pt x="6956" y="2813"/>
                      <a:pt x="5751" y="2832"/>
                      <a:pt x="4733" y="2832"/>
                    </a:cubicBezTo>
                    <a:cubicBezTo>
                      <a:pt x="3987" y="2832"/>
                      <a:pt x="3342" y="2822"/>
                      <a:pt x="3103" y="2793"/>
                    </a:cubicBezTo>
                    <a:cubicBezTo>
                      <a:pt x="2102" y="2627"/>
                      <a:pt x="1135" y="925"/>
                      <a:pt x="835" y="258"/>
                    </a:cubicBezTo>
                    <a:cubicBezTo>
                      <a:pt x="784" y="81"/>
                      <a:pt x="619" y="0"/>
                      <a:pt x="454"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22" name="Google Shape;2022;p68"/>
              <p:cNvSpPr/>
              <p:nvPr/>
            </p:nvSpPr>
            <p:spPr>
              <a:xfrm>
                <a:off x="2637275" y="6330925"/>
                <a:ext cx="81750" cy="174350"/>
              </a:xfrm>
              <a:custGeom>
                <a:avLst/>
                <a:gdLst/>
                <a:ahLst/>
                <a:cxnLst/>
                <a:rect l="l" t="t" r="r" b="b"/>
                <a:pathLst>
                  <a:path w="3270" h="6974" extrusionOk="0">
                    <a:moveTo>
                      <a:pt x="462" y="1"/>
                    </a:moveTo>
                    <a:cubicBezTo>
                      <a:pt x="409" y="1"/>
                      <a:pt x="355" y="12"/>
                      <a:pt x="300" y="35"/>
                    </a:cubicBezTo>
                    <a:cubicBezTo>
                      <a:pt x="100" y="102"/>
                      <a:pt x="0" y="369"/>
                      <a:pt x="67" y="569"/>
                    </a:cubicBezTo>
                    <a:lnTo>
                      <a:pt x="2402" y="6706"/>
                    </a:lnTo>
                    <a:cubicBezTo>
                      <a:pt x="2435" y="6907"/>
                      <a:pt x="2602" y="6973"/>
                      <a:pt x="2769" y="6973"/>
                    </a:cubicBezTo>
                    <a:cubicBezTo>
                      <a:pt x="2802" y="6973"/>
                      <a:pt x="2869" y="6973"/>
                      <a:pt x="2935" y="6940"/>
                    </a:cubicBezTo>
                    <a:cubicBezTo>
                      <a:pt x="3169" y="6873"/>
                      <a:pt x="3269" y="6606"/>
                      <a:pt x="3202" y="6406"/>
                    </a:cubicBezTo>
                    <a:lnTo>
                      <a:pt x="867" y="268"/>
                    </a:lnTo>
                    <a:cubicBezTo>
                      <a:pt x="791" y="115"/>
                      <a:pt x="636" y="1"/>
                      <a:pt x="46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23" name="Google Shape;2023;p68"/>
              <p:cNvSpPr/>
              <p:nvPr/>
            </p:nvSpPr>
            <p:spPr>
              <a:xfrm>
                <a:off x="2650600" y="6466375"/>
                <a:ext cx="112600" cy="57675"/>
              </a:xfrm>
              <a:custGeom>
                <a:avLst/>
                <a:gdLst/>
                <a:ahLst/>
                <a:cxnLst/>
                <a:rect l="l" t="t" r="r" b="b"/>
                <a:pathLst>
                  <a:path w="4504" h="2307" extrusionOk="0">
                    <a:moveTo>
                      <a:pt x="3932" y="1"/>
                    </a:moveTo>
                    <a:cubicBezTo>
                      <a:pt x="3878" y="1"/>
                      <a:pt x="3823" y="7"/>
                      <a:pt x="3770" y="21"/>
                    </a:cubicBezTo>
                    <a:lnTo>
                      <a:pt x="368" y="1355"/>
                    </a:lnTo>
                    <a:cubicBezTo>
                      <a:pt x="134" y="1455"/>
                      <a:pt x="1" y="1722"/>
                      <a:pt x="67" y="1989"/>
                    </a:cubicBezTo>
                    <a:cubicBezTo>
                      <a:pt x="150" y="2182"/>
                      <a:pt x="369" y="2306"/>
                      <a:pt x="575" y="2306"/>
                    </a:cubicBezTo>
                    <a:cubicBezTo>
                      <a:pt x="618" y="2306"/>
                      <a:pt x="661" y="2301"/>
                      <a:pt x="701" y="2289"/>
                    </a:cubicBezTo>
                    <a:lnTo>
                      <a:pt x="4137" y="955"/>
                    </a:lnTo>
                    <a:cubicBezTo>
                      <a:pt x="4371" y="855"/>
                      <a:pt x="4504" y="555"/>
                      <a:pt x="4404" y="321"/>
                    </a:cubicBezTo>
                    <a:cubicBezTo>
                      <a:pt x="4351" y="108"/>
                      <a:pt x="4148" y="1"/>
                      <a:pt x="3932"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24" name="Google Shape;2024;p68"/>
              <p:cNvSpPr/>
              <p:nvPr/>
            </p:nvSpPr>
            <p:spPr>
              <a:xfrm>
                <a:off x="2548875" y="6237550"/>
                <a:ext cx="170975" cy="170975"/>
              </a:xfrm>
              <a:custGeom>
                <a:avLst/>
                <a:gdLst/>
                <a:ahLst/>
                <a:cxnLst/>
                <a:rect l="l" t="t" r="r" b="b"/>
                <a:pathLst>
                  <a:path w="6839" h="6839" extrusionOk="0">
                    <a:moveTo>
                      <a:pt x="3436" y="1"/>
                    </a:moveTo>
                    <a:cubicBezTo>
                      <a:pt x="1535" y="1"/>
                      <a:pt x="0" y="1535"/>
                      <a:pt x="0" y="3403"/>
                    </a:cubicBezTo>
                    <a:cubicBezTo>
                      <a:pt x="0" y="5304"/>
                      <a:pt x="1535" y="6839"/>
                      <a:pt x="3436" y="6839"/>
                    </a:cubicBezTo>
                    <a:cubicBezTo>
                      <a:pt x="5337" y="6839"/>
                      <a:pt x="6838" y="5304"/>
                      <a:pt x="6838" y="3403"/>
                    </a:cubicBezTo>
                    <a:cubicBezTo>
                      <a:pt x="6838" y="1535"/>
                      <a:pt x="5337" y="1"/>
                      <a:pt x="3436"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25" name="Google Shape;2025;p68"/>
              <p:cNvSpPr/>
              <p:nvPr/>
            </p:nvSpPr>
            <p:spPr>
              <a:xfrm>
                <a:off x="2235300" y="5941400"/>
                <a:ext cx="108450" cy="395425"/>
              </a:xfrm>
              <a:custGeom>
                <a:avLst/>
                <a:gdLst/>
                <a:ahLst/>
                <a:cxnLst/>
                <a:rect l="l" t="t" r="r" b="b"/>
                <a:pathLst>
                  <a:path w="4338" h="15817" extrusionOk="0">
                    <a:moveTo>
                      <a:pt x="3917" y="1"/>
                    </a:moveTo>
                    <a:cubicBezTo>
                      <a:pt x="3726" y="1"/>
                      <a:pt x="3500" y="156"/>
                      <a:pt x="3470" y="338"/>
                    </a:cubicBezTo>
                    <a:lnTo>
                      <a:pt x="68" y="15316"/>
                    </a:lnTo>
                    <a:cubicBezTo>
                      <a:pt x="1" y="15516"/>
                      <a:pt x="168" y="15783"/>
                      <a:pt x="401" y="15816"/>
                    </a:cubicBezTo>
                    <a:lnTo>
                      <a:pt x="468" y="15816"/>
                    </a:lnTo>
                    <a:cubicBezTo>
                      <a:pt x="668" y="15816"/>
                      <a:pt x="835" y="15683"/>
                      <a:pt x="902" y="15483"/>
                    </a:cubicBezTo>
                    <a:lnTo>
                      <a:pt x="4304" y="505"/>
                    </a:lnTo>
                    <a:cubicBezTo>
                      <a:pt x="4337" y="305"/>
                      <a:pt x="4171" y="38"/>
                      <a:pt x="3970" y="5"/>
                    </a:cubicBezTo>
                    <a:cubicBezTo>
                      <a:pt x="3953" y="2"/>
                      <a:pt x="3935" y="1"/>
                      <a:pt x="3917"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26" name="Google Shape;2026;p68"/>
              <p:cNvSpPr/>
              <p:nvPr/>
            </p:nvSpPr>
            <p:spPr>
              <a:xfrm>
                <a:off x="2651450" y="5918675"/>
                <a:ext cx="253525" cy="419800"/>
              </a:xfrm>
              <a:custGeom>
                <a:avLst/>
                <a:gdLst/>
                <a:ahLst/>
                <a:cxnLst/>
                <a:rect l="l" t="t" r="r" b="b"/>
                <a:pathLst>
                  <a:path w="10141" h="16792" extrusionOk="0">
                    <a:moveTo>
                      <a:pt x="9682" y="1"/>
                    </a:moveTo>
                    <a:cubicBezTo>
                      <a:pt x="9539" y="1"/>
                      <a:pt x="9399" y="75"/>
                      <a:pt x="9307" y="213"/>
                    </a:cubicBezTo>
                    <a:lnTo>
                      <a:pt x="100" y="16191"/>
                    </a:lnTo>
                    <a:cubicBezTo>
                      <a:pt x="0" y="16392"/>
                      <a:pt x="33" y="16625"/>
                      <a:pt x="267" y="16758"/>
                    </a:cubicBezTo>
                    <a:cubicBezTo>
                      <a:pt x="334" y="16792"/>
                      <a:pt x="367" y="16792"/>
                      <a:pt x="467" y="16792"/>
                    </a:cubicBezTo>
                    <a:cubicBezTo>
                      <a:pt x="634" y="16792"/>
                      <a:pt x="767" y="16758"/>
                      <a:pt x="834" y="16592"/>
                    </a:cubicBezTo>
                    <a:lnTo>
                      <a:pt x="10041" y="614"/>
                    </a:lnTo>
                    <a:cubicBezTo>
                      <a:pt x="10141" y="413"/>
                      <a:pt x="10107" y="180"/>
                      <a:pt x="9874" y="47"/>
                    </a:cubicBezTo>
                    <a:cubicBezTo>
                      <a:pt x="9812" y="16"/>
                      <a:pt x="9747" y="1"/>
                      <a:pt x="968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27" name="Google Shape;2027;p68"/>
              <p:cNvSpPr/>
              <p:nvPr/>
            </p:nvSpPr>
            <p:spPr>
              <a:xfrm>
                <a:off x="2793125" y="5861125"/>
                <a:ext cx="265300" cy="87375"/>
              </a:xfrm>
              <a:custGeom>
                <a:avLst/>
                <a:gdLst/>
                <a:ahLst/>
                <a:cxnLst/>
                <a:rect l="l" t="t" r="r" b="b"/>
                <a:pathLst>
                  <a:path w="10612" h="3495" extrusionOk="0">
                    <a:moveTo>
                      <a:pt x="7699" y="1"/>
                    </a:moveTo>
                    <a:cubicBezTo>
                      <a:pt x="6371" y="1"/>
                      <a:pt x="6266" y="863"/>
                      <a:pt x="4338" y="863"/>
                    </a:cubicBezTo>
                    <a:cubicBezTo>
                      <a:pt x="4194" y="863"/>
                      <a:pt x="4039" y="858"/>
                      <a:pt x="3873" y="847"/>
                    </a:cubicBezTo>
                    <a:cubicBezTo>
                      <a:pt x="2950" y="790"/>
                      <a:pt x="2239" y="736"/>
                      <a:pt x="1696" y="736"/>
                    </a:cubicBezTo>
                    <a:cubicBezTo>
                      <a:pt x="669" y="736"/>
                      <a:pt x="246" y="928"/>
                      <a:pt x="137" y="1648"/>
                    </a:cubicBezTo>
                    <a:cubicBezTo>
                      <a:pt x="0" y="2526"/>
                      <a:pt x="4469" y="3495"/>
                      <a:pt x="6782" y="3495"/>
                    </a:cubicBezTo>
                    <a:cubicBezTo>
                      <a:pt x="7280" y="3495"/>
                      <a:pt x="7679" y="3450"/>
                      <a:pt x="7909" y="3349"/>
                    </a:cubicBezTo>
                    <a:cubicBezTo>
                      <a:pt x="10611" y="2248"/>
                      <a:pt x="10311" y="380"/>
                      <a:pt x="8276" y="47"/>
                    </a:cubicBezTo>
                    <a:cubicBezTo>
                      <a:pt x="8059" y="15"/>
                      <a:pt x="7869" y="1"/>
                      <a:pt x="769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028" name="Google Shape;2028;p68"/>
              <p:cNvSpPr/>
              <p:nvPr/>
            </p:nvSpPr>
            <p:spPr>
              <a:xfrm>
                <a:off x="2317025" y="5963875"/>
                <a:ext cx="710550" cy="376275"/>
              </a:xfrm>
              <a:custGeom>
                <a:avLst/>
                <a:gdLst/>
                <a:ahLst/>
                <a:cxnLst/>
                <a:rect l="l" t="t" r="r" b="b"/>
                <a:pathLst>
                  <a:path w="28422" h="15051" extrusionOk="0">
                    <a:moveTo>
                      <a:pt x="22020" y="1"/>
                    </a:moveTo>
                    <a:cubicBezTo>
                      <a:pt x="21962" y="1"/>
                      <a:pt x="21903" y="13"/>
                      <a:pt x="21850" y="40"/>
                    </a:cubicBezTo>
                    <a:cubicBezTo>
                      <a:pt x="21650" y="107"/>
                      <a:pt x="21550" y="373"/>
                      <a:pt x="21650" y="574"/>
                    </a:cubicBezTo>
                    <a:lnTo>
                      <a:pt x="27387" y="14250"/>
                    </a:lnTo>
                    <a:lnTo>
                      <a:pt x="27387" y="14250"/>
                    </a:lnTo>
                    <a:lnTo>
                      <a:pt x="12877" y="14083"/>
                    </a:lnTo>
                    <a:lnTo>
                      <a:pt x="801" y="1074"/>
                    </a:lnTo>
                    <a:cubicBezTo>
                      <a:pt x="714" y="969"/>
                      <a:pt x="600" y="919"/>
                      <a:pt x="486" y="919"/>
                    </a:cubicBezTo>
                    <a:cubicBezTo>
                      <a:pt x="383" y="919"/>
                      <a:pt x="281" y="961"/>
                      <a:pt x="201" y="1041"/>
                    </a:cubicBezTo>
                    <a:cubicBezTo>
                      <a:pt x="1" y="1207"/>
                      <a:pt x="1" y="1441"/>
                      <a:pt x="168" y="1608"/>
                    </a:cubicBezTo>
                    <a:lnTo>
                      <a:pt x="12376" y="14750"/>
                    </a:lnTo>
                    <a:cubicBezTo>
                      <a:pt x="12476" y="14817"/>
                      <a:pt x="12543" y="14884"/>
                      <a:pt x="12677" y="14884"/>
                    </a:cubicBezTo>
                    <a:lnTo>
                      <a:pt x="28021" y="15051"/>
                    </a:lnTo>
                    <a:cubicBezTo>
                      <a:pt x="28154" y="15051"/>
                      <a:pt x="28321" y="14950"/>
                      <a:pt x="28354" y="14917"/>
                    </a:cubicBezTo>
                    <a:cubicBezTo>
                      <a:pt x="28421" y="14784"/>
                      <a:pt x="28421" y="14617"/>
                      <a:pt x="28388" y="14483"/>
                    </a:cubicBezTo>
                    <a:lnTo>
                      <a:pt x="22384" y="240"/>
                    </a:lnTo>
                    <a:cubicBezTo>
                      <a:pt x="22335" y="93"/>
                      <a:pt x="22179" y="1"/>
                      <a:pt x="22020"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29" name="Google Shape;2029;p68"/>
              <p:cNvSpPr/>
              <p:nvPr/>
            </p:nvSpPr>
            <p:spPr>
              <a:xfrm>
                <a:off x="2470475" y="5703000"/>
                <a:ext cx="376125" cy="525400"/>
              </a:xfrm>
              <a:custGeom>
                <a:avLst/>
                <a:gdLst/>
                <a:ahLst/>
                <a:cxnLst/>
                <a:rect l="l" t="t" r="r" b="b"/>
                <a:pathLst>
                  <a:path w="15045" h="21016" extrusionOk="0">
                    <a:moveTo>
                      <a:pt x="14044" y="1"/>
                    </a:moveTo>
                    <a:lnTo>
                      <a:pt x="5838" y="2035"/>
                    </a:lnTo>
                    <a:cubicBezTo>
                      <a:pt x="5838" y="2035"/>
                      <a:pt x="1" y="10642"/>
                      <a:pt x="901" y="12543"/>
                    </a:cubicBezTo>
                    <a:cubicBezTo>
                      <a:pt x="1802" y="14478"/>
                      <a:pt x="8106" y="21016"/>
                      <a:pt x="8106" y="21016"/>
                    </a:cubicBezTo>
                    <a:lnTo>
                      <a:pt x="10175" y="19081"/>
                    </a:lnTo>
                    <a:cubicBezTo>
                      <a:pt x="10175" y="19081"/>
                      <a:pt x="6172" y="14711"/>
                      <a:pt x="5505" y="12710"/>
                    </a:cubicBezTo>
                    <a:cubicBezTo>
                      <a:pt x="4837" y="10708"/>
                      <a:pt x="13177" y="6305"/>
                      <a:pt x="14077" y="3603"/>
                    </a:cubicBezTo>
                    <a:cubicBezTo>
                      <a:pt x="15045" y="968"/>
                      <a:pt x="14044" y="1"/>
                      <a:pt x="14044"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30" name="Google Shape;2030;p68"/>
              <p:cNvSpPr/>
              <p:nvPr/>
            </p:nvSpPr>
            <p:spPr>
              <a:xfrm>
                <a:off x="2600575" y="6166800"/>
                <a:ext cx="197650" cy="212550"/>
              </a:xfrm>
              <a:custGeom>
                <a:avLst/>
                <a:gdLst/>
                <a:ahLst/>
                <a:cxnLst/>
                <a:rect l="l" t="t" r="r" b="b"/>
                <a:pathLst>
                  <a:path w="7906" h="8502" extrusionOk="0">
                    <a:moveTo>
                      <a:pt x="4589" y="1"/>
                    </a:moveTo>
                    <a:cubicBezTo>
                      <a:pt x="4521" y="1"/>
                      <a:pt x="4458" y="10"/>
                      <a:pt x="4403" y="29"/>
                    </a:cubicBezTo>
                    <a:cubicBezTo>
                      <a:pt x="4070" y="195"/>
                      <a:pt x="4637" y="762"/>
                      <a:pt x="4337" y="1163"/>
                    </a:cubicBezTo>
                    <a:cubicBezTo>
                      <a:pt x="4003" y="1630"/>
                      <a:pt x="2836" y="1863"/>
                      <a:pt x="2836" y="1863"/>
                    </a:cubicBezTo>
                    <a:cubicBezTo>
                      <a:pt x="2836" y="1863"/>
                      <a:pt x="2869" y="4031"/>
                      <a:pt x="1668" y="5366"/>
                    </a:cubicBezTo>
                    <a:cubicBezTo>
                      <a:pt x="0" y="7200"/>
                      <a:pt x="968" y="8501"/>
                      <a:pt x="968" y="8501"/>
                    </a:cubicBezTo>
                    <a:cubicBezTo>
                      <a:pt x="968" y="8501"/>
                      <a:pt x="2035" y="8001"/>
                      <a:pt x="3536" y="6467"/>
                    </a:cubicBezTo>
                    <a:cubicBezTo>
                      <a:pt x="4670" y="5266"/>
                      <a:pt x="6071" y="4265"/>
                      <a:pt x="7005" y="3264"/>
                    </a:cubicBezTo>
                    <a:cubicBezTo>
                      <a:pt x="7906" y="2264"/>
                      <a:pt x="7406" y="1496"/>
                      <a:pt x="7406" y="1496"/>
                    </a:cubicBezTo>
                    <a:cubicBezTo>
                      <a:pt x="7406" y="1496"/>
                      <a:pt x="5479" y="1"/>
                      <a:pt x="458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031" name="Google Shape;2031;p68"/>
              <p:cNvSpPr/>
              <p:nvPr/>
            </p:nvSpPr>
            <p:spPr>
              <a:xfrm>
                <a:off x="2485500" y="5686575"/>
                <a:ext cx="373625" cy="337525"/>
              </a:xfrm>
              <a:custGeom>
                <a:avLst/>
                <a:gdLst/>
                <a:ahLst/>
                <a:cxnLst/>
                <a:rect l="l" t="t" r="r" b="b"/>
                <a:pathLst>
                  <a:path w="14945" h="13501" extrusionOk="0">
                    <a:moveTo>
                      <a:pt x="12745" y="0"/>
                    </a:moveTo>
                    <a:cubicBezTo>
                      <a:pt x="10312" y="0"/>
                      <a:pt x="5237" y="2692"/>
                      <a:pt x="5237" y="2692"/>
                    </a:cubicBezTo>
                    <a:cubicBezTo>
                      <a:pt x="5237" y="2692"/>
                      <a:pt x="434" y="8964"/>
                      <a:pt x="0" y="12032"/>
                    </a:cubicBezTo>
                    <a:lnTo>
                      <a:pt x="6938" y="13500"/>
                    </a:lnTo>
                    <a:cubicBezTo>
                      <a:pt x="6938" y="13500"/>
                      <a:pt x="10908" y="7996"/>
                      <a:pt x="12509" y="6462"/>
                    </a:cubicBezTo>
                    <a:cubicBezTo>
                      <a:pt x="14143" y="4894"/>
                      <a:pt x="14944" y="2325"/>
                      <a:pt x="13910" y="491"/>
                    </a:cubicBezTo>
                    <a:cubicBezTo>
                      <a:pt x="13723" y="142"/>
                      <a:pt x="13304" y="0"/>
                      <a:pt x="12745"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32" name="Google Shape;2032;p68"/>
              <p:cNvSpPr/>
              <p:nvPr/>
            </p:nvSpPr>
            <p:spPr>
              <a:xfrm>
                <a:off x="2333725" y="5402625"/>
                <a:ext cx="510375" cy="370700"/>
              </a:xfrm>
              <a:custGeom>
                <a:avLst/>
                <a:gdLst/>
                <a:ahLst/>
                <a:cxnLst/>
                <a:rect l="l" t="t" r="r" b="b"/>
                <a:pathLst>
                  <a:path w="20415" h="14828" extrusionOk="0">
                    <a:moveTo>
                      <a:pt x="2915" y="0"/>
                    </a:moveTo>
                    <a:cubicBezTo>
                      <a:pt x="0" y="0"/>
                      <a:pt x="0" y="2676"/>
                      <a:pt x="0" y="2676"/>
                    </a:cubicBezTo>
                    <a:cubicBezTo>
                      <a:pt x="0" y="2676"/>
                      <a:pt x="67" y="4410"/>
                      <a:pt x="1368" y="6712"/>
                    </a:cubicBezTo>
                    <a:cubicBezTo>
                      <a:pt x="3002" y="9514"/>
                      <a:pt x="6705" y="11082"/>
                      <a:pt x="8406" y="12383"/>
                    </a:cubicBezTo>
                    <a:cubicBezTo>
                      <a:pt x="9874" y="13483"/>
                      <a:pt x="10741" y="14818"/>
                      <a:pt x="10741" y="14818"/>
                    </a:cubicBezTo>
                    <a:cubicBezTo>
                      <a:pt x="10741" y="14818"/>
                      <a:pt x="10981" y="14827"/>
                      <a:pt x="11385" y="14827"/>
                    </a:cubicBezTo>
                    <a:cubicBezTo>
                      <a:pt x="13381" y="14827"/>
                      <a:pt x="19370" y="14596"/>
                      <a:pt x="19981" y="11849"/>
                    </a:cubicBezTo>
                    <a:cubicBezTo>
                      <a:pt x="20415" y="9681"/>
                      <a:pt x="10207" y="1908"/>
                      <a:pt x="5070" y="374"/>
                    </a:cubicBezTo>
                    <a:cubicBezTo>
                      <a:pt x="4216" y="110"/>
                      <a:pt x="3506" y="0"/>
                      <a:pt x="2915"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033" name="Google Shape;2033;p68"/>
              <p:cNvSpPr/>
              <p:nvPr/>
            </p:nvSpPr>
            <p:spPr>
              <a:xfrm>
                <a:off x="2243650" y="5573750"/>
                <a:ext cx="178475" cy="316075"/>
              </a:xfrm>
              <a:custGeom>
                <a:avLst/>
                <a:gdLst/>
                <a:ahLst/>
                <a:cxnLst/>
                <a:rect l="l" t="t" r="r" b="b"/>
                <a:pathLst>
                  <a:path w="7139" h="12643" extrusionOk="0">
                    <a:moveTo>
                      <a:pt x="7139" y="0"/>
                    </a:moveTo>
                    <a:lnTo>
                      <a:pt x="3770" y="401"/>
                    </a:lnTo>
                    <a:cubicBezTo>
                      <a:pt x="3770" y="401"/>
                      <a:pt x="3837" y="2569"/>
                      <a:pt x="3069" y="6005"/>
                    </a:cubicBezTo>
                    <a:cubicBezTo>
                      <a:pt x="2602" y="8006"/>
                      <a:pt x="0" y="12376"/>
                      <a:pt x="0" y="12376"/>
                    </a:cubicBezTo>
                    <a:lnTo>
                      <a:pt x="2736" y="12643"/>
                    </a:lnTo>
                    <a:cubicBezTo>
                      <a:pt x="2736" y="12643"/>
                      <a:pt x="5604" y="8373"/>
                      <a:pt x="6038" y="5871"/>
                    </a:cubicBezTo>
                    <a:cubicBezTo>
                      <a:pt x="6505" y="3369"/>
                      <a:pt x="7139" y="0"/>
                      <a:pt x="7139"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34" name="Google Shape;2034;p68"/>
              <p:cNvSpPr/>
              <p:nvPr/>
            </p:nvSpPr>
            <p:spPr>
              <a:xfrm>
                <a:off x="2324550" y="5460250"/>
                <a:ext cx="116525" cy="176075"/>
              </a:xfrm>
              <a:custGeom>
                <a:avLst/>
                <a:gdLst/>
                <a:ahLst/>
                <a:cxnLst/>
                <a:rect l="l" t="t" r="r" b="b"/>
                <a:pathLst>
                  <a:path w="4661" h="7043" extrusionOk="0">
                    <a:moveTo>
                      <a:pt x="2479" y="1"/>
                    </a:moveTo>
                    <a:cubicBezTo>
                      <a:pt x="2453" y="1"/>
                      <a:pt x="2428" y="2"/>
                      <a:pt x="2402" y="4"/>
                    </a:cubicBezTo>
                    <a:cubicBezTo>
                      <a:pt x="134" y="170"/>
                      <a:pt x="0" y="6575"/>
                      <a:pt x="0" y="6575"/>
                    </a:cubicBezTo>
                    <a:lnTo>
                      <a:pt x="4236" y="7042"/>
                    </a:lnTo>
                    <a:cubicBezTo>
                      <a:pt x="4236" y="7042"/>
                      <a:pt x="4660" y="1"/>
                      <a:pt x="2479"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035" name="Google Shape;2035;p68"/>
              <p:cNvSpPr/>
              <p:nvPr/>
            </p:nvSpPr>
            <p:spPr>
              <a:xfrm>
                <a:off x="2206125" y="5854775"/>
                <a:ext cx="108425" cy="116450"/>
              </a:xfrm>
              <a:custGeom>
                <a:avLst/>
                <a:gdLst/>
                <a:ahLst/>
                <a:cxnLst/>
                <a:rect l="l" t="t" r="r" b="b"/>
                <a:pathLst>
                  <a:path w="4337" h="4658" extrusionOk="0">
                    <a:moveTo>
                      <a:pt x="2102" y="1"/>
                    </a:moveTo>
                    <a:cubicBezTo>
                      <a:pt x="2102" y="1"/>
                      <a:pt x="134" y="2736"/>
                      <a:pt x="100" y="3270"/>
                    </a:cubicBezTo>
                    <a:cubicBezTo>
                      <a:pt x="0" y="3803"/>
                      <a:pt x="334" y="4637"/>
                      <a:pt x="1435" y="4637"/>
                    </a:cubicBezTo>
                    <a:cubicBezTo>
                      <a:pt x="1803" y="4637"/>
                      <a:pt x="2175" y="4657"/>
                      <a:pt x="2519" y="4657"/>
                    </a:cubicBezTo>
                    <a:cubicBezTo>
                      <a:pt x="3174" y="4657"/>
                      <a:pt x="3729" y="4586"/>
                      <a:pt x="3970" y="4170"/>
                    </a:cubicBezTo>
                    <a:cubicBezTo>
                      <a:pt x="4337" y="3570"/>
                      <a:pt x="4270" y="1302"/>
                      <a:pt x="4270" y="1302"/>
                    </a:cubicBezTo>
                    <a:lnTo>
                      <a:pt x="2102"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36" name="Google Shape;2036;p68"/>
              <p:cNvSpPr/>
              <p:nvPr/>
            </p:nvSpPr>
            <p:spPr>
              <a:xfrm>
                <a:off x="2304525" y="5368600"/>
                <a:ext cx="99275" cy="106775"/>
              </a:xfrm>
              <a:custGeom>
                <a:avLst/>
                <a:gdLst/>
                <a:ahLst/>
                <a:cxnLst/>
                <a:rect l="l" t="t" r="r" b="b"/>
                <a:pathLst>
                  <a:path w="3971" h="4271" extrusionOk="0">
                    <a:moveTo>
                      <a:pt x="2202" y="0"/>
                    </a:moveTo>
                    <a:lnTo>
                      <a:pt x="1" y="2302"/>
                    </a:lnTo>
                    <a:lnTo>
                      <a:pt x="1235" y="4270"/>
                    </a:lnTo>
                    <a:lnTo>
                      <a:pt x="3970" y="1335"/>
                    </a:lnTo>
                    <a:lnTo>
                      <a:pt x="2202"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37" name="Google Shape;2037;p68"/>
              <p:cNvSpPr/>
              <p:nvPr/>
            </p:nvSpPr>
            <p:spPr>
              <a:xfrm>
                <a:off x="2239475" y="5298800"/>
                <a:ext cx="135075" cy="144200"/>
              </a:xfrm>
              <a:custGeom>
                <a:avLst/>
                <a:gdLst/>
                <a:ahLst/>
                <a:cxnLst/>
                <a:rect l="l" t="t" r="r" b="b"/>
                <a:pathLst>
                  <a:path w="5403" h="5768" extrusionOk="0">
                    <a:moveTo>
                      <a:pt x="1748" y="1"/>
                    </a:moveTo>
                    <a:cubicBezTo>
                      <a:pt x="1497" y="1"/>
                      <a:pt x="1236" y="19"/>
                      <a:pt x="968" y="57"/>
                    </a:cubicBezTo>
                    <a:cubicBezTo>
                      <a:pt x="968" y="57"/>
                      <a:pt x="901" y="991"/>
                      <a:pt x="835" y="2059"/>
                    </a:cubicBezTo>
                    <a:lnTo>
                      <a:pt x="1" y="3359"/>
                    </a:lnTo>
                    <a:lnTo>
                      <a:pt x="735" y="3726"/>
                    </a:lnTo>
                    <a:cubicBezTo>
                      <a:pt x="735" y="4827"/>
                      <a:pt x="901" y="5628"/>
                      <a:pt x="1135" y="5728"/>
                    </a:cubicBezTo>
                    <a:cubicBezTo>
                      <a:pt x="1189" y="5755"/>
                      <a:pt x="1259" y="5767"/>
                      <a:pt x="1344" y="5767"/>
                    </a:cubicBezTo>
                    <a:cubicBezTo>
                      <a:pt x="2201" y="5767"/>
                      <a:pt x="4470" y="4456"/>
                      <a:pt x="4804" y="3393"/>
                    </a:cubicBezTo>
                    <a:cubicBezTo>
                      <a:pt x="5402" y="1388"/>
                      <a:pt x="3935" y="1"/>
                      <a:pt x="1748"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38" name="Google Shape;2038;p68"/>
              <p:cNvSpPr/>
              <p:nvPr/>
            </p:nvSpPr>
            <p:spPr>
              <a:xfrm>
                <a:off x="2337050" y="5337750"/>
                <a:ext cx="45900" cy="60900"/>
              </a:xfrm>
              <a:custGeom>
                <a:avLst/>
                <a:gdLst/>
                <a:ahLst/>
                <a:cxnLst/>
                <a:rect l="l" t="t" r="r" b="b"/>
                <a:pathLst>
                  <a:path w="1836" h="2436" extrusionOk="0">
                    <a:moveTo>
                      <a:pt x="901" y="0"/>
                    </a:moveTo>
                    <a:cubicBezTo>
                      <a:pt x="401" y="0"/>
                      <a:pt x="0" y="534"/>
                      <a:pt x="0" y="1201"/>
                    </a:cubicBezTo>
                    <a:cubicBezTo>
                      <a:pt x="0" y="1902"/>
                      <a:pt x="401" y="2435"/>
                      <a:pt x="901" y="2435"/>
                    </a:cubicBezTo>
                    <a:cubicBezTo>
                      <a:pt x="1401" y="2435"/>
                      <a:pt x="1835" y="1902"/>
                      <a:pt x="1835" y="1201"/>
                    </a:cubicBezTo>
                    <a:cubicBezTo>
                      <a:pt x="1835" y="534"/>
                      <a:pt x="1401" y="0"/>
                      <a:pt x="901"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39" name="Google Shape;2039;p68"/>
              <p:cNvSpPr/>
              <p:nvPr/>
            </p:nvSpPr>
            <p:spPr>
              <a:xfrm>
                <a:off x="2335375" y="5286875"/>
                <a:ext cx="24225" cy="81750"/>
              </a:xfrm>
              <a:custGeom>
                <a:avLst/>
                <a:gdLst/>
                <a:ahLst/>
                <a:cxnLst/>
                <a:rect l="l" t="t" r="r" b="b"/>
                <a:pathLst>
                  <a:path w="969" h="3270" extrusionOk="0">
                    <a:moveTo>
                      <a:pt x="168" y="0"/>
                    </a:moveTo>
                    <a:lnTo>
                      <a:pt x="1" y="3269"/>
                    </a:lnTo>
                    <a:lnTo>
                      <a:pt x="968" y="2035"/>
                    </a:lnTo>
                    <a:lnTo>
                      <a:pt x="168"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40" name="Google Shape;2040;p68"/>
              <p:cNvSpPr/>
              <p:nvPr/>
            </p:nvSpPr>
            <p:spPr>
              <a:xfrm>
                <a:off x="2702300" y="6249525"/>
                <a:ext cx="95925" cy="83650"/>
              </a:xfrm>
              <a:custGeom>
                <a:avLst/>
                <a:gdLst/>
                <a:ahLst/>
                <a:cxnLst/>
                <a:rect l="l" t="t" r="r" b="b"/>
                <a:pathLst>
                  <a:path w="3837" h="3346" extrusionOk="0">
                    <a:moveTo>
                      <a:pt x="3315" y="1"/>
                    </a:moveTo>
                    <a:cubicBezTo>
                      <a:pt x="3191" y="1"/>
                      <a:pt x="3065" y="42"/>
                      <a:pt x="2970" y="122"/>
                    </a:cubicBezTo>
                    <a:lnTo>
                      <a:pt x="234" y="2490"/>
                    </a:lnTo>
                    <a:cubicBezTo>
                      <a:pt x="1" y="2657"/>
                      <a:pt x="1" y="2991"/>
                      <a:pt x="168" y="3191"/>
                    </a:cubicBezTo>
                    <a:cubicBezTo>
                      <a:pt x="255" y="3296"/>
                      <a:pt x="388" y="3345"/>
                      <a:pt x="528" y="3345"/>
                    </a:cubicBezTo>
                    <a:cubicBezTo>
                      <a:pt x="656" y="3345"/>
                      <a:pt x="790" y="3304"/>
                      <a:pt x="902" y="3224"/>
                    </a:cubicBezTo>
                    <a:lnTo>
                      <a:pt x="3637" y="856"/>
                    </a:lnTo>
                    <a:cubicBezTo>
                      <a:pt x="3837" y="656"/>
                      <a:pt x="3837" y="356"/>
                      <a:pt x="3670" y="155"/>
                    </a:cubicBezTo>
                    <a:cubicBezTo>
                      <a:pt x="3583" y="51"/>
                      <a:pt x="3450" y="1"/>
                      <a:pt x="3315"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41" name="Google Shape;2041;p68"/>
              <p:cNvSpPr/>
              <p:nvPr/>
            </p:nvSpPr>
            <p:spPr>
              <a:xfrm>
                <a:off x="2188600" y="5232900"/>
                <a:ext cx="273575" cy="125725"/>
              </a:xfrm>
              <a:custGeom>
                <a:avLst/>
                <a:gdLst/>
                <a:ahLst/>
                <a:cxnLst/>
                <a:rect l="l" t="t" r="r" b="b"/>
                <a:pathLst>
                  <a:path w="10943" h="5029" extrusionOk="0">
                    <a:moveTo>
                      <a:pt x="5963" y="1"/>
                    </a:moveTo>
                    <a:cubicBezTo>
                      <a:pt x="4637" y="1"/>
                      <a:pt x="3560" y="811"/>
                      <a:pt x="3036" y="2093"/>
                    </a:cubicBezTo>
                    <a:cubicBezTo>
                      <a:pt x="2267" y="1836"/>
                      <a:pt x="1450" y="1604"/>
                      <a:pt x="999" y="1604"/>
                    </a:cubicBezTo>
                    <a:cubicBezTo>
                      <a:pt x="921" y="1604"/>
                      <a:pt x="855" y="1611"/>
                      <a:pt x="801" y="1626"/>
                    </a:cubicBezTo>
                    <a:cubicBezTo>
                      <a:pt x="1" y="1826"/>
                      <a:pt x="2970" y="2693"/>
                      <a:pt x="2970" y="2693"/>
                    </a:cubicBezTo>
                    <a:lnTo>
                      <a:pt x="3003" y="2693"/>
                    </a:lnTo>
                    <a:lnTo>
                      <a:pt x="8841" y="5028"/>
                    </a:lnTo>
                    <a:cubicBezTo>
                      <a:pt x="8874" y="5028"/>
                      <a:pt x="10942" y="1492"/>
                      <a:pt x="7106" y="191"/>
                    </a:cubicBezTo>
                    <a:cubicBezTo>
                      <a:pt x="6710" y="62"/>
                      <a:pt x="6327" y="1"/>
                      <a:pt x="596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042" name="Google Shape;2042;p68"/>
              <p:cNvSpPr/>
              <p:nvPr/>
            </p:nvSpPr>
            <p:spPr>
              <a:xfrm>
                <a:off x="2359575" y="5337750"/>
                <a:ext cx="50875" cy="60900"/>
              </a:xfrm>
              <a:custGeom>
                <a:avLst/>
                <a:gdLst/>
                <a:ahLst/>
                <a:cxnLst/>
                <a:rect l="l" t="t" r="r" b="b"/>
                <a:pathLst>
                  <a:path w="2035" h="2436" extrusionOk="0">
                    <a:moveTo>
                      <a:pt x="0" y="0"/>
                    </a:moveTo>
                    <a:lnTo>
                      <a:pt x="967" y="2435"/>
                    </a:lnTo>
                    <a:lnTo>
                      <a:pt x="2035" y="834"/>
                    </a:lnTo>
                    <a:lnTo>
                      <a:pt x="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grpSp>
        <p:nvGrpSpPr>
          <p:cNvPr id="2043" name="Google Shape;2043;p68"/>
          <p:cNvGrpSpPr/>
          <p:nvPr/>
        </p:nvGrpSpPr>
        <p:grpSpPr>
          <a:xfrm>
            <a:off x="6272813" y="2680889"/>
            <a:ext cx="680041" cy="680041"/>
            <a:chOff x="2866317" y="3817357"/>
            <a:chExt cx="356865" cy="356865"/>
          </a:xfrm>
        </p:grpSpPr>
        <p:sp>
          <p:nvSpPr>
            <p:cNvPr id="2044" name="Google Shape;2044;p68"/>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045" name="Google Shape;2045;p68"/>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grpSp>
        <p:nvGrpSpPr>
          <p:cNvPr id="2046" name="Google Shape;2046;p68"/>
          <p:cNvGrpSpPr/>
          <p:nvPr/>
        </p:nvGrpSpPr>
        <p:grpSpPr>
          <a:xfrm>
            <a:off x="7127349" y="2680889"/>
            <a:ext cx="680041" cy="679343"/>
            <a:chOff x="3314750" y="3817357"/>
            <a:chExt cx="356865" cy="356498"/>
          </a:xfrm>
        </p:grpSpPr>
        <p:sp>
          <p:nvSpPr>
            <p:cNvPr id="2047" name="Google Shape;2047;p6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48" name="Google Shape;2048;p68"/>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2049" name="Google Shape;2049;p68"/>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2050" name="Google Shape;2050;p68"/>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grpSp>
        <p:nvGrpSpPr>
          <p:cNvPr id="2051" name="Google Shape;2051;p68"/>
          <p:cNvGrpSpPr/>
          <p:nvPr/>
        </p:nvGrpSpPr>
        <p:grpSpPr>
          <a:xfrm>
            <a:off x="7981884" y="2680889"/>
            <a:ext cx="680041" cy="679343"/>
            <a:chOff x="3763184" y="3817357"/>
            <a:chExt cx="356865" cy="356498"/>
          </a:xfrm>
        </p:grpSpPr>
        <p:sp>
          <p:nvSpPr>
            <p:cNvPr id="2052" name="Google Shape;2052;p6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53" name="Google Shape;2053;p68"/>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2054" name="Google Shape;2054;p68"/>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2055" name="Google Shape;2055;p68"/>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21093098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grpSp>
        <p:nvGrpSpPr>
          <p:cNvPr id="2060" name="Google Shape;2060;p69"/>
          <p:cNvGrpSpPr/>
          <p:nvPr/>
        </p:nvGrpSpPr>
        <p:grpSpPr>
          <a:xfrm>
            <a:off x="2018018" y="1701212"/>
            <a:ext cx="699364" cy="456997"/>
            <a:chOff x="1559323" y="1285023"/>
            <a:chExt cx="524523" cy="342748"/>
          </a:xfrm>
        </p:grpSpPr>
        <p:sp>
          <p:nvSpPr>
            <p:cNvPr id="2061" name="Google Shape;2061;p69"/>
            <p:cNvSpPr/>
            <p:nvPr/>
          </p:nvSpPr>
          <p:spPr>
            <a:xfrm>
              <a:off x="1801089" y="1285023"/>
              <a:ext cx="282758" cy="282907"/>
            </a:xfrm>
            <a:custGeom>
              <a:avLst/>
              <a:gdLst/>
              <a:ahLst/>
              <a:cxnLst/>
              <a:rect l="l" t="t" r="r" b="b"/>
              <a:pathLst>
                <a:path w="13275" h="13282" extrusionOk="0">
                  <a:moveTo>
                    <a:pt x="962" y="0"/>
                  </a:moveTo>
                  <a:lnTo>
                    <a:pt x="0" y="13282"/>
                  </a:lnTo>
                  <a:lnTo>
                    <a:pt x="13274" y="13282"/>
                  </a:lnTo>
                  <a:lnTo>
                    <a:pt x="13274" y="7872"/>
                  </a:lnTo>
                  <a:cubicBezTo>
                    <a:pt x="13274" y="3524"/>
                    <a:pt x="9750" y="0"/>
                    <a:pt x="5402"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62" name="Google Shape;2062;p69"/>
            <p:cNvSpPr/>
            <p:nvPr/>
          </p:nvSpPr>
          <p:spPr>
            <a:xfrm>
              <a:off x="1559323" y="1285023"/>
              <a:ext cx="262267" cy="282907"/>
            </a:xfrm>
            <a:custGeom>
              <a:avLst/>
              <a:gdLst/>
              <a:ahLst/>
              <a:cxnLst/>
              <a:rect l="l" t="t" r="r" b="b"/>
              <a:pathLst>
                <a:path w="12313" h="13282" extrusionOk="0">
                  <a:moveTo>
                    <a:pt x="7872" y="0"/>
                  </a:moveTo>
                  <a:cubicBezTo>
                    <a:pt x="3525" y="0"/>
                    <a:pt x="0" y="3524"/>
                    <a:pt x="0" y="7872"/>
                  </a:cubicBezTo>
                  <a:lnTo>
                    <a:pt x="0" y="13282"/>
                  </a:lnTo>
                  <a:lnTo>
                    <a:pt x="12312" y="13282"/>
                  </a:lnTo>
                  <a:lnTo>
                    <a:pt x="12312"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63" name="Google Shape;2063;p69"/>
            <p:cNvSpPr/>
            <p:nvPr/>
          </p:nvSpPr>
          <p:spPr>
            <a:xfrm>
              <a:off x="1801089" y="1382944"/>
              <a:ext cx="116809" cy="128865"/>
            </a:xfrm>
            <a:custGeom>
              <a:avLst/>
              <a:gdLst/>
              <a:ahLst/>
              <a:cxnLst/>
              <a:rect l="l" t="t" r="r" b="b"/>
              <a:pathLst>
                <a:path w="5484" h="6050" extrusionOk="0">
                  <a:moveTo>
                    <a:pt x="962" y="1"/>
                  </a:moveTo>
                  <a:lnTo>
                    <a:pt x="0" y="6049"/>
                  </a:lnTo>
                  <a:lnTo>
                    <a:pt x="0" y="6049"/>
                  </a:lnTo>
                  <a:lnTo>
                    <a:pt x="5483" y="5087"/>
                  </a:lnTo>
                  <a:lnTo>
                    <a:pt x="5483" y="3275"/>
                  </a:lnTo>
                  <a:cubicBezTo>
                    <a:pt x="5483" y="1467"/>
                    <a:pt x="4009" y="1"/>
                    <a:pt x="2205"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64" name="Google Shape;2064;p69"/>
            <p:cNvSpPr/>
            <p:nvPr/>
          </p:nvSpPr>
          <p:spPr>
            <a:xfrm>
              <a:off x="1725279" y="1382944"/>
              <a:ext cx="96319" cy="128780"/>
            </a:xfrm>
            <a:custGeom>
              <a:avLst/>
              <a:gdLst/>
              <a:ahLst/>
              <a:cxnLst/>
              <a:rect l="l" t="t" r="r" b="b"/>
              <a:pathLst>
                <a:path w="4522" h="6046" extrusionOk="0">
                  <a:moveTo>
                    <a:pt x="3275" y="1"/>
                  </a:moveTo>
                  <a:cubicBezTo>
                    <a:pt x="1466" y="1"/>
                    <a:pt x="0" y="1471"/>
                    <a:pt x="0" y="3275"/>
                  </a:cubicBezTo>
                  <a:lnTo>
                    <a:pt x="0" y="5083"/>
                  </a:lnTo>
                  <a:lnTo>
                    <a:pt x="4521" y="6045"/>
                  </a:lnTo>
                  <a:lnTo>
                    <a:pt x="4521"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065" name="Google Shape;2065;p69"/>
            <p:cNvSpPr/>
            <p:nvPr/>
          </p:nvSpPr>
          <p:spPr>
            <a:xfrm>
              <a:off x="1801089" y="1480886"/>
              <a:ext cx="282758" cy="146885"/>
            </a:xfrm>
            <a:custGeom>
              <a:avLst/>
              <a:gdLst/>
              <a:ahLst/>
              <a:cxnLst/>
              <a:rect l="l" t="t" r="r" b="b"/>
              <a:pathLst>
                <a:path w="13275" h="6896" extrusionOk="0">
                  <a:moveTo>
                    <a:pt x="962" y="1"/>
                  </a:moveTo>
                  <a:lnTo>
                    <a:pt x="0" y="4087"/>
                  </a:lnTo>
                  <a:lnTo>
                    <a:pt x="962" y="6895"/>
                  </a:lnTo>
                  <a:lnTo>
                    <a:pt x="13274" y="6895"/>
                  </a:lnTo>
                  <a:lnTo>
                    <a:pt x="13274" y="4087"/>
                  </a:lnTo>
                  <a:cubicBezTo>
                    <a:pt x="13274" y="4087"/>
                    <a:pt x="8623" y="1"/>
                    <a:pt x="962"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066" name="Google Shape;2066;p69"/>
            <p:cNvSpPr/>
            <p:nvPr/>
          </p:nvSpPr>
          <p:spPr>
            <a:xfrm>
              <a:off x="1559323" y="1480801"/>
              <a:ext cx="262267" cy="146970"/>
            </a:xfrm>
            <a:custGeom>
              <a:avLst/>
              <a:gdLst/>
              <a:ahLst/>
              <a:cxnLst/>
              <a:rect l="l" t="t" r="r" b="b"/>
              <a:pathLst>
                <a:path w="12313" h="6900" extrusionOk="0">
                  <a:moveTo>
                    <a:pt x="12312" y="1"/>
                  </a:moveTo>
                  <a:cubicBezTo>
                    <a:pt x="4644" y="1"/>
                    <a:pt x="0" y="4091"/>
                    <a:pt x="0" y="4091"/>
                  </a:cubicBezTo>
                  <a:lnTo>
                    <a:pt x="0" y="6899"/>
                  </a:lnTo>
                  <a:lnTo>
                    <a:pt x="12312" y="6899"/>
                  </a:lnTo>
                  <a:lnTo>
                    <a:pt x="12312"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2067" name="Google Shape;2067;p69"/>
          <p:cNvGrpSpPr/>
          <p:nvPr/>
        </p:nvGrpSpPr>
        <p:grpSpPr>
          <a:xfrm>
            <a:off x="2964306" y="1623561"/>
            <a:ext cx="699364" cy="612296"/>
            <a:chOff x="2185039" y="1266981"/>
            <a:chExt cx="524523" cy="459222"/>
          </a:xfrm>
        </p:grpSpPr>
        <p:sp>
          <p:nvSpPr>
            <p:cNvPr id="2068" name="Google Shape;2068;p69"/>
            <p:cNvSpPr/>
            <p:nvPr/>
          </p:nvSpPr>
          <p:spPr>
            <a:xfrm>
              <a:off x="2426826" y="1299678"/>
              <a:ext cx="282736" cy="393816"/>
            </a:xfrm>
            <a:custGeom>
              <a:avLst/>
              <a:gdLst/>
              <a:ahLst/>
              <a:cxnLst/>
              <a:rect l="l" t="t" r="r" b="b"/>
              <a:pathLst>
                <a:path w="13274" h="18489" extrusionOk="0">
                  <a:moveTo>
                    <a:pt x="962" y="1"/>
                  </a:moveTo>
                  <a:lnTo>
                    <a:pt x="0" y="1532"/>
                  </a:lnTo>
                  <a:lnTo>
                    <a:pt x="962" y="3067"/>
                  </a:lnTo>
                  <a:lnTo>
                    <a:pt x="4028" y="3067"/>
                  </a:lnTo>
                  <a:cubicBezTo>
                    <a:pt x="7433" y="3067"/>
                    <a:pt x="10207" y="5837"/>
                    <a:pt x="10207" y="9246"/>
                  </a:cubicBezTo>
                  <a:cubicBezTo>
                    <a:pt x="10207" y="12659"/>
                    <a:pt x="7441" y="15418"/>
                    <a:pt x="4028" y="15418"/>
                  </a:cubicBezTo>
                  <a:lnTo>
                    <a:pt x="962" y="15418"/>
                  </a:lnTo>
                  <a:lnTo>
                    <a:pt x="0" y="16953"/>
                  </a:lnTo>
                  <a:lnTo>
                    <a:pt x="962" y="18488"/>
                  </a:lnTo>
                  <a:lnTo>
                    <a:pt x="4028" y="18488"/>
                  </a:lnTo>
                  <a:cubicBezTo>
                    <a:pt x="9138" y="18488"/>
                    <a:pt x="13274" y="14344"/>
                    <a:pt x="13274" y="9242"/>
                  </a:cubicBezTo>
                  <a:cubicBezTo>
                    <a:pt x="13274" y="4137"/>
                    <a:pt x="9138" y="1"/>
                    <a:pt x="4028"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069" name="Google Shape;2069;p69"/>
            <p:cNvSpPr/>
            <p:nvPr/>
          </p:nvSpPr>
          <p:spPr>
            <a:xfrm>
              <a:off x="2393298" y="1628161"/>
              <a:ext cx="54017" cy="65348"/>
            </a:xfrm>
            <a:custGeom>
              <a:avLst/>
              <a:gdLst/>
              <a:ahLst/>
              <a:cxnLst/>
              <a:rect l="l" t="t" r="r" b="b"/>
              <a:pathLst>
                <a:path w="2536" h="3068" extrusionOk="0">
                  <a:moveTo>
                    <a:pt x="962" y="1"/>
                  </a:moveTo>
                  <a:lnTo>
                    <a:pt x="0" y="1532"/>
                  </a:lnTo>
                  <a:lnTo>
                    <a:pt x="962" y="3067"/>
                  </a:lnTo>
                  <a:lnTo>
                    <a:pt x="2536" y="3067"/>
                  </a:lnTo>
                  <a:lnTo>
                    <a:pt x="2536"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070" name="Google Shape;2070;p69"/>
            <p:cNvSpPr/>
            <p:nvPr/>
          </p:nvSpPr>
          <p:spPr>
            <a:xfrm>
              <a:off x="2229877" y="1299678"/>
              <a:ext cx="217430" cy="65263"/>
            </a:xfrm>
            <a:custGeom>
              <a:avLst/>
              <a:gdLst/>
              <a:ahLst/>
              <a:cxnLst/>
              <a:rect l="l" t="t" r="r" b="b"/>
              <a:pathLst>
                <a:path w="10208" h="3064" extrusionOk="0">
                  <a:moveTo>
                    <a:pt x="962" y="1"/>
                  </a:moveTo>
                  <a:lnTo>
                    <a:pt x="0" y="1528"/>
                  </a:lnTo>
                  <a:lnTo>
                    <a:pt x="962" y="3063"/>
                  </a:lnTo>
                  <a:lnTo>
                    <a:pt x="10208" y="3063"/>
                  </a:lnTo>
                  <a:lnTo>
                    <a:pt x="10208"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071" name="Google Shape;2071;p69"/>
            <p:cNvSpPr/>
            <p:nvPr/>
          </p:nvSpPr>
          <p:spPr>
            <a:xfrm>
              <a:off x="2185039" y="1266981"/>
              <a:ext cx="65348" cy="459122"/>
            </a:xfrm>
            <a:custGeom>
              <a:avLst/>
              <a:gdLst/>
              <a:ahLst/>
              <a:cxnLst/>
              <a:rect l="l" t="t" r="r" b="b"/>
              <a:pathLst>
                <a:path w="3068" h="21555" extrusionOk="0">
                  <a:moveTo>
                    <a:pt x="1" y="1"/>
                  </a:moveTo>
                  <a:lnTo>
                    <a:pt x="1" y="21554"/>
                  </a:lnTo>
                  <a:lnTo>
                    <a:pt x="3067" y="21554"/>
                  </a:lnTo>
                  <a:lnTo>
                    <a:pt x="3067"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072" name="Google Shape;2072;p69"/>
            <p:cNvSpPr/>
            <p:nvPr/>
          </p:nvSpPr>
          <p:spPr>
            <a:xfrm>
              <a:off x="2348374" y="1595464"/>
              <a:ext cx="65434" cy="130739"/>
            </a:xfrm>
            <a:custGeom>
              <a:avLst/>
              <a:gdLst/>
              <a:ahLst/>
              <a:cxnLst/>
              <a:rect l="l" t="t" r="r" b="b"/>
              <a:pathLst>
                <a:path w="3072" h="6138" extrusionOk="0">
                  <a:moveTo>
                    <a:pt x="1" y="0"/>
                  </a:moveTo>
                  <a:lnTo>
                    <a:pt x="1" y="6137"/>
                  </a:lnTo>
                  <a:lnTo>
                    <a:pt x="3071" y="6137"/>
                  </a:lnTo>
                  <a:lnTo>
                    <a:pt x="3071"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2073" name="Google Shape;2073;p69"/>
          <p:cNvGrpSpPr/>
          <p:nvPr/>
        </p:nvGrpSpPr>
        <p:grpSpPr>
          <a:xfrm>
            <a:off x="3910594" y="1580589"/>
            <a:ext cx="699351" cy="698243"/>
            <a:chOff x="2936677" y="1168362"/>
            <a:chExt cx="524513" cy="523682"/>
          </a:xfrm>
        </p:grpSpPr>
        <p:sp>
          <p:nvSpPr>
            <p:cNvPr id="2074" name="Google Shape;2074;p69"/>
            <p:cNvSpPr/>
            <p:nvPr/>
          </p:nvSpPr>
          <p:spPr>
            <a:xfrm>
              <a:off x="3309555" y="1285959"/>
              <a:ext cx="151635" cy="406084"/>
            </a:xfrm>
            <a:custGeom>
              <a:avLst/>
              <a:gdLst/>
              <a:ahLst/>
              <a:cxnLst/>
              <a:rect l="l" t="t" r="r" b="b"/>
              <a:pathLst>
                <a:path w="7119" h="19065" extrusionOk="0">
                  <a:moveTo>
                    <a:pt x="7118" y="0"/>
                  </a:moveTo>
                  <a:lnTo>
                    <a:pt x="962" y="2047"/>
                  </a:lnTo>
                  <a:lnTo>
                    <a:pt x="0" y="8634"/>
                  </a:lnTo>
                  <a:lnTo>
                    <a:pt x="962" y="19065"/>
                  </a:lnTo>
                  <a:lnTo>
                    <a:pt x="7118" y="17022"/>
                  </a:lnTo>
                  <a:lnTo>
                    <a:pt x="7118"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75" name="Google Shape;2075;p69"/>
            <p:cNvSpPr/>
            <p:nvPr/>
          </p:nvSpPr>
          <p:spPr>
            <a:xfrm>
              <a:off x="3178432" y="1285959"/>
              <a:ext cx="151635" cy="406084"/>
            </a:xfrm>
            <a:custGeom>
              <a:avLst/>
              <a:gdLst/>
              <a:ahLst/>
              <a:cxnLst/>
              <a:rect l="l" t="t" r="r" b="b"/>
              <a:pathLst>
                <a:path w="7119" h="19065" extrusionOk="0">
                  <a:moveTo>
                    <a:pt x="962" y="0"/>
                  </a:moveTo>
                  <a:lnTo>
                    <a:pt x="0" y="8030"/>
                  </a:lnTo>
                  <a:lnTo>
                    <a:pt x="962" y="17022"/>
                  </a:lnTo>
                  <a:lnTo>
                    <a:pt x="7118" y="19065"/>
                  </a:lnTo>
                  <a:lnTo>
                    <a:pt x="7118" y="2047"/>
                  </a:lnTo>
                  <a:lnTo>
                    <a:pt x="962"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076" name="Google Shape;2076;p69"/>
            <p:cNvSpPr/>
            <p:nvPr/>
          </p:nvSpPr>
          <p:spPr>
            <a:xfrm>
              <a:off x="3047309" y="1285959"/>
              <a:ext cx="151635" cy="406084"/>
            </a:xfrm>
            <a:custGeom>
              <a:avLst/>
              <a:gdLst/>
              <a:ahLst/>
              <a:cxnLst/>
              <a:rect l="l" t="t" r="r" b="b"/>
              <a:pathLst>
                <a:path w="7119" h="19065" extrusionOk="0">
                  <a:moveTo>
                    <a:pt x="7118" y="0"/>
                  </a:moveTo>
                  <a:lnTo>
                    <a:pt x="962" y="2047"/>
                  </a:lnTo>
                  <a:lnTo>
                    <a:pt x="0" y="8572"/>
                  </a:lnTo>
                  <a:lnTo>
                    <a:pt x="962" y="19065"/>
                  </a:lnTo>
                  <a:lnTo>
                    <a:pt x="7118" y="17022"/>
                  </a:lnTo>
                  <a:lnTo>
                    <a:pt x="7118"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77" name="Google Shape;2077;p69"/>
            <p:cNvSpPr/>
            <p:nvPr/>
          </p:nvSpPr>
          <p:spPr>
            <a:xfrm>
              <a:off x="2936677" y="1285959"/>
              <a:ext cx="131144" cy="406084"/>
            </a:xfrm>
            <a:custGeom>
              <a:avLst/>
              <a:gdLst/>
              <a:ahLst/>
              <a:cxnLst/>
              <a:rect l="l" t="t" r="r" b="b"/>
              <a:pathLst>
                <a:path w="6157" h="19065" extrusionOk="0">
                  <a:moveTo>
                    <a:pt x="0" y="0"/>
                  </a:moveTo>
                  <a:lnTo>
                    <a:pt x="0" y="17022"/>
                  </a:lnTo>
                  <a:lnTo>
                    <a:pt x="6156" y="19065"/>
                  </a:lnTo>
                  <a:lnTo>
                    <a:pt x="6156" y="2047"/>
                  </a:lnTo>
                  <a:lnTo>
                    <a:pt x="0"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078" name="Google Shape;2078;p69"/>
            <p:cNvSpPr/>
            <p:nvPr/>
          </p:nvSpPr>
          <p:spPr>
            <a:xfrm>
              <a:off x="3309555" y="1168362"/>
              <a:ext cx="91313" cy="194725"/>
            </a:xfrm>
            <a:custGeom>
              <a:avLst/>
              <a:gdLst/>
              <a:ahLst/>
              <a:cxnLst/>
              <a:rect l="l" t="t" r="r" b="b"/>
              <a:pathLst>
                <a:path w="4287" h="9142" extrusionOk="0">
                  <a:moveTo>
                    <a:pt x="962" y="0"/>
                  </a:moveTo>
                  <a:lnTo>
                    <a:pt x="0" y="3324"/>
                  </a:lnTo>
                  <a:lnTo>
                    <a:pt x="962" y="9142"/>
                  </a:lnTo>
                  <a:cubicBezTo>
                    <a:pt x="962" y="9142"/>
                    <a:pt x="4286" y="6595"/>
                    <a:pt x="4286" y="3321"/>
                  </a:cubicBezTo>
                  <a:cubicBezTo>
                    <a:pt x="4286" y="1493"/>
                    <a:pt x="2797" y="0"/>
                    <a:pt x="96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079" name="Google Shape;2079;p69"/>
            <p:cNvSpPr/>
            <p:nvPr/>
          </p:nvSpPr>
          <p:spPr>
            <a:xfrm>
              <a:off x="3259393" y="1168362"/>
              <a:ext cx="70759" cy="194895"/>
            </a:xfrm>
            <a:custGeom>
              <a:avLst/>
              <a:gdLst/>
              <a:ahLst/>
              <a:cxnLst/>
              <a:rect l="l" t="t" r="r" b="b"/>
              <a:pathLst>
                <a:path w="3322" h="9150" extrusionOk="0">
                  <a:moveTo>
                    <a:pt x="3321" y="0"/>
                  </a:moveTo>
                  <a:cubicBezTo>
                    <a:pt x="1490" y="0"/>
                    <a:pt x="1" y="1493"/>
                    <a:pt x="1" y="3324"/>
                  </a:cubicBezTo>
                  <a:cubicBezTo>
                    <a:pt x="1" y="6599"/>
                    <a:pt x="3321" y="9149"/>
                    <a:pt x="3321" y="9149"/>
                  </a:cubicBezTo>
                  <a:lnTo>
                    <a:pt x="3321"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080" name="Google Shape;2080;p69"/>
            <p:cNvSpPr/>
            <p:nvPr/>
          </p:nvSpPr>
          <p:spPr>
            <a:xfrm>
              <a:off x="3319800" y="1217437"/>
              <a:ext cx="25667" cy="43537"/>
            </a:xfrm>
            <a:custGeom>
              <a:avLst/>
              <a:gdLst/>
              <a:ahLst/>
              <a:cxnLst/>
              <a:rect l="l" t="t" r="r" b="b"/>
              <a:pathLst>
                <a:path w="1205" h="2044" extrusionOk="0">
                  <a:moveTo>
                    <a:pt x="481" y="1"/>
                  </a:moveTo>
                  <a:lnTo>
                    <a:pt x="0" y="1020"/>
                  </a:lnTo>
                  <a:lnTo>
                    <a:pt x="481" y="2044"/>
                  </a:lnTo>
                  <a:lnTo>
                    <a:pt x="1205" y="2044"/>
                  </a:lnTo>
                  <a:lnTo>
                    <a:pt x="1205"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81" name="Google Shape;2081;p69"/>
            <p:cNvSpPr/>
            <p:nvPr/>
          </p:nvSpPr>
          <p:spPr>
            <a:xfrm>
              <a:off x="3314709" y="1217437"/>
              <a:ext cx="15357" cy="43537"/>
            </a:xfrm>
            <a:custGeom>
              <a:avLst/>
              <a:gdLst/>
              <a:ahLst/>
              <a:cxnLst/>
              <a:rect l="l" t="t" r="r" b="b"/>
              <a:pathLst>
                <a:path w="721" h="2044" extrusionOk="0">
                  <a:moveTo>
                    <a:pt x="1" y="1"/>
                  </a:moveTo>
                  <a:lnTo>
                    <a:pt x="1" y="2044"/>
                  </a:lnTo>
                  <a:lnTo>
                    <a:pt x="720" y="2044"/>
                  </a:lnTo>
                  <a:lnTo>
                    <a:pt x="720"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082" name="Google Shape;2082;p69"/>
          <p:cNvGrpSpPr/>
          <p:nvPr/>
        </p:nvGrpSpPr>
        <p:grpSpPr>
          <a:xfrm>
            <a:off x="4856869" y="1650519"/>
            <a:ext cx="699364" cy="558383"/>
            <a:chOff x="3557480" y="1238800"/>
            <a:chExt cx="524523" cy="418787"/>
          </a:xfrm>
        </p:grpSpPr>
        <p:sp>
          <p:nvSpPr>
            <p:cNvPr id="2083" name="Google Shape;2083;p69"/>
            <p:cNvSpPr/>
            <p:nvPr/>
          </p:nvSpPr>
          <p:spPr>
            <a:xfrm>
              <a:off x="3671227" y="1408441"/>
              <a:ext cx="214981" cy="249146"/>
            </a:xfrm>
            <a:custGeom>
              <a:avLst/>
              <a:gdLst/>
              <a:ahLst/>
              <a:cxnLst/>
              <a:rect l="l" t="t" r="r" b="b"/>
              <a:pathLst>
                <a:path w="10093" h="11697" extrusionOk="0">
                  <a:moveTo>
                    <a:pt x="1105" y="0"/>
                  </a:moveTo>
                  <a:lnTo>
                    <a:pt x="0" y="924"/>
                  </a:lnTo>
                  <a:lnTo>
                    <a:pt x="8988" y="11697"/>
                  </a:lnTo>
                  <a:lnTo>
                    <a:pt x="10092" y="10773"/>
                  </a:lnTo>
                  <a:lnTo>
                    <a:pt x="6437" y="6391"/>
                  </a:lnTo>
                  <a:lnTo>
                    <a:pt x="9600" y="2447"/>
                  </a:lnTo>
                  <a:lnTo>
                    <a:pt x="8469" y="1551"/>
                  </a:lnTo>
                  <a:lnTo>
                    <a:pt x="5495" y="5264"/>
                  </a:lnTo>
                  <a:lnTo>
                    <a:pt x="110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84" name="Google Shape;2084;p69"/>
            <p:cNvSpPr/>
            <p:nvPr/>
          </p:nvSpPr>
          <p:spPr>
            <a:xfrm>
              <a:off x="3590177" y="1343367"/>
              <a:ext cx="191785" cy="95488"/>
            </a:xfrm>
            <a:custGeom>
              <a:avLst/>
              <a:gdLst/>
              <a:ahLst/>
              <a:cxnLst/>
              <a:rect l="l" t="t" r="r" b="b"/>
              <a:pathLst>
                <a:path w="9004" h="4483" extrusionOk="0">
                  <a:moveTo>
                    <a:pt x="1882" y="1"/>
                  </a:moveTo>
                  <a:lnTo>
                    <a:pt x="0" y="1574"/>
                  </a:lnTo>
                  <a:lnTo>
                    <a:pt x="1274" y="4483"/>
                  </a:lnTo>
                  <a:lnTo>
                    <a:pt x="9003" y="4483"/>
                  </a:lnTo>
                  <a:lnTo>
                    <a:pt x="9003"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085" name="Google Shape;2085;p69"/>
            <p:cNvSpPr/>
            <p:nvPr/>
          </p:nvSpPr>
          <p:spPr>
            <a:xfrm>
              <a:off x="3799246" y="1238800"/>
              <a:ext cx="282757" cy="232681"/>
            </a:xfrm>
            <a:custGeom>
              <a:avLst/>
              <a:gdLst/>
              <a:ahLst/>
              <a:cxnLst/>
              <a:rect l="l" t="t" r="r" b="b"/>
              <a:pathLst>
                <a:path w="13275" h="10924" extrusionOk="0">
                  <a:moveTo>
                    <a:pt x="962" y="0"/>
                  </a:moveTo>
                  <a:lnTo>
                    <a:pt x="0" y="3686"/>
                  </a:lnTo>
                  <a:lnTo>
                    <a:pt x="962" y="10504"/>
                  </a:lnTo>
                  <a:lnTo>
                    <a:pt x="1628" y="10923"/>
                  </a:lnTo>
                  <a:lnTo>
                    <a:pt x="13274" y="10923"/>
                  </a:lnTo>
                  <a:cubicBezTo>
                    <a:pt x="13274" y="4890"/>
                    <a:pt x="8384" y="0"/>
                    <a:pt x="235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86" name="Google Shape;2086;p69"/>
            <p:cNvSpPr/>
            <p:nvPr/>
          </p:nvSpPr>
          <p:spPr>
            <a:xfrm>
              <a:off x="3557480" y="1238800"/>
              <a:ext cx="262267" cy="223820"/>
            </a:xfrm>
            <a:custGeom>
              <a:avLst/>
              <a:gdLst/>
              <a:ahLst/>
              <a:cxnLst/>
              <a:rect l="l" t="t" r="r" b="b"/>
              <a:pathLst>
                <a:path w="12313" h="10508" extrusionOk="0">
                  <a:moveTo>
                    <a:pt x="0" y="0"/>
                  </a:moveTo>
                  <a:lnTo>
                    <a:pt x="0" y="2763"/>
                  </a:lnTo>
                  <a:lnTo>
                    <a:pt x="12312" y="10508"/>
                  </a:lnTo>
                  <a:lnTo>
                    <a:pt x="12312"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087" name="Google Shape;2087;p69"/>
          <p:cNvGrpSpPr/>
          <p:nvPr/>
        </p:nvGrpSpPr>
        <p:grpSpPr>
          <a:xfrm>
            <a:off x="5803157" y="1580023"/>
            <a:ext cx="515593" cy="699375"/>
            <a:chOff x="4294898" y="1178795"/>
            <a:chExt cx="386695" cy="524531"/>
          </a:xfrm>
        </p:grpSpPr>
        <p:sp>
          <p:nvSpPr>
            <p:cNvPr id="2088" name="Google Shape;2088;p69"/>
            <p:cNvSpPr/>
            <p:nvPr/>
          </p:nvSpPr>
          <p:spPr>
            <a:xfrm>
              <a:off x="4632646" y="1425652"/>
              <a:ext cx="48947" cy="30757"/>
            </a:xfrm>
            <a:custGeom>
              <a:avLst/>
              <a:gdLst/>
              <a:ahLst/>
              <a:cxnLst/>
              <a:rect l="l" t="t" r="r" b="b"/>
              <a:pathLst>
                <a:path w="2298" h="1444" extrusionOk="0">
                  <a:moveTo>
                    <a:pt x="0" y="0"/>
                  </a:moveTo>
                  <a:lnTo>
                    <a:pt x="0" y="1443"/>
                  </a:lnTo>
                  <a:lnTo>
                    <a:pt x="2297" y="1443"/>
                  </a:lnTo>
                  <a:lnTo>
                    <a:pt x="2297"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89" name="Google Shape;2089;p69"/>
            <p:cNvSpPr/>
            <p:nvPr/>
          </p:nvSpPr>
          <p:spPr>
            <a:xfrm>
              <a:off x="4453483" y="1565302"/>
              <a:ext cx="126224" cy="138024"/>
            </a:xfrm>
            <a:custGeom>
              <a:avLst/>
              <a:gdLst/>
              <a:ahLst/>
              <a:cxnLst/>
              <a:rect l="l" t="t" r="r" b="b"/>
              <a:pathLst>
                <a:path w="5926" h="6480" extrusionOk="0">
                  <a:moveTo>
                    <a:pt x="1" y="1"/>
                  </a:moveTo>
                  <a:lnTo>
                    <a:pt x="967" y="6480"/>
                  </a:lnTo>
                  <a:lnTo>
                    <a:pt x="5926" y="6480"/>
                  </a:lnTo>
                  <a:lnTo>
                    <a:pt x="5926" y="962"/>
                  </a:lnTo>
                  <a:lnTo>
                    <a:pt x="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90" name="Google Shape;2090;p69"/>
            <p:cNvSpPr/>
            <p:nvPr/>
          </p:nvSpPr>
          <p:spPr>
            <a:xfrm>
              <a:off x="4368343" y="1565302"/>
              <a:ext cx="105733" cy="138024"/>
            </a:xfrm>
            <a:custGeom>
              <a:avLst/>
              <a:gdLst/>
              <a:ahLst/>
              <a:cxnLst/>
              <a:rect l="l" t="t" r="r" b="b"/>
              <a:pathLst>
                <a:path w="4964" h="6480" extrusionOk="0">
                  <a:moveTo>
                    <a:pt x="4964" y="1"/>
                  </a:moveTo>
                  <a:lnTo>
                    <a:pt x="0" y="962"/>
                  </a:lnTo>
                  <a:lnTo>
                    <a:pt x="0" y="6480"/>
                  </a:lnTo>
                  <a:lnTo>
                    <a:pt x="4964" y="6480"/>
                  </a:lnTo>
                  <a:lnTo>
                    <a:pt x="4964"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91" name="Google Shape;2091;p69"/>
            <p:cNvSpPr/>
            <p:nvPr/>
          </p:nvSpPr>
          <p:spPr>
            <a:xfrm>
              <a:off x="4453483" y="1178795"/>
              <a:ext cx="126224" cy="138109"/>
            </a:xfrm>
            <a:custGeom>
              <a:avLst/>
              <a:gdLst/>
              <a:ahLst/>
              <a:cxnLst/>
              <a:rect l="l" t="t" r="r" b="b"/>
              <a:pathLst>
                <a:path w="5926" h="6484" extrusionOk="0">
                  <a:moveTo>
                    <a:pt x="967" y="1"/>
                  </a:moveTo>
                  <a:lnTo>
                    <a:pt x="1" y="6484"/>
                  </a:lnTo>
                  <a:lnTo>
                    <a:pt x="1" y="6484"/>
                  </a:lnTo>
                  <a:lnTo>
                    <a:pt x="5926" y="5522"/>
                  </a:lnTo>
                  <a:lnTo>
                    <a:pt x="5926"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92" name="Google Shape;2092;p69"/>
            <p:cNvSpPr/>
            <p:nvPr/>
          </p:nvSpPr>
          <p:spPr>
            <a:xfrm>
              <a:off x="4368343" y="1178795"/>
              <a:ext cx="105733" cy="138109"/>
            </a:xfrm>
            <a:custGeom>
              <a:avLst/>
              <a:gdLst/>
              <a:ahLst/>
              <a:cxnLst/>
              <a:rect l="l" t="t" r="r" b="b"/>
              <a:pathLst>
                <a:path w="4964" h="6484" extrusionOk="0">
                  <a:moveTo>
                    <a:pt x="0" y="1"/>
                  </a:moveTo>
                  <a:lnTo>
                    <a:pt x="0" y="5522"/>
                  </a:lnTo>
                  <a:lnTo>
                    <a:pt x="4964" y="6484"/>
                  </a:lnTo>
                  <a:lnTo>
                    <a:pt x="4964"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93" name="Google Shape;2093;p69"/>
            <p:cNvSpPr/>
            <p:nvPr/>
          </p:nvSpPr>
          <p:spPr>
            <a:xfrm>
              <a:off x="4453569" y="1261826"/>
              <a:ext cx="199666" cy="358394"/>
            </a:xfrm>
            <a:custGeom>
              <a:avLst/>
              <a:gdLst/>
              <a:ahLst/>
              <a:cxnLst/>
              <a:rect l="l" t="t" r="r" b="b"/>
              <a:pathLst>
                <a:path w="9374" h="16826" extrusionOk="0">
                  <a:moveTo>
                    <a:pt x="963" y="0"/>
                  </a:moveTo>
                  <a:lnTo>
                    <a:pt x="1" y="7934"/>
                  </a:lnTo>
                  <a:lnTo>
                    <a:pt x="963" y="16825"/>
                  </a:lnTo>
                  <a:cubicBezTo>
                    <a:pt x="5607" y="16825"/>
                    <a:pt x="9373" y="13059"/>
                    <a:pt x="9373" y="8415"/>
                  </a:cubicBezTo>
                  <a:cubicBezTo>
                    <a:pt x="9373" y="3767"/>
                    <a:pt x="5607" y="0"/>
                    <a:pt x="963"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094" name="Google Shape;2094;p69"/>
            <p:cNvSpPr/>
            <p:nvPr/>
          </p:nvSpPr>
          <p:spPr>
            <a:xfrm>
              <a:off x="4294898" y="1261826"/>
              <a:ext cx="179176" cy="358394"/>
            </a:xfrm>
            <a:custGeom>
              <a:avLst/>
              <a:gdLst/>
              <a:ahLst/>
              <a:cxnLst/>
              <a:rect l="l" t="t" r="r" b="b"/>
              <a:pathLst>
                <a:path w="8412" h="16826" extrusionOk="0">
                  <a:moveTo>
                    <a:pt x="8412" y="0"/>
                  </a:moveTo>
                  <a:cubicBezTo>
                    <a:pt x="3764" y="0"/>
                    <a:pt x="1" y="3767"/>
                    <a:pt x="1" y="8415"/>
                  </a:cubicBezTo>
                  <a:cubicBezTo>
                    <a:pt x="1" y="13059"/>
                    <a:pt x="3764" y="16825"/>
                    <a:pt x="8412" y="16825"/>
                  </a:cubicBezTo>
                  <a:lnTo>
                    <a:pt x="8412"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095" name="Google Shape;2095;p69"/>
            <p:cNvSpPr/>
            <p:nvPr/>
          </p:nvSpPr>
          <p:spPr>
            <a:xfrm>
              <a:off x="4453483" y="1368225"/>
              <a:ext cx="114850" cy="161028"/>
            </a:xfrm>
            <a:custGeom>
              <a:avLst/>
              <a:gdLst/>
              <a:ahLst/>
              <a:cxnLst/>
              <a:rect l="l" t="t" r="r" b="b"/>
              <a:pathLst>
                <a:path w="5392" h="7560" extrusionOk="0">
                  <a:moveTo>
                    <a:pt x="2779" y="0"/>
                  </a:moveTo>
                  <a:cubicBezTo>
                    <a:pt x="2170" y="0"/>
                    <a:pt x="1561" y="232"/>
                    <a:pt x="1097" y="696"/>
                  </a:cubicBezTo>
                  <a:lnTo>
                    <a:pt x="963" y="830"/>
                  </a:lnTo>
                  <a:lnTo>
                    <a:pt x="1" y="2989"/>
                  </a:lnTo>
                  <a:lnTo>
                    <a:pt x="963" y="7560"/>
                  </a:lnTo>
                  <a:lnTo>
                    <a:pt x="4456" y="4062"/>
                  </a:lnTo>
                  <a:cubicBezTo>
                    <a:pt x="5391" y="3131"/>
                    <a:pt x="5391" y="1623"/>
                    <a:pt x="4464" y="696"/>
                  </a:cubicBezTo>
                  <a:cubicBezTo>
                    <a:pt x="3998" y="232"/>
                    <a:pt x="3389" y="0"/>
                    <a:pt x="2779"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096" name="Google Shape;2096;p69"/>
            <p:cNvSpPr/>
            <p:nvPr/>
          </p:nvSpPr>
          <p:spPr>
            <a:xfrm>
              <a:off x="4379739" y="1368225"/>
              <a:ext cx="94253" cy="161028"/>
            </a:xfrm>
            <a:custGeom>
              <a:avLst/>
              <a:gdLst/>
              <a:ahLst/>
              <a:cxnLst/>
              <a:rect l="l" t="t" r="r" b="b"/>
              <a:pathLst>
                <a:path w="4425" h="7560" extrusionOk="0">
                  <a:moveTo>
                    <a:pt x="2611" y="0"/>
                  </a:moveTo>
                  <a:cubicBezTo>
                    <a:pt x="2001" y="0"/>
                    <a:pt x="1391" y="232"/>
                    <a:pt x="927" y="696"/>
                  </a:cubicBezTo>
                  <a:cubicBezTo>
                    <a:pt x="0" y="1623"/>
                    <a:pt x="0" y="3135"/>
                    <a:pt x="927" y="4062"/>
                  </a:cubicBezTo>
                  <a:lnTo>
                    <a:pt x="4425" y="7560"/>
                  </a:lnTo>
                  <a:lnTo>
                    <a:pt x="4425" y="827"/>
                  </a:lnTo>
                  <a:lnTo>
                    <a:pt x="4294" y="696"/>
                  </a:lnTo>
                  <a:cubicBezTo>
                    <a:pt x="3830" y="232"/>
                    <a:pt x="3220" y="0"/>
                    <a:pt x="261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2097" name="Google Shape;2097;p69"/>
          <p:cNvGrpSpPr/>
          <p:nvPr/>
        </p:nvGrpSpPr>
        <p:grpSpPr>
          <a:xfrm>
            <a:off x="6565674" y="1579979"/>
            <a:ext cx="699349" cy="699464"/>
            <a:chOff x="4925969" y="1175966"/>
            <a:chExt cx="524512" cy="524598"/>
          </a:xfrm>
        </p:grpSpPr>
        <p:sp>
          <p:nvSpPr>
            <p:cNvPr id="2098" name="Google Shape;2098;p69"/>
            <p:cNvSpPr/>
            <p:nvPr/>
          </p:nvSpPr>
          <p:spPr>
            <a:xfrm>
              <a:off x="4925969" y="1175966"/>
              <a:ext cx="103774" cy="209017"/>
            </a:xfrm>
            <a:custGeom>
              <a:avLst/>
              <a:gdLst/>
              <a:ahLst/>
              <a:cxnLst/>
              <a:rect l="l" t="t" r="r" b="b"/>
              <a:pathLst>
                <a:path w="4872" h="9813" extrusionOk="0">
                  <a:moveTo>
                    <a:pt x="3463" y="1"/>
                  </a:moveTo>
                  <a:lnTo>
                    <a:pt x="3463" y="5"/>
                  </a:lnTo>
                  <a:cubicBezTo>
                    <a:pt x="1551" y="5"/>
                    <a:pt x="0" y="1551"/>
                    <a:pt x="0" y="3468"/>
                  </a:cubicBezTo>
                  <a:lnTo>
                    <a:pt x="0" y="9812"/>
                  </a:lnTo>
                  <a:lnTo>
                    <a:pt x="3909" y="9812"/>
                  </a:lnTo>
                  <a:lnTo>
                    <a:pt x="4871" y="4906"/>
                  </a:lnTo>
                  <a:lnTo>
                    <a:pt x="3909"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099" name="Google Shape;2099;p69"/>
            <p:cNvSpPr/>
            <p:nvPr/>
          </p:nvSpPr>
          <p:spPr>
            <a:xfrm>
              <a:off x="5346708" y="1176051"/>
              <a:ext cx="103774" cy="208996"/>
            </a:xfrm>
            <a:custGeom>
              <a:avLst/>
              <a:gdLst/>
              <a:ahLst/>
              <a:cxnLst/>
              <a:rect l="l" t="t" r="r" b="b"/>
              <a:pathLst>
                <a:path w="4872" h="9812" extrusionOk="0">
                  <a:moveTo>
                    <a:pt x="962" y="1"/>
                  </a:moveTo>
                  <a:lnTo>
                    <a:pt x="0" y="4906"/>
                  </a:lnTo>
                  <a:lnTo>
                    <a:pt x="962" y="9812"/>
                  </a:lnTo>
                  <a:lnTo>
                    <a:pt x="4871" y="9812"/>
                  </a:lnTo>
                  <a:lnTo>
                    <a:pt x="4871" y="3464"/>
                  </a:lnTo>
                  <a:cubicBezTo>
                    <a:pt x="4871" y="1547"/>
                    <a:pt x="3325" y="1"/>
                    <a:pt x="1409"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00" name="Google Shape;2100;p69"/>
            <p:cNvSpPr/>
            <p:nvPr/>
          </p:nvSpPr>
          <p:spPr>
            <a:xfrm>
              <a:off x="5167639" y="1495168"/>
              <a:ext cx="199581" cy="205396"/>
            </a:xfrm>
            <a:custGeom>
              <a:avLst/>
              <a:gdLst/>
              <a:ahLst/>
              <a:cxnLst/>
              <a:rect l="l" t="t" r="r" b="b"/>
              <a:pathLst>
                <a:path w="9370" h="9643" extrusionOk="0">
                  <a:moveTo>
                    <a:pt x="1" y="1"/>
                  </a:moveTo>
                  <a:lnTo>
                    <a:pt x="966" y="9643"/>
                  </a:lnTo>
                  <a:lnTo>
                    <a:pt x="9369" y="9643"/>
                  </a:lnTo>
                  <a:lnTo>
                    <a:pt x="9369" y="963"/>
                  </a:lnTo>
                  <a:lnTo>
                    <a:pt x="1"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101" name="Google Shape;2101;p69"/>
            <p:cNvSpPr/>
            <p:nvPr/>
          </p:nvSpPr>
          <p:spPr>
            <a:xfrm>
              <a:off x="5009146" y="1495168"/>
              <a:ext cx="179090" cy="205396"/>
            </a:xfrm>
            <a:custGeom>
              <a:avLst/>
              <a:gdLst/>
              <a:ahLst/>
              <a:cxnLst/>
              <a:rect l="l" t="t" r="r" b="b"/>
              <a:pathLst>
                <a:path w="8408" h="9643" extrusionOk="0">
                  <a:moveTo>
                    <a:pt x="8407" y="1"/>
                  </a:moveTo>
                  <a:lnTo>
                    <a:pt x="1" y="963"/>
                  </a:lnTo>
                  <a:lnTo>
                    <a:pt x="1" y="9643"/>
                  </a:lnTo>
                  <a:lnTo>
                    <a:pt x="8407" y="9643"/>
                  </a:lnTo>
                  <a:lnTo>
                    <a:pt x="8407"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102" name="Google Shape;2102;p69"/>
            <p:cNvSpPr/>
            <p:nvPr/>
          </p:nvSpPr>
          <p:spPr>
            <a:xfrm>
              <a:off x="5167639" y="1450438"/>
              <a:ext cx="199581" cy="65242"/>
            </a:xfrm>
            <a:custGeom>
              <a:avLst/>
              <a:gdLst/>
              <a:ahLst/>
              <a:cxnLst/>
              <a:rect l="l" t="t" r="r" b="b"/>
              <a:pathLst>
                <a:path w="9370" h="3063" extrusionOk="0">
                  <a:moveTo>
                    <a:pt x="966" y="0"/>
                  </a:moveTo>
                  <a:lnTo>
                    <a:pt x="1" y="1528"/>
                  </a:lnTo>
                  <a:lnTo>
                    <a:pt x="966" y="3063"/>
                  </a:lnTo>
                  <a:lnTo>
                    <a:pt x="9369" y="3063"/>
                  </a:lnTo>
                  <a:lnTo>
                    <a:pt x="9369"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03" name="Google Shape;2103;p69"/>
            <p:cNvSpPr/>
            <p:nvPr/>
          </p:nvSpPr>
          <p:spPr>
            <a:xfrm>
              <a:off x="5009146" y="1450438"/>
              <a:ext cx="179005" cy="65327"/>
            </a:xfrm>
            <a:custGeom>
              <a:avLst/>
              <a:gdLst/>
              <a:ahLst/>
              <a:cxnLst/>
              <a:rect l="l" t="t" r="r" b="b"/>
              <a:pathLst>
                <a:path w="8404" h="3067" extrusionOk="0">
                  <a:moveTo>
                    <a:pt x="1" y="0"/>
                  </a:moveTo>
                  <a:lnTo>
                    <a:pt x="1" y="3067"/>
                  </a:lnTo>
                  <a:lnTo>
                    <a:pt x="8404" y="3067"/>
                  </a:lnTo>
                  <a:lnTo>
                    <a:pt x="8404"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04" name="Google Shape;2104;p69"/>
            <p:cNvSpPr/>
            <p:nvPr/>
          </p:nvSpPr>
          <p:spPr>
            <a:xfrm>
              <a:off x="5167639" y="1176051"/>
              <a:ext cx="199581" cy="274408"/>
            </a:xfrm>
            <a:custGeom>
              <a:avLst/>
              <a:gdLst/>
              <a:ahLst/>
              <a:cxnLst/>
              <a:rect l="l" t="t" r="r" b="b"/>
              <a:pathLst>
                <a:path w="9370" h="12883" extrusionOk="0">
                  <a:moveTo>
                    <a:pt x="5564" y="1"/>
                  </a:moveTo>
                  <a:lnTo>
                    <a:pt x="1" y="5526"/>
                  </a:lnTo>
                  <a:lnTo>
                    <a:pt x="966" y="12882"/>
                  </a:lnTo>
                  <a:lnTo>
                    <a:pt x="9369" y="12882"/>
                  </a:lnTo>
                  <a:lnTo>
                    <a:pt x="9369" y="9812"/>
                  </a:lnTo>
                  <a:lnTo>
                    <a:pt x="9369"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105" name="Google Shape;2105;p69"/>
            <p:cNvSpPr/>
            <p:nvPr/>
          </p:nvSpPr>
          <p:spPr>
            <a:xfrm>
              <a:off x="5009146" y="1176051"/>
              <a:ext cx="179090" cy="274408"/>
            </a:xfrm>
            <a:custGeom>
              <a:avLst/>
              <a:gdLst/>
              <a:ahLst/>
              <a:cxnLst/>
              <a:rect l="l" t="t" r="r" b="b"/>
              <a:pathLst>
                <a:path w="8408" h="12883" extrusionOk="0">
                  <a:moveTo>
                    <a:pt x="1" y="1"/>
                  </a:moveTo>
                  <a:lnTo>
                    <a:pt x="1" y="12882"/>
                  </a:lnTo>
                  <a:lnTo>
                    <a:pt x="8407" y="12882"/>
                  </a:lnTo>
                  <a:lnTo>
                    <a:pt x="8407" y="5526"/>
                  </a:lnTo>
                  <a:lnTo>
                    <a:pt x="3806"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106" name="Google Shape;2106;p69"/>
            <p:cNvSpPr/>
            <p:nvPr/>
          </p:nvSpPr>
          <p:spPr>
            <a:xfrm>
              <a:off x="5167639" y="1176051"/>
              <a:ext cx="118535" cy="138194"/>
            </a:xfrm>
            <a:custGeom>
              <a:avLst/>
              <a:gdLst/>
              <a:ahLst/>
              <a:cxnLst/>
              <a:rect l="l" t="t" r="r" b="b"/>
              <a:pathLst>
                <a:path w="5565" h="6488" extrusionOk="0">
                  <a:moveTo>
                    <a:pt x="966" y="1"/>
                  </a:moveTo>
                  <a:lnTo>
                    <a:pt x="1" y="1909"/>
                  </a:lnTo>
                  <a:lnTo>
                    <a:pt x="966" y="6488"/>
                  </a:lnTo>
                  <a:lnTo>
                    <a:pt x="5564"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107" name="Google Shape;2107;p69"/>
            <p:cNvSpPr/>
            <p:nvPr/>
          </p:nvSpPr>
          <p:spPr>
            <a:xfrm>
              <a:off x="5090192" y="1176051"/>
              <a:ext cx="98044" cy="138194"/>
            </a:xfrm>
            <a:custGeom>
              <a:avLst/>
              <a:gdLst/>
              <a:ahLst/>
              <a:cxnLst/>
              <a:rect l="l" t="t" r="r" b="b"/>
              <a:pathLst>
                <a:path w="4603" h="6488" extrusionOk="0">
                  <a:moveTo>
                    <a:pt x="1" y="1"/>
                  </a:moveTo>
                  <a:lnTo>
                    <a:pt x="4602" y="6488"/>
                  </a:lnTo>
                  <a:lnTo>
                    <a:pt x="4602"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grpSp>
        <p:nvGrpSpPr>
          <p:cNvPr id="2108" name="Google Shape;2108;p69"/>
          <p:cNvGrpSpPr/>
          <p:nvPr/>
        </p:nvGrpSpPr>
        <p:grpSpPr>
          <a:xfrm>
            <a:off x="7511948" y="1579977"/>
            <a:ext cx="699715" cy="699468"/>
            <a:chOff x="5594064" y="1179626"/>
            <a:chExt cx="524786" cy="524601"/>
          </a:xfrm>
        </p:grpSpPr>
        <p:sp>
          <p:nvSpPr>
            <p:cNvPr id="2109" name="Google Shape;2109;p69"/>
            <p:cNvSpPr/>
            <p:nvPr/>
          </p:nvSpPr>
          <p:spPr>
            <a:xfrm>
              <a:off x="5835915" y="1224443"/>
              <a:ext cx="282757" cy="479697"/>
            </a:xfrm>
            <a:custGeom>
              <a:avLst/>
              <a:gdLst/>
              <a:ahLst/>
              <a:cxnLst/>
              <a:rect l="l" t="t" r="r" b="b"/>
              <a:pathLst>
                <a:path w="13275" h="22521" extrusionOk="0">
                  <a:moveTo>
                    <a:pt x="0" y="1"/>
                  </a:moveTo>
                  <a:lnTo>
                    <a:pt x="962" y="11189"/>
                  </a:lnTo>
                  <a:lnTo>
                    <a:pt x="2498" y="11189"/>
                  </a:lnTo>
                  <a:lnTo>
                    <a:pt x="2498" y="22520"/>
                  </a:lnTo>
                  <a:lnTo>
                    <a:pt x="7126" y="22520"/>
                  </a:lnTo>
                  <a:lnTo>
                    <a:pt x="13274" y="963"/>
                  </a:lnTo>
                  <a:lnTo>
                    <a:pt x="0"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10" name="Google Shape;2110;p69"/>
            <p:cNvSpPr/>
            <p:nvPr/>
          </p:nvSpPr>
          <p:spPr>
            <a:xfrm>
              <a:off x="5594149" y="1224443"/>
              <a:ext cx="262267" cy="479697"/>
            </a:xfrm>
            <a:custGeom>
              <a:avLst/>
              <a:gdLst/>
              <a:ahLst/>
              <a:cxnLst/>
              <a:rect l="l" t="t" r="r" b="b"/>
              <a:pathLst>
                <a:path w="12313" h="22521" extrusionOk="0">
                  <a:moveTo>
                    <a:pt x="12312" y="1"/>
                  </a:moveTo>
                  <a:lnTo>
                    <a:pt x="0" y="963"/>
                  </a:lnTo>
                  <a:lnTo>
                    <a:pt x="6153" y="22520"/>
                  </a:lnTo>
                  <a:lnTo>
                    <a:pt x="10781" y="22520"/>
                  </a:lnTo>
                  <a:lnTo>
                    <a:pt x="10781" y="11189"/>
                  </a:lnTo>
                  <a:lnTo>
                    <a:pt x="12312" y="11189"/>
                  </a:lnTo>
                  <a:lnTo>
                    <a:pt x="12312"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11" name="Google Shape;2111;p69"/>
            <p:cNvSpPr/>
            <p:nvPr/>
          </p:nvSpPr>
          <p:spPr>
            <a:xfrm>
              <a:off x="5987706" y="1245020"/>
              <a:ext cx="131144" cy="459207"/>
            </a:xfrm>
            <a:custGeom>
              <a:avLst/>
              <a:gdLst/>
              <a:ahLst/>
              <a:cxnLst/>
              <a:rect l="l" t="t" r="r" b="b"/>
              <a:pathLst>
                <a:path w="6157" h="21559" extrusionOk="0">
                  <a:moveTo>
                    <a:pt x="3086" y="1"/>
                  </a:moveTo>
                  <a:lnTo>
                    <a:pt x="3086" y="3459"/>
                  </a:lnTo>
                  <a:cubicBezTo>
                    <a:pt x="3086" y="5264"/>
                    <a:pt x="2547" y="7030"/>
                    <a:pt x="1543" y="8527"/>
                  </a:cubicBezTo>
                  <a:cubicBezTo>
                    <a:pt x="535" y="10031"/>
                    <a:pt x="0" y="11793"/>
                    <a:pt x="0" y="13598"/>
                  </a:cubicBezTo>
                  <a:lnTo>
                    <a:pt x="0" y="21554"/>
                  </a:lnTo>
                  <a:lnTo>
                    <a:pt x="0" y="21558"/>
                  </a:lnTo>
                  <a:lnTo>
                    <a:pt x="6156" y="21558"/>
                  </a:lnTo>
                  <a:lnTo>
                    <a:pt x="6156"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12" name="Google Shape;2112;p69"/>
            <p:cNvSpPr/>
            <p:nvPr/>
          </p:nvSpPr>
          <p:spPr>
            <a:xfrm>
              <a:off x="5594064" y="1245020"/>
              <a:ext cx="131144" cy="459207"/>
            </a:xfrm>
            <a:custGeom>
              <a:avLst/>
              <a:gdLst/>
              <a:ahLst/>
              <a:cxnLst/>
              <a:rect l="l" t="t" r="r" b="b"/>
              <a:pathLst>
                <a:path w="6157" h="21559" extrusionOk="0">
                  <a:moveTo>
                    <a:pt x="1" y="1"/>
                  </a:moveTo>
                  <a:lnTo>
                    <a:pt x="1" y="21558"/>
                  </a:lnTo>
                  <a:lnTo>
                    <a:pt x="6157" y="21558"/>
                  </a:lnTo>
                  <a:lnTo>
                    <a:pt x="6157" y="21554"/>
                  </a:lnTo>
                  <a:lnTo>
                    <a:pt x="6157" y="13598"/>
                  </a:lnTo>
                  <a:cubicBezTo>
                    <a:pt x="6157" y="11793"/>
                    <a:pt x="5618" y="10031"/>
                    <a:pt x="4614" y="8527"/>
                  </a:cubicBezTo>
                  <a:cubicBezTo>
                    <a:pt x="3609" y="7030"/>
                    <a:pt x="3071" y="5264"/>
                    <a:pt x="3071" y="3459"/>
                  </a:cubicBezTo>
                  <a:lnTo>
                    <a:pt x="307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13" name="Google Shape;2113;p69"/>
            <p:cNvSpPr/>
            <p:nvPr/>
          </p:nvSpPr>
          <p:spPr>
            <a:xfrm>
              <a:off x="5835915" y="1179626"/>
              <a:ext cx="282757" cy="65327"/>
            </a:xfrm>
            <a:custGeom>
              <a:avLst/>
              <a:gdLst/>
              <a:ahLst/>
              <a:cxnLst/>
              <a:rect l="l" t="t" r="r" b="b"/>
              <a:pathLst>
                <a:path w="13275" h="3067" extrusionOk="0">
                  <a:moveTo>
                    <a:pt x="962" y="0"/>
                  </a:moveTo>
                  <a:lnTo>
                    <a:pt x="0" y="1532"/>
                  </a:lnTo>
                  <a:lnTo>
                    <a:pt x="962" y="3067"/>
                  </a:lnTo>
                  <a:lnTo>
                    <a:pt x="13274" y="3067"/>
                  </a:lnTo>
                  <a:lnTo>
                    <a:pt x="13274"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114" name="Google Shape;2114;p69"/>
            <p:cNvSpPr/>
            <p:nvPr/>
          </p:nvSpPr>
          <p:spPr>
            <a:xfrm>
              <a:off x="5594149" y="1179626"/>
              <a:ext cx="262267" cy="65327"/>
            </a:xfrm>
            <a:custGeom>
              <a:avLst/>
              <a:gdLst/>
              <a:ahLst/>
              <a:cxnLst/>
              <a:rect l="l" t="t" r="r" b="b"/>
              <a:pathLst>
                <a:path w="12313" h="3067" extrusionOk="0">
                  <a:moveTo>
                    <a:pt x="0" y="0"/>
                  </a:moveTo>
                  <a:lnTo>
                    <a:pt x="0" y="3067"/>
                  </a:lnTo>
                  <a:lnTo>
                    <a:pt x="12312" y="3067"/>
                  </a:lnTo>
                  <a:lnTo>
                    <a:pt x="12312"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nvGrpSpPr>
          <p:cNvPr id="2115" name="Google Shape;2115;p69"/>
          <p:cNvGrpSpPr/>
          <p:nvPr/>
        </p:nvGrpSpPr>
        <p:grpSpPr>
          <a:xfrm>
            <a:off x="8458588" y="1580035"/>
            <a:ext cx="542649" cy="699351"/>
            <a:chOff x="6288155" y="1196666"/>
            <a:chExt cx="406987" cy="524513"/>
          </a:xfrm>
        </p:grpSpPr>
        <p:sp>
          <p:nvSpPr>
            <p:cNvPr id="2116" name="Google Shape;2116;p69"/>
            <p:cNvSpPr/>
            <p:nvPr/>
          </p:nvSpPr>
          <p:spPr>
            <a:xfrm>
              <a:off x="6471237" y="1196666"/>
              <a:ext cx="223906" cy="524513"/>
            </a:xfrm>
            <a:custGeom>
              <a:avLst/>
              <a:gdLst/>
              <a:ahLst/>
              <a:cxnLst/>
              <a:rect l="l" t="t" r="r" b="b"/>
              <a:pathLst>
                <a:path w="10512" h="24625" extrusionOk="0">
                  <a:moveTo>
                    <a:pt x="962" y="0"/>
                  </a:moveTo>
                  <a:lnTo>
                    <a:pt x="0" y="10920"/>
                  </a:lnTo>
                  <a:lnTo>
                    <a:pt x="962" y="24624"/>
                  </a:lnTo>
                  <a:lnTo>
                    <a:pt x="10512" y="24624"/>
                  </a:lnTo>
                  <a:lnTo>
                    <a:pt x="10512" y="2559"/>
                  </a:lnTo>
                  <a:cubicBezTo>
                    <a:pt x="10512" y="2559"/>
                    <a:pt x="6733" y="0"/>
                    <a:pt x="96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17" name="Google Shape;2117;p69"/>
            <p:cNvSpPr/>
            <p:nvPr/>
          </p:nvSpPr>
          <p:spPr>
            <a:xfrm>
              <a:off x="6288155" y="1196666"/>
              <a:ext cx="203415" cy="524513"/>
            </a:xfrm>
            <a:custGeom>
              <a:avLst/>
              <a:gdLst/>
              <a:ahLst/>
              <a:cxnLst/>
              <a:rect l="l" t="t" r="r" b="b"/>
              <a:pathLst>
                <a:path w="9550" h="24625" extrusionOk="0">
                  <a:moveTo>
                    <a:pt x="9549" y="0"/>
                  </a:moveTo>
                  <a:cubicBezTo>
                    <a:pt x="3778" y="0"/>
                    <a:pt x="0" y="2559"/>
                    <a:pt x="0" y="2559"/>
                  </a:cubicBezTo>
                  <a:lnTo>
                    <a:pt x="0" y="24624"/>
                  </a:lnTo>
                  <a:lnTo>
                    <a:pt x="9549" y="24624"/>
                  </a:lnTo>
                  <a:lnTo>
                    <a:pt x="9549"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18" name="Google Shape;2118;p69"/>
            <p:cNvSpPr/>
            <p:nvPr/>
          </p:nvSpPr>
          <p:spPr>
            <a:xfrm>
              <a:off x="6471067" y="1262061"/>
              <a:ext cx="158770" cy="352579"/>
            </a:xfrm>
            <a:custGeom>
              <a:avLst/>
              <a:gdLst/>
              <a:ahLst/>
              <a:cxnLst/>
              <a:rect l="l" t="t" r="r" b="b"/>
              <a:pathLst>
                <a:path w="7454" h="16553" extrusionOk="0">
                  <a:moveTo>
                    <a:pt x="962" y="1"/>
                  </a:moveTo>
                  <a:lnTo>
                    <a:pt x="1" y="8277"/>
                  </a:lnTo>
                  <a:lnTo>
                    <a:pt x="962" y="16553"/>
                  </a:lnTo>
                  <a:lnTo>
                    <a:pt x="7453" y="16553"/>
                  </a:lnTo>
                  <a:lnTo>
                    <a:pt x="7453" y="1344"/>
                  </a:lnTo>
                  <a:cubicBezTo>
                    <a:pt x="6095" y="751"/>
                    <a:pt x="3813" y="1"/>
                    <a:pt x="962"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19" name="Google Shape;2119;p69"/>
            <p:cNvSpPr/>
            <p:nvPr/>
          </p:nvSpPr>
          <p:spPr>
            <a:xfrm>
              <a:off x="6353379" y="1262061"/>
              <a:ext cx="138194" cy="352494"/>
            </a:xfrm>
            <a:custGeom>
              <a:avLst/>
              <a:gdLst/>
              <a:ahLst/>
              <a:cxnLst/>
              <a:rect l="l" t="t" r="r" b="b"/>
              <a:pathLst>
                <a:path w="6488" h="16549" extrusionOk="0">
                  <a:moveTo>
                    <a:pt x="6487" y="1"/>
                  </a:moveTo>
                  <a:cubicBezTo>
                    <a:pt x="3637" y="1"/>
                    <a:pt x="1355" y="751"/>
                    <a:pt x="1" y="1344"/>
                  </a:cubicBezTo>
                  <a:lnTo>
                    <a:pt x="1" y="16549"/>
                  </a:lnTo>
                  <a:lnTo>
                    <a:pt x="6487" y="16549"/>
                  </a:lnTo>
                  <a:lnTo>
                    <a:pt x="6487"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20" name="Google Shape;2120;p69"/>
            <p:cNvSpPr/>
            <p:nvPr/>
          </p:nvSpPr>
          <p:spPr>
            <a:xfrm>
              <a:off x="6471067" y="1573162"/>
              <a:ext cx="61898" cy="82793"/>
            </a:xfrm>
            <a:custGeom>
              <a:avLst/>
              <a:gdLst/>
              <a:ahLst/>
              <a:cxnLst/>
              <a:rect l="l" t="t" r="r" b="b"/>
              <a:pathLst>
                <a:path w="2906" h="3887" extrusionOk="0">
                  <a:moveTo>
                    <a:pt x="962" y="1"/>
                  </a:moveTo>
                  <a:lnTo>
                    <a:pt x="1" y="1944"/>
                  </a:lnTo>
                  <a:lnTo>
                    <a:pt x="962" y="3887"/>
                  </a:lnTo>
                  <a:cubicBezTo>
                    <a:pt x="2036" y="3887"/>
                    <a:pt x="2905" y="3017"/>
                    <a:pt x="2905" y="1944"/>
                  </a:cubicBezTo>
                  <a:cubicBezTo>
                    <a:pt x="2905" y="870"/>
                    <a:pt x="2036" y="1"/>
                    <a:pt x="962"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21" name="Google Shape;2121;p69"/>
            <p:cNvSpPr/>
            <p:nvPr/>
          </p:nvSpPr>
          <p:spPr>
            <a:xfrm>
              <a:off x="6450170" y="1573247"/>
              <a:ext cx="41407" cy="82708"/>
            </a:xfrm>
            <a:custGeom>
              <a:avLst/>
              <a:gdLst/>
              <a:ahLst/>
              <a:cxnLst/>
              <a:rect l="l" t="t" r="r" b="b"/>
              <a:pathLst>
                <a:path w="1944" h="3883" extrusionOk="0">
                  <a:moveTo>
                    <a:pt x="1936" y="1"/>
                  </a:moveTo>
                  <a:cubicBezTo>
                    <a:pt x="870" y="1"/>
                    <a:pt x="1" y="869"/>
                    <a:pt x="1" y="1940"/>
                  </a:cubicBezTo>
                  <a:cubicBezTo>
                    <a:pt x="1" y="3013"/>
                    <a:pt x="874" y="3883"/>
                    <a:pt x="1943" y="3883"/>
                  </a:cubicBezTo>
                  <a:lnTo>
                    <a:pt x="1943" y="1"/>
                  </a:lnTo>
                  <a:cubicBezTo>
                    <a:pt x="1941" y="1"/>
                    <a:pt x="1939" y="1"/>
                    <a:pt x="1936"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122" name="Google Shape;2122;p69"/>
          <p:cNvGrpSpPr/>
          <p:nvPr/>
        </p:nvGrpSpPr>
        <p:grpSpPr>
          <a:xfrm>
            <a:off x="9248160" y="1580030"/>
            <a:ext cx="299739" cy="699361"/>
            <a:chOff x="6844792" y="1192491"/>
            <a:chExt cx="224804" cy="524521"/>
          </a:xfrm>
        </p:grpSpPr>
        <p:sp>
          <p:nvSpPr>
            <p:cNvPr id="2123" name="Google Shape;2123;p69"/>
            <p:cNvSpPr/>
            <p:nvPr/>
          </p:nvSpPr>
          <p:spPr>
            <a:xfrm>
              <a:off x="6946994" y="1192491"/>
              <a:ext cx="25581" cy="57787"/>
            </a:xfrm>
            <a:custGeom>
              <a:avLst/>
              <a:gdLst/>
              <a:ahLst/>
              <a:cxnLst/>
              <a:rect l="l" t="t" r="r" b="b"/>
              <a:pathLst>
                <a:path w="1201" h="2713" extrusionOk="0">
                  <a:moveTo>
                    <a:pt x="481" y="0"/>
                  </a:moveTo>
                  <a:lnTo>
                    <a:pt x="0" y="2713"/>
                  </a:lnTo>
                  <a:lnTo>
                    <a:pt x="1200" y="2232"/>
                  </a:lnTo>
                  <a:lnTo>
                    <a:pt x="120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24" name="Google Shape;2124;p69"/>
            <p:cNvSpPr/>
            <p:nvPr/>
          </p:nvSpPr>
          <p:spPr>
            <a:xfrm>
              <a:off x="6941818" y="1192491"/>
              <a:ext cx="15421" cy="57787"/>
            </a:xfrm>
            <a:custGeom>
              <a:avLst/>
              <a:gdLst/>
              <a:ahLst/>
              <a:cxnLst/>
              <a:rect l="l" t="t" r="r" b="b"/>
              <a:pathLst>
                <a:path w="724" h="2713" extrusionOk="0">
                  <a:moveTo>
                    <a:pt x="1" y="0"/>
                  </a:moveTo>
                  <a:lnTo>
                    <a:pt x="1" y="2232"/>
                  </a:lnTo>
                  <a:lnTo>
                    <a:pt x="724" y="2713"/>
                  </a:lnTo>
                  <a:lnTo>
                    <a:pt x="724"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25" name="Google Shape;2125;p69"/>
            <p:cNvSpPr/>
            <p:nvPr/>
          </p:nvSpPr>
          <p:spPr>
            <a:xfrm>
              <a:off x="6936578" y="1240014"/>
              <a:ext cx="101239" cy="83943"/>
            </a:xfrm>
            <a:custGeom>
              <a:avLst/>
              <a:gdLst/>
              <a:ahLst/>
              <a:cxnLst/>
              <a:rect l="l" t="t" r="r" b="b"/>
              <a:pathLst>
                <a:path w="4753" h="3941" extrusionOk="0">
                  <a:moveTo>
                    <a:pt x="970" y="1"/>
                  </a:moveTo>
                  <a:lnTo>
                    <a:pt x="0" y="3941"/>
                  </a:lnTo>
                  <a:lnTo>
                    <a:pt x="0" y="3941"/>
                  </a:lnTo>
                  <a:lnTo>
                    <a:pt x="4752" y="2979"/>
                  </a:lnTo>
                  <a:lnTo>
                    <a:pt x="4752"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26" name="Google Shape;2126;p69"/>
            <p:cNvSpPr/>
            <p:nvPr/>
          </p:nvSpPr>
          <p:spPr>
            <a:xfrm>
              <a:off x="6876509" y="1240014"/>
              <a:ext cx="80727" cy="83943"/>
            </a:xfrm>
            <a:custGeom>
              <a:avLst/>
              <a:gdLst/>
              <a:ahLst/>
              <a:cxnLst/>
              <a:rect l="l" t="t" r="r" b="b"/>
              <a:pathLst>
                <a:path w="3790" h="3941" extrusionOk="0">
                  <a:moveTo>
                    <a:pt x="0" y="1"/>
                  </a:moveTo>
                  <a:lnTo>
                    <a:pt x="0" y="2979"/>
                  </a:lnTo>
                  <a:lnTo>
                    <a:pt x="3790" y="3941"/>
                  </a:lnTo>
                  <a:lnTo>
                    <a:pt x="3790"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27" name="Google Shape;2127;p69"/>
            <p:cNvSpPr/>
            <p:nvPr/>
          </p:nvSpPr>
          <p:spPr>
            <a:xfrm>
              <a:off x="6936578" y="1303448"/>
              <a:ext cx="133018" cy="83773"/>
            </a:xfrm>
            <a:custGeom>
              <a:avLst/>
              <a:gdLst/>
              <a:ahLst/>
              <a:cxnLst/>
              <a:rect l="l" t="t" r="r" b="b"/>
              <a:pathLst>
                <a:path w="6245" h="3933" extrusionOk="0">
                  <a:moveTo>
                    <a:pt x="970" y="1"/>
                  </a:moveTo>
                  <a:lnTo>
                    <a:pt x="0" y="3933"/>
                  </a:lnTo>
                  <a:lnTo>
                    <a:pt x="0" y="3933"/>
                  </a:lnTo>
                  <a:lnTo>
                    <a:pt x="6245" y="2971"/>
                  </a:lnTo>
                  <a:lnTo>
                    <a:pt x="6245"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28" name="Google Shape;2128;p69"/>
            <p:cNvSpPr/>
            <p:nvPr/>
          </p:nvSpPr>
          <p:spPr>
            <a:xfrm>
              <a:off x="6844792" y="1303448"/>
              <a:ext cx="112443" cy="83773"/>
            </a:xfrm>
            <a:custGeom>
              <a:avLst/>
              <a:gdLst/>
              <a:ahLst/>
              <a:cxnLst/>
              <a:rect l="l" t="t" r="r" b="b"/>
              <a:pathLst>
                <a:path w="5279" h="3933" extrusionOk="0">
                  <a:moveTo>
                    <a:pt x="0" y="1"/>
                  </a:moveTo>
                  <a:lnTo>
                    <a:pt x="0" y="2971"/>
                  </a:lnTo>
                  <a:lnTo>
                    <a:pt x="5279" y="3933"/>
                  </a:lnTo>
                  <a:lnTo>
                    <a:pt x="5279"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29" name="Google Shape;2129;p69"/>
            <p:cNvSpPr/>
            <p:nvPr/>
          </p:nvSpPr>
          <p:spPr>
            <a:xfrm>
              <a:off x="6936578" y="1366734"/>
              <a:ext cx="133018" cy="350279"/>
            </a:xfrm>
            <a:custGeom>
              <a:avLst/>
              <a:gdLst/>
              <a:ahLst/>
              <a:cxnLst/>
              <a:rect l="l" t="t" r="r" b="b"/>
              <a:pathLst>
                <a:path w="6245" h="16445" extrusionOk="0">
                  <a:moveTo>
                    <a:pt x="970" y="0"/>
                  </a:moveTo>
                  <a:lnTo>
                    <a:pt x="0" y="7195"/>
                  </a:lnTo>
                  <a:lnTo>
                    <a:pt x="970" y="16444"/>
                  </a:lnTo>
                  <a:lnTo>
                    <a:pt x="6245" y="16444"/>
                  </a:lnTo>
                  <a:lnTo>
                    <a:pt x="6245" y="5498"/>
                  </a:lnTo>
                  <a:lnTo>
                    <a:pt x="5252" y="4013"/>
                  </a:lnTo>
                  <a:lnTo>
                    <a:pt x="6245" y="2520"/>
                  </a:lnTo>
                  <a:lnTo>
                    <a:pt x="6245"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130" name="Google Shape;2130;p69"/>
            <p:cNvSpPr/>
            <p:nvPr/>
          </p:nvSpPr>
          <p:spPr>
            <a:xfrm>
              <a:off x="6844792" y="1366734"/>
              <a:ext cx="112443" cy="350279"/>
            </a:xfrm>
            <a:custGeom>
              <a:avLst/>
              <a:gdLst/>
              <a:ahLst/>
              <a:cxnLst/>
              <a:rect l="l" t="t" r="r" b="b"/>
              <a:pathLst>
                <a:path w="5279" h="16445" extrusionOk="0">
                  <a:moveTo>
                    <a:pt x="0" y="0"/>
                  </a:moveTo>
                  <a:lnTo>
                    <a:pt x="0" y="2520"/>
                  </a:lnTo>
                  <a:lnTo>
                    <a:pt x="993" y="4013"/>
                  </a:lnTo>
                  <a:lnTo>
                    <a:pt x="0" y="5498"/>
                  </a:lnTo>
                  <a:lnTo>
                    <a:pt x="0" y="16444"/>
                  </a:lnTo>
                  <a:lnTo>
                    <a:pt x="5279" y="16444"/>
                  </a:lnTo>
                  <a:lnTo>
                    <a:pt x="5279"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grpSp>
        <p:nvGrpSpPr>
          <p:cNvPr id="2131" name="Google Shape;2131;p69"/>
          <p:cNvGrpSpPr/>
          <p:nvPr/>
        </p:nvGrpSpPr>
        <p:grpSpPr>
          <a:xfrm>
            <a:off x="9794823" y="1579972"/>
            <a:ext cx="379176" cy="699477"/>
            <a:chOff x="7266785" y="1192491"/>
            <a:chExt cx="284382" cy="524608"/>
          </a:xfrm>
        </p:grpSpPr>
        <p:sp>
          <p:nvSpPr>
            <p:cNvPr id="2132" name="Google Shape;2132;p69"/>
            <p:cNvSpPr/>
            <p:nvPr/>
          </p:nvSpPr>
          <p:spPr>
            <a:xfrm>
              <a:off x="7295286" y="1192491"/>
              <a:ext cx="69523" cy="236047"/>
            </a:xfrm>
            <a:custGeom>
              <a:avLst/>
              <a:gdLst/>
              <a:ahLst/>
              <a:cxnLst/>
              <a:rect l="l" t="t" r="r" b="b"/>
              <a:pathLst>
                <a:path w="3264" h="11082" extrusionOk="0">
                  <a:moveTo>
                    <a:pt x="963" y="0"/>
                  </a:moveTo>
                  <a:lnTo>
                    <a:pt x="1" y="11081"/>
                  </a:lnTo>
                  <a:lnTo>
                    <a:pt x="3264" y="10119"/>
                  </a:lnTo>
                  <a:lnTo>
                    <a:pt x="3264"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33" name="Google Shape;2133;p69"/>
            <p:cNvSpPr/>
            <p:nvPr/>
          </p:nvSpPr>
          <p:spPr>
            <a:xfrm>
              <a:off x="7266785" y="1192491"/>
              <a:ext cx="49011" cy="236047"/>
            </a:xfrm>
            <a:custGeom>
              <a:avLst/>
              <a:gdLst/>
              <a:ahLst/>
              <a:cxnLst/>
              <a:rect l="l" t="t" r="r" b="b"/>
              <a:pathLst>
                <a:path w="2301" h="11082" extrusionOk="0">
                  <a:moveTo>
                    <a:pt x="0" y="0"/>
                  </a:moveTo>
                  <a:lnTo>
                    <a:pt x="0" y="10119"/>
                  </a:lnTo>
                  <a:lnTo>
                    <a:pt x="2301" y="11081"/>
                  </a:lnTo>
                  <a:lnTo>
                    <a:pt x="2301"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34" name="Google Shape;2134;p69"/>
            <p:cNvSpPr/>
            <p:nvPr/>
          </p:nvSpPr>
          <p:spPr>
            <a:xfrm>
              <a:off x="7387902" y="1379429"/>
              <a:ext cx="163265" cy="305208"/>
            </a:xfrm>
            <a:custGeom>
              <a:avLst/>
              <a:gdLst/>
              <a:ahLst/>
              <a:cxnLst/>
              <a:rect l="l" t="t" r="r" b="b"/>
              <a:pathLst>
                <a:path w="7665" h="14329" extrusionOk="0">
                  <a:moveTo>
                    <a:pt x="4645" y="0"/>
                  </a:moveTo>
                  <a:lnTo>
                    <a:pt x="4645" y="1443"/>
                  </a:lnTo>
                  <a:lnTo>
                    <a:pt x="6222" y="1443"/>
                  </a:lnTo>
                  <a:lnTo>
                    <a:pt x="6222" y="10481"/>
                  </a:lnTo>
                  <a:cubicBezTo>
                    <a:pt x="6222" y="11808"/>
                    <a:pt x="5145" y="12886"/>
                    <a:pt x="3817" y="12886"/>
                  </a:cubicBezTo>
                  <a:lnTo>
                    <a:pt x="1" y="12886"/>
                  </a:lnTo>
                  <a:lnTo>
                    <a:pt x="1" y="14329"/>
                  </a:lnTo>
                  <a:lnTo>
                    <a:pt x="3813" y="14329"/>
                  </a:lnTo>
                  <a:cubicBezTo>
                    <a:pt x="5933" y="14329"/>
                    <a:pt x="7661" y="12601"/>
                    <a:pt x="7665" y="10481"/>
                  </a:cubicBezTo>
                  <a:lnTo>
                    <a:pt x="766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35" name="Google Shape;2135;p69"/>
            <p:cNvSpPr/>
            <p:nvPr/>
          </p:nvSpPr>
          <p:spPr>
            <a:xfrm>
              <a:off x="7295286" y="1408036"/>
              <a:ext cx="113124" cy="308978"/>
            </a:xfrm>
            <a:custGeom>
              <a:avLst/>
              <a:gdLst/>
              <a:ahLst/>
              <a:cxnLst/>
              <a:rect l="l" t="t" r="r" b="b"/>
              <a:pathLst>
                <a:path w="5311" h="14506" extrusionOk="0">
                  <a:moveTo>
                    <a:pt x="963" y="0"/>
                  </a:moveTo>
                  <a:lnTo>
                    <a:pt x="1" y="6764"/>
                  </a:lnTo>
                  <a:lnTo>
                    <a:pt x="963" y="14505"/>
                  </a:lnTo>
                  <a:lnTo>
                    <a:pt x="5310" y="14505"/>
                  </a:lnTo>
                  <a:lnTo>
                    <a:pt x="5310" y="10019"/>
                  </a:lnTo>
                  <a:lnTo>
                    <a:pt x="3264" y="10019"/>
                  </a:lnTo>
                  <a:lnTo>
                    <a:pt x="3264"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36" name="Google Shape;2136;p69"/>
            <p:cNvSpPr/>
            <p:nvPr/>
          </p:nvSpPr>
          <p:spPr>
            <a:xfrm>
              <a:off x="7266785" y="1408036"/>
              <a:ext cx="48926" cy="309063"/>
            </a:xfrm>
            <a:custGeom>
              <a:avLst/>
              <a:gdLst/>
              <a:ahLst/>
              <a:cxnLst/>
              <a:rect l="l" t="t" r="r" b="b"/>
              <a:pathLst>
                <a:path w="2297" h="14510" extrusionOk="0">
                  <a:moveTo>
                    <a:pt x="0" y="0"/>
                  </a:moveTo>
                  <a:lnTo>
                    <a:pt x="0" y="14509"/>
                  </a:lnTo>
                  <a:lnTo>
                    <a:pt x="2297" y="14509"/>
                  </a:lnTo>
                  <a:lnTo>
                    <a:pt x="2297"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2137" name="Google Shape;2137;p69"/>
          <p:cNvGrpSpPr/>
          <p:nvPr/>
        </p:nvGrpSpPr>
        <p:grpSpPr>
          <a:xfrm>
            <a:off x="2018018" y="2649793"/>
            <a:ext cx="699369" cy="484203"/>
            <a:chOff x="1552678" y="2035649"/>
            <a:chExt cx="524527" cy="363152"/>
          </a:xfrm>
        </p:grpSpPr>
        <p:sp>
          <p:nvSpPr>
            <p:cNvPr id="2138" name="Google Shape;2138;p69"/>
            <p:cNvSpPr/>
            <p:nvPr/>
          </p:nvSpPr>
          <p:spPr>
            <a:xfrm>
              <a:off x="1804689" y="2035649"/>
              <a:ext cx="190145" cy="265377"/>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139" name="Google Shape;2139;p69"/>
            <p:cNvSpPr/>
            <p:nvPr/>
          </p:nvSpPr>
          <p:spPr>
            <a:xfrm>
              <a:off x="1804689" y="2257180"/>
              <a:ext cx="32483" cy="59257"/>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140" name="Google Shape;2140;p69"/>
            <p:cNvSpPr/>
            <p:nvPr/>
          </p:nvSpPr>
          <p:spPr>
            <a:xfrm>
              <a:off x="1635134" y="2045640"/>
              <a:ext cx="179815" cy="270787"/>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141" name="Google Shape;2141;p69"/>
            <p:cNvSpPr/>
            <p:nvPr/>
          </p:nvSpPr>
          <p:spPr>
            <a:xfrm>
              <a:off x="1552678" y="2203331"/>
              <a:ext cx="195470" cy="195470"/>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42" name="Google Shape;2142;p69"/>
            <p:cNvSpPr/>
            <p:nvPr/>
          </p:nvSpPr>
          <p:spPr>
            <a:xfrm>
              <a:off x="1881735" y="2203331"/>
              <a:ext cx="195470" cy="195470"/>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43" name="Google Shape;2143;p69"/>
            <p:cNvSpPr/>
            <p:nvPr/>
          </p:nvSpPr>
          <p:spPr>
            <a:xfrm>
              <a:off x="1683146" y="2035649"/>
              <a:ext cx="90738" cy="30757"/>
            </a:xfrm>
            <a:custGeom>
              <a:avLst/>
              <a:gdLst/>
              <a:ahLst/>
              <a:cxnLst/>
              <a:rect l="l" t="t" r="r" b="b"/>
              <a:pathLst>
                <a:path w="4260" h="1444" extrusionOk="0">
                  <a:moveTo>
                    <a:pt x="1" y="0"/>
                  </a:moveTo>
                  <a:lnTo>
                    <a:pt x="1" y="1443"/>
                  </a:lnTo>
                  <a:lnTo>
                    <a:pt x="4260" y="1443"/>
                  </a:lnTo>
                  <a:lnTo>
                    <a:pt x="426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144" name="Google Shape;2144;p69"/>
          <p:cNvGrpSpPr/>
          <p:nvPr/>
        </p:nvGrpSpPr>
        <p:grpSpPr>
          <a:xfrm>
            <a:off x="2903870" y="2650985"/>
            <a:ext cx="699369" cy="481816"/>
            <a:chOff x="2284791" y="2017778"/>
            <a:chExt cx="524527" cy="361362"/>
          </a:xfrm>
        </p:grpSpPr>
        <p:sp>
          <p:nvSpPr>
            <p:cNvPr id="2145" name="Google Shape;2145;p69"/>
            <p:cNvSpPr/>
            <p:nvPr/>
          </p:nvSpPr>
          <p:spPr>
            <a:xfrm>
              <a:off x="2284791" y="2183649"/>
              <a:ext cx="195470" cy="195491"/>
            </a:xfrm>
            <a:custGeom>
              <a:avLst/>
              <a:gdLst/>
              <a:ahLst/>
              <a:cxnLst/>
              <a:rect l="l" t="t" r="r" b="b"/>
              <a:pathLst>
                <a:path w="9177" h="9178" extrusionOk="0">
                  <a:moveTo>
                    <a:pt x="4590" y="1444"/>
                  </a:moveTo>
                  <a:cubicBezTo>
                    <a:pt x="6326" y="1444"/>
                    <a:pt x="7734" y="2852"/>
                    <a:pt x="7734" y="4587"/>
                  </a:cubicBezTo>
                  <a:cubicBezTo>
                    <a:pt x="7734" y="6326"/>
                    <a:pt x="6326" y="7734"/>
                    <a:pt x="4590" y="7734"/>
                  </a:cubicBezTo>
                  <a:cubicBezTo>
                    <a:pt x="2855" y="7734"/>
                    <a:pt x="1443" y="6326"/>
                    <a:pt x="1443" y="4587"/>
                  </a:cubicBezTo>
                  <a:cubicBezTo>
                    <a:pt x="1443" y="2852"/>
                    <a:pt x="2855" y="1444"/>
                    <a:pt x="4590" y="1444"/>
                  </a:cubicBezTo>
                  <a:close/>
                  <a:moveTo>
                    <a:pt x="4590" y="1"/>
                  </a:moveTo>
                  <a:cubicBezTo>
                    <a:pt x="2059" y="1"/>
                    <a:pt x="0" y="2059"/>
                    <a:pt x="0" y="4587"/>
                  </a:cubicBezTo>
                  <a:cubicBezTo>
                    <a:pt x="0" y="7119"/>
                    <a:pt x="2059" y="9177"/>
                    <a:pt x="4590" y="9177"/>
                  </a:cubicBezTo>
                  <a:cubicBezTo>
                    <a:pt x="7118" y="9177"/>
                    <a:pt x="9177" y="7119"/>
                    <a:pt x="9177" y="4587"/>
                  </a:cubicBezTo>
                  <a:cubicBezTo>
                    <a:pt x="9177" y="2059"/>
                    <a:pt x="7118" y="1"/>
                    <a:pt x="4590"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46" name="Google Shape;2146;p69"/>
            <p:cNvSpPr/>
            <p:nvPr/>
          </p:nvSpPr>
          <p:spPr>
            <a:xfrm>
              <a:off x="2613848" y="2183649"/>
              <a:ext cx="195470" cy="195491"/>
            </a:xfrm>
            <a:custGeom>
              <a:avLst/>
              <a:gdLst/>
              <a:ahLst/>
              <a:cxnLst/>
              <a:rect l="l" t="t" r="r" b="b"/>
              <a:pathLst>
                <a:path w="9177" h="9178" extrusionOk="0">
                  <a:moveTo>
                    <a:pt x="4590" y="1444"/>
                  </a:moveTo>
                  <a:cubicBezTo>
                    <a:pt x="6325" y="1444"/>
                    <a:pt x="7733" y="2852"/>
                    <a:pt x="7733" y="4587"/>
                  </a:cubicBezTo>
                  <a:cubicBezTo>
                    <a:pt x="7733" y="6326"/>
                    <a:pt x="6325" y="7734"/>
                    <a:pt x="4590" y="7734"/>
                  </a:cubicBezTo>
                  <a:cubicBezTo>
                    <a:pt x="2851" y="7734"/>
                    <a:pt x="1443" y="6326"/>
                    <a:pt x="1443" y="4587"/>
                  </a:cubicBezTo>
                  <a:cubicBezTo>
                    <a:pt x="1443" y="2852"/>
                    <a:pt x="2855" y="1444"/>
                    <a:pt x="4590" y="1444"/>
                  </a:cubicBezTo>
                  <a:close/>
                  <a:moveTo>
                    <a:pt x="4590" y="1"/>
                  </a:moveTo>
                  <a:cubicBezTo>
                    <a:pt x="2058" y="1"/>
                    <a:pt x="0" y="2059"/>
                    <a:pt x="0" y="4587"/>
                  </a:cubicBezTo>
                  <a:cubicBezTo>
                    <a:pt x="0" y="7119"/>
                    <a:pt x="2058" y="9177"/>
                    <a:pt x="4590" y="9177"/>
                  </a:cubicBezTo>
                  <a:cubicBezTo>
                    <a:pt x="7118" y="9177"/>
                    <a:pt x="9176" y="7119"/>
                    <a:pt x="9176" y="4587"/>
                  </a:cubicBezTo>
                  <a:cubicBezTo>
                    <a:pt x="9176" y="2059"/>
                    <a:pt x="7118" y="1"/>
                    <a:pt x="4590"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47" name="Google Shape;2147;p69"/>
            <p:cNvSpPr/>
            <p:nvPr/>
          </p:nvSpPr>
          <p:spPr>
            <a:xfrm>
              <a:off x="2536803" y="2017778"/>
              <a:ext cx="189570" cy="267997"/>
            </a:xfrm>
            <a:custGeom>
              <a:avLst/>
              <a:gdLst/>
              <a:ahLst/>
              <a:cxnLst/>
              <a:rect l="l" t="t" r="r" b="b"/>
              <a:pathLst>
                <a:path w="8900" h="12582" extrusionOk="0">
                  <a:moveTo>
                    <a:pt x="3779" y="1"/>
                  </a:moveTo>
                  <a:lnTo>
                    <a:pt x="4637" y="2886"/>
                  </a:lnTo>
                  <a:lnTo>
                    <a:pt x="481" y="2886"/>
                  </a:lnTo>
                  <a:lnTo>
                    <a:pt x="0" y="3613"/>
                  </a:lnTo>
                  <a:lnTo>
                    <a:pt x="481" y="4329"/>
                  </a:lnTo>
                  <a:lnTo>
                    <a:pt x="4225" y="4329"/>
                  </a:lnTo>
                  <a:lnTo>
                    <a:pt x="481" y="9712"/>
                  </a:lnTo>
                  <a:lnTo>
                    <a:pt x="0" y="11347"/>
                  </a:lnTo>
                  <a:lnTo>
                    <a:pt x="481" y="12236"/>
                  </a:lnTo>
                  <a:lnTo>
                    <a:pt x="5341" y="5252"/>
                  </a:lnTo>
                  <a:lnTo>
                    <a:pt x="7515" y="12582"/>
                  </a:lnTo>
                  <a:lnTo>
                    <a:pt x="8900" y="12170"/>
                  </a:lnTo>
                  <a:lnTo>
                    <a:pt x="5710" y="1443"/>
                  </a:lnTo>
                  <a:lnTo>
                    <a:pt x="7749" y="1443"/>
                  </a:lnTo>
                  <a:lnTo>
                    <a:pt x="7749"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148" name="Google Shape;2148;p69"/>
            <p:cNvSpPr/>
            <p:nvPr/>
          </p:nvSpPr>
          <p:spPr>
            <a:xfrm>
              <a:off x="2291501" y="2030814"/>
              <a:ext cx="255557" cy="266037"/>
            </a:xfrm>
            <a:custGeom>
              <a:avLst/>
              <a:gdLst/>
              <a:ahLst/>
              <a:cxnLst/>
              <a:rect l="l" t="t" r="r" b="b"/>
              <a:pathLst>
                <a:path w="11998" h="12490" extrusionOk="0">
                  <a:moveTo>
                    <a:pt x="5991" y="0"/>
                  </a:moveTo>
                  <a:lnTo>
                    <a:pt x="5299" y="4367"/>
                  </a:lnTo>
                  <a:cubicBezTo>
                    <a:pt x="5164" y="4348"/>
                    <a:pt x="5033" y="4333"/>
                    <a:pt x="4899" y="4321"/>
                  </a:cubicBezTo>
                  <a:cubicBezTo>
                    <a:pt x="4694" y="4304"/>
                    <a:pt x="4488" y="4296"/>
                    <a:pt x="4284" y="4296"/>
                  </a:cubicBezTo>
                  <a:cubicBezTo>
                    <a:pt x="2755" y="4296"/>
                    <a:pt x="1256" y="4762"/>
                    <a:pt x="1" y="5641"/>
                  </a:cubicBezTo>
                  <a:lnTo>
                    <a:pt x="828" y="6822"/>
                  </a:lnTo>
                  <a:cubicBezTo>
                    <a:pt x="1836" y="6116"/>
                    <a:pt x="3047" y="5740"/>
                    <a:pt x="4282" y="5740"/>
                  </a:cubicBezTo>
                  <a:cubicBezTo>
                    <a:pt x="4447" y="5740"/>
                    <a:pt x="4613" y="5746"/>
                    <a:pt x="4779" y="5760"/>
                  </a:cubicBezTo>
                  <a:cubicBezTo>
                    <a:pt x="6199" y="5875"/>
                    <a:pt x="7534" y="6495"/>
                    <a:pt x="8546" y="7503"/>
                  </a:cubicBezTo>
                  <a:cubicBezTo>
                    <a:pt x="9512" y="8469"/>
                    <a:pt x="10108" y="9704"/>
                    <a:pt x="10266" y="11047"/>
                  </a:cubicBezTo>
                  <a:lnTo>
                    <a:pt x="4275" y="11047"/>
                  </a:lnTo>
                  <a:lnTo>
                    <a:pt x="4275" y="12489"/>
                  </a:lnTo>
                  <a:lnTo>
                    <a:pt x="11401" y="12489"/>
                  </a:lnTo>
                  <a:lnTo>
                    <a:pt x="11997" y="11627"/>
                  </a:lnTo>
                  <a:lnTo>
                    <a:pt x="11997" y="9100"/>
                  </a:lnTo>
                  <a:lnTo>
                    <a:pt x="11493" y="9827"/>
                  </a:lnTo>
                  <a:cubicBezTo>
                    <a:pt x="11162" y="8569"/>
                    <a:pt x="10504" y="7422"/>
                    <a:pt x="9562" y="6480"/>
                  </a:cubicBezTo>
                  <a:cubicBezTo>
                    <a:pt x="8754" y="5672"/>
                    <a:pt x="7773" y="5064"/>
                    <a:pt x="6703" y="4698"/>
                  </a:cubicBezTo>
                  <a:lnTo>
                    <a:pt x="6857" y="3721"/>
                  </a:lnTo>
                  <a:lnTo>
                    <a:pt x="11997" y="3721"/>
                  </a:lnTo>
                  <a:lnTo>
                    <a:pt x="11997" y="2278"/>
                  </a:lnTo>
                  <a:lnTo>
                    <a:pt x="7088" y="2278"/>
                  </a:lnTo>
                  <a:lnTo>
                    <a:pt x="7415" y="227"/>
                  </a:lnTo>
                  <a:lnTo>
                    <a:pt x="5991"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149" name="Google Shape;2149;p69"/>
            <p:cNvSpPr/>
            <p:nvPr/>
          </p:nvSpPr>
          <p:spPr>
            <a:xfrm>
              <a:off x="2393703" y="2017778"/>
              <a:ext cx="88864" cy="30757"/>
            </a:xfrm>
            <a:custGeom>
              <a:avLst/>
              <a:gdLst/>
              <a:ahLst/>
              <a:cxnLst/>
              <a:rect l="l" t="t" r="r" b="b"/>
              <a:pathLst>
                <a:path w="4172" h="1444" extrusionOk="0">
                  <a:moveTo>
                    <a:pt x="1" y="1"/>
                  </a:moveTo>
                  <a:lnTo>
                    <a:pt x="1" y="1443"/>
                  </a:lnTo>
                  <a:lnTo>
                    <a:pt x="4171" y="1443"/>
                  </a:lnTo>
                  <a:lnTo>
                    <a:pt x="417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150" name="Google Shape;2150;p69"/>
          <p:cNvGrpSpPr/>
          <p:nvPr/>
        </p:nvGrpSpPr>
        <p:grpSpPr>
          <a:xfrm>
            <a:off x="3789723" y="2541892"/>
            <a:ext cx="699677" cy="700003"/>
            <a:chOff x="2929699" y="1918622"/>
            <a:chExt cx="524758" cy="525002"/>
          </a:xfrm>
        </p:grpSpPr>
        <p:sp>
          <p:nvSpPr>
            <p:cNvPr id="2151" name="Google Shape;2151;p69"/>
            <p:cNvSpPr/>
            <p:nvPr/>
          </p:nvSpPr>
          <p:spPr>
            <a:xfrm>
              <a:off x="3171699" y="1964760"/>
              <a:ext cx="236622" cy="432305"/>
            </a:xfrm>
            <a:custGeom>
              <a:avLst/>
              <a:gdLst/>
              <a:ahLst/>
              <a:cxnLst/>
              <a:rect l="l" t="t" r="r" b="b"/>
              <a:pathLst>
                <a:path w="11109" h="20296" extrusionOk="0">
                  <a:moveTo>
                    <a:pt x="963" y="0"/>
                  </a:moveTo>
                  <a:lnTo>
                    <a:pt x="1" y="10146"/>
                  </a:lnTo>
                  <a:lnTo>
                    <a:pt x="963" y="20296"/>
                  </a:lnTo>
                  <a:cubicBezTo>
                    <a:pt x="6553" y="20296"/>
                    <a:pt x="11109" y="15740"/>
                    <a:pt x="11109" y="10146"/>
                  </a:cubicBezTo>
                  <a:cubicBezTo>
                    <a:pt x="11109" y="4552"/>
                    <a:pt x="6561" y="0"/>
                    <a:pt x="963"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52" name="Google Shape;2152;p69"/>
            <p:cNvSpPr/>
            <p:nvPr/>
          </p:nvSpPr>
          <p:spPr>
            <a:xfrm>
              <a:off x="2976007" y="1964760"/>
              <a:ext cx="216195" cy="432305"/>
            </a:xfrm>
            <a:custGeom>
              <a:avLst/>
              <a:gdLst/>
              <a:ahLst/>
              <a:cxnLst/>
              <a:rect l="l" t="t" r="r" b="b"/>
              <a:pathLst>
                <a:path w="10150" h="20296" extrusionOk="0">
                  <a:moveTo>
                    <a:pt x="10150" y="0"/>
                  </a:moveTo>
                  <a:cubicBezTo>
                    <a:pt x="4556" y="0"/>
                    <a:pt x="0" y="4552"/>
                    <a:pt x="0" y="10146"/>
                  </a:cubicBezTo>
                  <a:cubicBezTo>
                    <a:pt x="0" y="15740"/>
                    <a:pt x="4556" y="20296"/>
                    <a:pt x="10150" y="20296"/>
                  </a:cubicBezTo>
                  <a:lnTo>
                    <a:pt x="10150"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53" name="Google Shape;2153;p69"/>
            <p:cNvSpPr/>
            <p:nvPr/>
          </p:nvSpPr>
          <p:spPr>
            <a:xfrm>
              <a:off x="3181625" y="1918622"/>
              <a:ext cx="272832" cy="524342"/>
            </a:xfrm>
            <a:custGeom>
              <a:avLst/>
              <a:gdLst/>
              <a:ahLst/>
              <a:cxnLst/>
              <a:rect l="l" t="t" r="r" b="b"/>
              <a:pathLst>
                <a:path w="12809" h="24617" extrusionOk="0">
                  <a:moveTo>
                    <a:pt x="2201" y="3043"/>
                  </a:moveTo>
                  <a:lnTo>
                    <a:pt x="2201" y="3043"/>
                  </a:lnTo>
                  <a:cubicBezTo>
                    <a:pt x="5672" y="3678"/>
                    <a:pt x="8480" y="6218"/>
                    <a:pt x="9504" y="9538"/>
                  </a:cubicBezTo>
                  <a:lnTo>
                    <a:pt x="4952" y="12843"/>
                  </a:lnTo>
                  <a:cubicBezTo>
                    <a:pt x="4971" y="12670"/>
                    <a:pt x="4983" y="12497"/>
                    <a:pt x="4983" y="12316"/>
                  </a:cubicBezTo>
                  <a:cubicBezTo>
                    <a:pt x="4983" y="11812"/>
                    <a:pt x="4902" y="11331"/>
                    <a:pt x="4748" y="10873"/>
                  </a:cubicBezTo>
                  <a:lnTo>
                    <a:pt x="2201" y="3043"/>
                  </a:lnTo>
                  <a:close/>
                  <a:moveTo>
                    <a:pt x="9839" y="11066"/>
                  </a:moveTo>
                  <a:cubicBezTo>
                    <a:pt x="9892" y="11470"/>
                    <a:pt x="9923" y="11889"/>
                    <a:pt x="9923" y="12308"/>
                  </a:cubicBezTo>
                  <a:cubicBezTo>
                    <a:pt x="9923" y="15498"/>
                    <a:pt x="8338" y="18310"/>
                    <a:pt x="5922" y="20019"/>
                  </a:cubicBezTo>
                  <a:lnTo>
                    <a:pt x="1374" y="16714"/>
                  </a:lnTo>
                  <a:cubicBezTo>
                    <a:pt x="2024" y="16583"/>
                    <a:pt x="2621" y="16314"/>
                    <a:pt x="3136" y="15940"/>
                  </a:cubicBezTo>
                  <a:lnTo>
                    <a:pt x="9839" y="11066"/>
                  </a:lnTo>
                  <a:close/>
                  <a:moveTo>
                    <a:pt x="485" y="0"/>
                  </a:moveTo>
                  <a:lnTo>
                    <a:pt x="4" y="2166"/>
                  </a:lnTo>
                  <a:lnTo>
                    <a:pt x="485" y="2886"/>
                  </a:lnTo>
                  <a:lnTo>
                    <a:pt x="624" y="2886"/>
                  </a:lnTo>
                  <a:lnTo>
                    <a:pt x="2363" y="8234"/>
                  </a:lnTo>
                  <a:cubicBezTo>
                    <a:pt x="1790" y="7968"/>
                    <a:pt x="1155" y="7822"/>
                    <a:pt x="481" y="7822"/>
                  </a:cubicBezTo>
                  <a:lnTo>
                    <a:pt x="1" y="8557"/>
                  </a:lnTo>
                  <a:lnTo>
                    <a:pt x="481" y="9265"/>
                  </a:lnTo>
                  <a:cubicBezTo>
                    <a:pt x="2159" y="9265"/>
                    <a:pt x="3525" y="10631"/>
                    <a:pt x="3525" y="12308"/>
                  </a:cubicBezTo>
                  <a:cubicBezTo>
                    <a:pt x="3525" y="13986"/>
                    <a:pt x="2159" y="15352"/>
                    <a:pt x="481" y="15352"/>
                  </a:cubicBezTo>
                  <a:lnTo>
                    <a:pt x="1" y="16240"/>
                  </a:lnTo>
                  <a:lnTo>
                    <a:pt x="481" y="17853"/>
                  </a:lnTo>
                  <a:lnTo>
                    <a:pt x="4548" y="20807"/>
                  </a:lnTo>
                  <a:cubicBezTo>
                    <a:pt x="3317" y="21396"/>
                    <a:pt x="1940" y="21731"/>
                    <a:pt x="481" y="21731"/>
                  </a:cubicBezTo>
                  <a:lnTo>
                    <a:pt x="1" y="22450"/>
                  </a:lnTo>
                  <a:lnTo>
                    <a:pt x="481" y="24616"/>
                  </a:lnTo>
                  <a:lnTo>
                    <a:pt x="1201" y="24616"/>
                  </a:lnTo>
                  <a:lnTo>
                    <a:pt x="1201" y="23147"/>
                  </a:lnTo>
                  <a:cubicBezTo>
                    <a:pt x="1674" y="23120"/>
                    <a:pt x="2136" y="23058"/>
                    <a:pt x="2594" y="22966"/>
                  </a:cubicBezTo>
                  <a:lnTo>
                    <a:pt x="2971" y="24378"/>
                  </a:lnTo>
                  <a:lnTo>
                    <a:pt x="4367" y="24005"/>
                  </a:lnTo>
                  <a:lnTo>
                    <a:pt x="3987" y="22589"/>
                  </a:lnTo>
                  <a:cubicBezTo>
                    <a:pt x="4429" y="22435"/>
                    <a:pt x="4864" y="22258"/>
                    <a:pt x="5279" y="22050"/>
                  </a:cubicBezTo>
                  <a:lnTo>
                    <a:pt x="6018" y="23320"/>
                  </a:lnTo>
                  <a:lnTo>
                    <a:pt x="7268" y="22600"/>
                  </a:lnTo>
                  <a:lnTo>
                    <a:pt x="6530" y="21327"/>
                  </a:lnTo>
                  <a:cubicBezTo>
                    <a:pt x="6922" y="21065"/>
                    <a:pt x="7292" y="20777"/>
                    <a:pt x="7642" y="20473"/>
                  </a:cubicBezTo>
                  <a:lnTo>
                    <a:pt x="8680" y="21511"/>
                  </a:lnTo>
                  <a:lnTo>
                    <a:pt x="9700" y="20492"/>
                  </a:lnTo>
                  <a:lnTo>
                    <a:pt x="8661" y="19453"/>
                  </a:lnTo>
                  <a:cubicBezTo>
                    <a:pt x="8969" y="19103"/>
                    <a:pt x="9254" y="18734"/>
                    <a:pt x="9512" y="18345"/>
                  </a:cubicBezTo>
                  <a:lnTo>
                    <a:pt x="10789" y="19080"/>
                  </a:lnTo>
                  <a:lnTo>
                    <a:pt x="11508" y="17829"/>
                  </a:lnTo>
                  <a:lnTo>
                    <a:pt x="10239" y="17095"/>
                  </a:lnTo>
                  <a:cubicBezTo>
                    <a:pt x="10446" y="16675"/>
                    <a:pt x="10623" y="16248"/>
                    <a:pt x="10777" y="15798"/>
                  </a:cubicBezTo>
                  <a:lnTo>
                    <a:pt x="12193" y="16179"/>
                  </a:lnTo>
                  <a:lnTo>
                    <a:pt x="12566" y="14786"/>
                  </a:lnTo>
                  <a:lnTo>
                    <a:pt x="11147" y="14405"/>
                  </a:lnTo>
                  <a:cubicBezTo>
                    <a:pt x="11239" y="13951"/>
                    <a:pt x="11297" y="13486"/>
                    <a:pt x="11331" y="13016"/>
                  </a:cubicBezTo>
                  <a:lnTo>
                    <a:pt x="12809" y="13016"/>
                  </a:lnTo>
                  <a:lnTo>
                    <a:pt x="12809" y="11593"/>
                  </a:lnTo>
                  <a:lnTo>
                    <a:pt x="11339" y="11593"/>
                  </a:lnTo>
                  <a:cubicBezTo>
                    <a:pt x="11312" y="11119"/>
                    <a:pt x="11251" y="10658"/>
                    <a:pt x="11158" y="10200"/>
                  </a:cubicBezTo>
                  <a:lnTo>
                    <a:pt x="12570" y="9819"/>
                  </a:lnTo>
                  <a:lnTo>
                    <a:pt x="12197" y="8426"/>
                  </a:lnTo>
                  <a:lnTo>
                    <a:pt x="10781" y="8807"/>
                  </a:lnTo>
                  <a:cubicBezTo>
                    <a:pt x="10627" y="8365"/>
                    <a:pt x="10450" y="7930"/>
                    <a:pt x="10243" y="7510"/>
                  </a:cubicBezTo>
                  <a:lnTo>
                    <a:pt x="11512" y="6776"/>
                  </a:lnTo>
                  <a:lnTo>
                    <a:pt x="10793" y="5525"/>
                  </a:lnTo>
                  <a:lnTo>
                    <a:pt x="9519" y="6260"/>
                  </a:lnTo>
                  <a:cubicBezTo>
                    <a:pt x="9258" y="5871"/>
                    <a:pt x="8969" y="5502"/>
                    <a:pt x="8665" y="5152"/>
                  </a:cubicBezTo>
                  <a:lnTo>
                    <a:pt x="9704" y="4113"/>
                  </a:lnTo>
                  <a:lnTo>
                    <a:pt x="8684" y="3094"/>
                  </a:lnTo>
                  <a:lnTo>
                    <a:pt x="7645" y="4132"/>
                  </a:lnTo>
                  <a:cubicBezTo>
                    <a:pt x="7295" y="3825"/>
                    <a:pt x="6926" y="3540"/>
                    <a:pt x="6537" y="3278"/>
                  </a:cubicBezTo>
                  <a:lnTo>
                    <a:pt x="7272" y="2005"/>
                  </a:lnTo>
                  <a:lnTo>
                    <a:pt x="6022" y="1285"/>
                  </a:lnTo>
                  <a:lnTo>
                    <a:pt x="5287" y="2555"/>
                  </a:lnTo>
                  <a:cubicBezTo>
                    <a:pt x="4868" y="2347"/>
                    <a:pt x="4441" y="2170"/>
                    <a:pt x="3990" y="2016"/>
                  </a:cubicBezTo>
                  <a:lnTo>
                    <a:pt x="4371" y="600"/>
                  </a:lnTo>
                  <a:lnTo>
                    <a:pt x="2978" y="227"/>
                  </a:lnTo>
                  <a:lnTo>
                    <a:pt x="2598" y="1643"/>
                  </a:lnTo>
                  <a:cubicBezTo>
                    <a:pt x="2144" y="1555"/>
                    <a:pt x="1678" y="1497"/>
                    <a:pt x="1209" y="1462"/>
                  </a:cubicBezTo>
                  <a:lnTo>
                    <a:pt x="1209"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54" name="Google Shape;2154;p69"/>
            <p:cNvSpPr/>
            <p:nvPr/>
          </p:nvSpPr>
          <p:spPr>
            <a:xfrm>
              <a:off x="2929699" y="1918686"/>
              <a:ext cx="262586" cy="524939"/>
            </a:xfrm>
            <a:custGeom>
              <a:avLst/>
              <a:gdLst/>
              <a:ahLst/>
              <a:cxnLst/>
              <a:rect l="l" t="t" r="r" b="b"/>
              <a:pathLst>
                <a:path w="12328" h="24645" extrusionOk="0">
                  <a:moveTo>
                    <a:pt x="9027" y="9266"/>
                  </a:moveTo>
                  <a:cubicBezTo>
                    <a:pt x="8580" y="9751"/>
                    <a:pt x="8234" y="10331"/>
                    <a:pt x="8034" y="10982"/>
                  </a:cubicBezTo>
                  <a:lnTo>
                    <a:pt x="5495" y="18804"/>
                  </a:lnTo>
                  <a:cubicBezTo>
                    <a:pt x="3882" y="17111"/>
                    <a:pt x="2897" y="14825"/>
                    <a:pt x="2897" y="12309"/>
                  </a:cubicBezTo>
                  <a:cubicBezTo>
                    <a:pt x="2897" y="11243"/>
                    <a:pt x="3074" y="10216"/>
                    <a:pt x="3401" y="9266"/>
                  </a:cubicBezTo>
                  <a:close/>
                  <a:moveTo>
                    <a:pt x="11600" y="1"/>
                  </a:moveTo>
                  <a:lnTo>
                    <a:pt x="11600" y="1471"/>
                  </a:lnTo>
                  <a:cubicBezTo>
                    <a:pt x="11131" y="1498"/>
                    <a:pt x="10669" y="1559"/>
                    <a:pt x="10212" y="1652"/>
                  </a:cubicBezTo>
                  <a:lnTo>
                    <a:pt x="9831" y="240"/>
                  </a:lnTo>
                  <a:lnTo>
                    <a:pt x="8438" y="613"/>
                  </a:lnTo>
                  <a:lnTo>
                    <a:pt x="8815" y="2029"/>
                  </a:lnTo>
                  <a:cubicBezTo>
                    <a:pt x="8372" y="2182"/>
                    <a:pt x="7942" y="2359"/>
                    <a:pt x="7522" y="2567"/>
                  </a:cubicBezTo>
                  <a:lnTo>
                    <a:pt x="6787" y="1298"/>
                  </a:lnTo>
                  <a:lnTo>
                    <a:pt x="5537" y="2017"/>
                  </a:lnTo>
                  <a:lnTo>
                    <a:pt x="6272" y="3291"/>
                  </a:lnTo>
                  <a:cubicBezTo>
                    <a:pt x="5883" y="3552"/>
                    <a:pt x="5514" y="3841"/>
                    <a:pt x="5160" y="4145"/>
                  </a:cubicBezTo>
                  <a:lnTo>
                    <a:pt x="4121" y="3106"/>
                  </a:lnTo>
                  <a:lnTo>
                    <a:pt x="3101" y="4125"/>
                  </a:lnTo>
                  <a:lnTo>
                    <a:pt x="4140" y="5164"/>
                  </a:lnTo>
                  <a:cubicBezTo>
                    <a:pt x="3832" y="5514"/>
                    <a:pt x="3552" y="5884"/>
                    <a:pt x="3290" y="6272"/>
                  </a:cubicBezTo>
                  <a:lnTo>
                    <a:pt x="2016" y="5538"/>
                  </a:lnTo>
                  <a:lnTo>
                    <a:pt x="1293" y="6788"/>
                  </a:lnTo>
                  <a:lnTo>
                    <a:pt x="2563" y="7523"/>
                  </a:lnTo>
                  <a:cubicBezTo>
                    <a:pt x="2359" y="7942"/>
                    <a:pt x="2178" y="8369"/>
                    <a:pt x="2024" y="8819"/>
                  </a:cubicBezTo>
                  <a:lnTo>
                    <a:pt x="612" y="8439"/>
                  </a:lnTo>
                  <a:lnTo>
                    <a:pt x="235" y="9831"/>
                  </a:lnTo>
                  <a:lnTo>
                    <a:pt x="1651" y="10212"/>
                  </a:lnTo>
                  <a:cubicBezTo>
                    <a:pt x="1559" y="10666"/>
                    <a:pt x="1501" y="11132"/>
                    <a:pt x="1466" y="11601"/>
                  </a:cubicBezTo>
                  <a:lnTo>
                    <a:pt x="0" y="11601"/>
                  </a:lnTo>
                  <a:lnTo>
                    <a:pt x="0" y="13044"/>
                  </a:lnTo>
                  <a:lnTo>
                    <a:pt x="1466" y="13044"/>
                  </a:lnTo>
                  <a:cubicBezTo>
                    <a:pt x="1497" y="13517"/>
                    <a:pt x="1559" y="13979"/>
                    <a:pt x="1651" y="14437"/>
                  </a:cubicBezTo>
                  <a:lnTo>
                    <a:pt x="235" y="14814"/>
                  </a:lnTo>
                  <a:lnTo>
                    <a:pt x="612" y="16210"/>
                  </a:lnTo>
                  <a:lnTo>
                    <a:pt x="2024" y="15830"/>
                  </a:lnTo>
                  <a:cubicBezTo>
                    <a:pt x="2178" y="16272"/>
                    <a:pt x="2359" y="16707"/>
                    <a:pt x="2563" y="17122"/>
                  </a:cubicBezTo>
                  <a:lnTo>
                    <a:pt x="1293" y="17861"/>
                  </a:lnTo>
                  <a:lnTo>
                    <a:pt x="2016" y="19111"/>
                  </a:lnTo>
                  <a:lnTo>
                    <a:pt x="3290" y="18373"/>
                  </a:lnTo>
                  <a:cubicBezTo>
                    <a:pt x="3552" y="18765"/>
                    <a:pt x="3840" y="19135"/>
                    <a:pt x="4140" y="19485"/>
                  </a:cubicBezTo>
                  <a:lnTo>
                    <a:pt x="3101" y="20524"/>
                  </a:lnTo>
                  <a:lnTo>
                    <a:pt x="4121" y="21543"/>
                  </a:lnTo>
                  <a:lnTo>
                    <a:pt x="5160" y="20504"/>
                  </a:lnTo>
                  <a:cubicBezTo>
                    <a:pt x="5514" y="20812"/>
                    <a:pt x="5883" y="21097"/>
                    <a:pt x="6272" y="21355"/>
                  </a:cubicBezTo>
                  <a:lnTo>
                    <a:pt x="5537" y="22632"/>
                  </a:lnTo>
                  <a:lnTo>
                    <a:pt x="6787" y="23351"/>
                  </a:lnTo>
                  <a:lnTo>
                    <a:pt x="7522" y="22082"/>
                  </a:lnTo>
                  <a:cubicBezTo>
                    <a:pt x="7942" y="22290"/>
                    <a:pt x="8369" y="22467"/>
                    <a:pt x="8815" y="22620"/>
                  </a:cubicBezTo>
                  <a:lnTo>
                    <a:pt x="8438" y="24036"/>
                  </a:lnTo>
                  <a:lnTo>
                    <a:pt x="9831" y="24409"/>
                  </a:lnTo>
                  <a:lnTo>
                    <a:pt x="10212" y="22997"/>
                  </a:lnTo>
                  <a:cubicBezTo>
                    <a:pt x="10662" y="23086"/>
                    <a:pt x="11131" y="23144"/>
                    <a:pt x="11600" y="23178"/>
                  </a:cubicBezTo>
                  <a:lnTo>
                    <a:pt x="11600" y="24644"/>
                  </a:lnTo>
                  <a:lnTo>
                    <a:pt x="12324" y="24644"/>
                  </a:lnTo>
                  <a:lnTo>
                    <a:pt x="12324" y="21759"/>
                  </a:lnTo>
                  <a:cubicBezTo>
                    <a:pt x="10208" y="21735"/>
                    <a:pt x="8249" y="21035"/>
                    <a:pt x="6672" y="19850"/>
                  </a:cubicBezTo>
                  <a:lnTo>
                    <a:pt x="8407" y="14502"/>
                  </a:lnTo>
                  <a:cubicBezTo>
                    <a:pt x="8726" y="15068"/>
                    <a:pt x="9161" y="15560"/>
                    <a:pt x="9688" y="15941"/>
                  </a:cubicBezTo>
                  <a:lnTo>
                    <a:pt x="12328" y="17861"/>
                  </a:lnTo>
                  <a:lnTo>
                    <a:pt x="12328" y="15360"/>
                  </a:lnTo>
                  <a:cubicBezTo>
                    <a:pt x="10650" y="15360"/>
                    <a:pt x="9284" y="13994"/>
                    <a:pt x="9284" y="12313"/>
                  </a:cubicBezTo>
                  <a:cubicBezTo>
                    <a:pt x="9284" y="12001"/>
                    <a:pt x="9330" y="11697"/>
                    <a:pt x="9419" y="11409"/>
                  </a:cubicBezTo>
                  <a:lnTo>
                    <a:pt x="9419" y="11405"/>
                  </a:lnTo>
                  <a:cubicBezTo>
                    <a:pt x="9808" y="10170"/>
                    <a:pt x="10962" y="9270"/>
                    <a:pt x="12324" y="9270"/>
                  </a:cubicBezTo>
                  <a:lnTo>
                    <a:pt x="12324" y="7827"/>
                  </a:lnTo>
                  <a:lnTo>
                    <a:pt x="4036" y="7827"/>
                  </a:lnTo>
                  <a:cubicBezTo>
                    <a:pt x="5633" y="4887"/>
                    <a:pt x="8749" y="2887"/>
                    <a:pt x="12324" y="2887"/>
                  </a:cubicBezTo>
                  <a:lnTo>
                    <a:pt x="12324"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2155" name="Google Shape;2155;p69"/>
          <p:cNvGrpSpPr/>
          <p:nvPr/>
        </p:nvGrpSpPr>
        <p:grpSpPr>
          <a:xfrm>
            <a:off x="4675884" y="2542210"/>
            <a:ext cx="606264" cy="699369"/>
            <a:chOff x="3604598" y="1889929"/>
            <a:chExt cx="454698" cy="524527"/>
          </a:xfrm>
        </p:grpSpPr>
        <p:sp>
          <p:nvSpPr>
            <p:cNvPr id="2156" name="Google Shape;2156;p69"/>
            <p:cNvSpPr/>
            <p:nvPr/>
          </p:nvSpPr>
          <p:spPr>
            <a:xfrm>
              <a:off x="3761053" y="1932872"/>
              <a:ext cx="82538" cy="213596"/>
            </a:xfrm>
            <a:custGeom>
              <a:avLst/>
              <a:gdLst/>
              <a:ahLst/>
              <a:cxnLst/>
              <a:rect l="l" t="t" r="r" b="b"/>
              <a:pathLst>
                <a:path w="3875" h="10028" extrusionOk="0">
                  <a:moveTo>
                    <a:pt x="0" y="1"/>
                  </a:moveTo>
                  <a:lnTo>
                    <a:pt x="0" y="10027"/>
                  </a:lnTo>
                  <a:lnTo>
                    <a:pt x="3875" y="9065"/>
                  </a:lnTo>
                  <a:lnTo>
                    <a:pt x="2343" y="962"/>
                  </a:lnTo>
                  <a:lnTo>
                    <a:pt x="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57" name="Google Shape;2157;p69"/>
            <p:cNvSpPr/>
            <p:nvPr/>
          </p:nvSpPr>
          <p:spPr>
            <a:xfrm>
              <a:off x="3719495" y="1932872"/>
              <a:ext cx="62068" cy="213596"/>
            </a:xfrm>
            <a:custGeom>
              <a:avLst/>
              <a:gdLst/>
              <a:ahLst/>
              <a:cxnLst/>
              <a:rect l="l" t="t" r="r" b="b"/>
              <a:pathLst>
                <a:path w="2914" h="10028" extrusionOk="0">
                  <a:moveTo>
                    <a:pt x="2913" y="1"/>
                  </a:moveTo>
                  <a:lnTo>
                    <a:pt x="1536" y="962"/>
                  </a:lnTo>
                  <a:lnTo>
                    <a:pt x="1" y="9065"/>
                  </a:lnTo>
                  <a:lnTo>
                    <a:pt x="2913" y="10027"/>
                  </a:lnTo>
                  <a:lnTo>
                    <a:pt x="2913"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58" name="Google Shape;2158;p69"/>
            <p:cNvSpPr/>
            <p:nvPr/>
          </p:nvSpPr>
          <p:spPr>
            <a:xfrm>
              <a:off x="3761139" y="1889929"/>
              <a:ext cx="298157" cy="321843"/>
            </a:xfrm>
            <a:custGeom>
              <a:avLst/>
              <a:gdLst/>
              <a:ahLst/>
              <a:cxnLst/>
              <a:rect l="l" t="t" r="r" b="b"/>
              <a:pathLst>
                <a:path w="13998" h="15110" extrusionOk="0">
                  <a:moveTo>
                    <a:pt x="962" y="0"/>
                  </a:moveTo>
                  <a:lnTo>
                    <a:pt x="0" y="1486"/>
                  </a:lnTo>
                  <a:lnTo>
                    <a:pt x="962" y="2975"/>
                  </a:lnTo>
                  <a:lnTo>
                    <a:pt x="8499" y="2975"/>
                  </a:lnTo>
                  <a:cubicBezTo>
                    <a:pt x="10735" y="2975"/>
                    <a:pt x="12551" y="4791"/>
                    <a:pt x="12551" y="7026"/>
                  </a:cubicBezTo>
                  <a:cubicBezTo>
                    <a:pt x="12551" y="9261"/>
                    <a:pt x="10735" y="11081"/>
                    <a:pt x="8499" y="11081"/>
                  </a:cubicBezTo>
                  <a:lnTo>
                    <a:pt x="962" y="11081"/>
                  </a:lnTo>
                  <a:lnTo>
                    <a:pt x="0" y="15110"/>
                  </a:lnTo>
                  <a:lnTo>
                    <a:pt x="6198" y="14148"/>
                  </a:lnTo>
                  <a:lnTo>
                    <a:pt x="6198" y="12524"/>
                  </a:lnTo>
                  <a:lnTo>
                    <a:pt x="8499" y="12524"/>
                  </a:lnTo>
                  <a:cubicBezTo>
                    <a:pt x="11527" y="12524"/>
                    <a:pt x="13997" y="10058"/>
                    <a:pt x="13997" y="7026"/>
                  </a:cubicBezTo>
                  <a:cubicBezTo>
                    <a:pt x="13997" y="3998"/>
                    <a:pt x="11527" y="1536"/>
                    <a:pt x="8499" y="1536"/>
                  </a:cubicBezTo>
                  <a:lnTo>
                    <a:pt x="3363" y="1536"/>
                  </a:lnTo>
                  <a:lnTo>
                    <a:pt x="3363"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159" name="Google Shape;2159;p69"/>
            <p:cNvSpPr/>
            <p:nvPr/>
          </p:nvSpPr>
          <p:spPr>
            <a:xfrm>
              <a:off x="3730401" y="1889929"/>
              <a:ext cx="51163" cy="63453"/>
            </a:xfrm>
            <a:custGeom>
              <a:avLst/>
              <a:gdLst/>
              <a:ahLst/>
              <a:cxnLst/>
              <a:rect l="l" t="t" r="r" b="b"/>
              <a:pathLst>
                <a:path w="2402" h="2979" extrusionOk="0">
                  <a:moveTo>
                    <a:pt x="0" y="0"/>
                  </a:moveTo>
                  <a:lnTo>
                    <a:pt x="0" y="2978"/>
                  </a:lnTo>
                  <a:lnTo>
                    <a:pt x="2401" y="2978"/>
                  </a:lnTo>
                  <a:lnTo>
                    <a:pt x="2401"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160" name="Google Shape;2160;p69"/>
            <p:cNvSpPr/>
            <p:nvPr/>
          </p:nvSpPr>
          <p:spPr>
            <a:xfrm>
              <a:off x="3669992" y="2125966"/>
              <a:ext cx="111569" cy="85903"/>
            </a:xfrm>
            <a:custGeom>
              <a:avLst/>
              <a:gdLst/>
              <a:ahLst/>
              <a:cxnLst/>
              <a:rect l="l" t="t" r="r" b="b"/>
              <a:pathLst>
                <a:path w="5238" h="4033" extrusionOk="0">
                  <a:moveTo>
                    <a:pt x="1" y="0"/>
                  </a:moveTo>
                  <a:lnTo>
                    <a:pt x="1" y="3071"/>
                  </a:lnTo>
                  <a:lnTo>
                    <a:pt x="5237" y="4032"/>
                  </a:lnTo>
                  <a:lnTo>
                    <a:pt x="5237"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161" name="Google Shape;2161;p69"/>
            <p:cNvSpPr/>
            <p:nvPr/>
          </p:nvSpPr>
          <p:spPr>
            <a:xfrm>
              <a:off x="3761053" y="2191360"/>
              <a:ext cx="197430" cy="223096"/>
            </a:xfrm>
            <a:custGeom>
              <a:avLst/>
              <a:gdLst/>
              <a:ahLst/>
              <a:cxnLst/>
              <a:rect l="l" t="t" r="r" b="b"/>
              <a:pathLst>
                <a:path w="9269" h="10474" extrusionOk="0">
                  <a:moveTo>
                    <a:pt x="962" y="1"/>
                  </a:moveTo>
                  <a:lnTo>
                    <a:pt x="0" y="5237"/>
                  </a:lnTo>
                  <a:lnTo>
                    <a:pt x="962" y="10473"/>
                  </a:lnTo>
                  <a:lnTo>
                    <a:pt x="9269" y="10473"/>
                  </a:lnTo>
                  <a:lnTo>
                    <a:pt x="7734"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62" name="Google Shape;2162;p69"/>
            <p:cNvSpPr/>
            <p:nvPr/>
          </p:nvSpPr>
          <p:spPr>
            <a:xfrm>
              <a:off x="3604598" y="2191360"/>
              <a:ext cx="176960" cy="223096"/>
            </a:xfrm>
            <a:custGeom>
              <a:avLst/>
              <a:gdLst/>
              <a:ahLst/>
              <a:cxnLst/>
              <a:rect l="l" t="t" r="r" b="b"/>
              <a:pathLst>
                <a:path w="8308" h="10474" extrusionOk="0">
                  <a:moveTo>
                    <a:pt x="1536" y="1"/>
                  </a:moveTo>
                  <a:lnTo>
                    <a:pt x="0" y="10473"/>
                  </a:lnTo>
                  <a:lnTo>
                    <a:pt x="8307" y="10473"/>
                  </a:lnTo>
                  <a:lnTo>
                    <a:pt x="8307"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2163" name="Google Shape;2163;p69"/>
          <p:cNvGrpSpPr/>
          <p:nvPr/>
        </p:nvGrpSpPr>
        <p:grpSpPr>
          <a:xfrm>
            <a:off x="5468631" y="2681649"/>
            <a:ext cx="699464" cy="420491"/>
            <a:chOff x="4149712" y="1952628"/>
            <a:chExt cx="524598" cy="315368"/>
          </a:xfrm>
        </p:grpSpPr>
        <p:sp>
          <p:nvSpPr>
            <p:cNvPr id="2164" name="Google Shape;2164;p69"/>
            <p:cNvSpPr/>
            <p:nvPr/>
          </p:nvSpPr>
          <p:spPr>
            <a:xfrm>
              <a:off x="4474324" y="1984514"/>
              <a:ext cx="83943" cy="251851"/>
            </a:xfrm>
            <a:custGeom>
              <a:avLst/>
              <a:gdLst/>
              <a:ahLst/>
              <a:cxnLst/>
              <a:rect l="l" t="t" r="r" b="b"/>
              <a:pathLst>
                <a:path w="3941" h="11824" extrusionOk="0">
                  <a:moveTo>
                    <a:pt x="963" y="0"/>
                  </a:moveTo>
                  <a:lnTo>
                    <a:pt x="1" y="5910"/>
                  </a:lnTo>
                  <a:lnTo>
                    <a:pt x="963" y="11824"/>
                  </a:lnTo>
                  <a:cubicBezTo>
                    <a:pt x="963" y="11824"/>
                    <a:pt x="3941" y="11062"/>
                    <a:pt x="3941" y="5910"/>
                  </a:cubicBezTo>
                  <a:cubicBezTo>
                    <a:pt x="3941" y="758"/>
                    <a:pt x="963" y="0"/>
                    <a:pt x="96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165" name="Google Shape;2165;p69"/>
            <p:cNvSpPr/>
            <p:nvPr/>
          </p:nvSpPr>
          <p:spPr>
            <a:xfrm>
              <a:off x="4616267" y="2094890"/>
              <a:ext cx="58043" cy="30757"/>
            </a:xfrm>
            <a:custGeom>
              <a:avLst/>
              <a:gdLst/>
              <a:ahLst/>
              <a:cxnLst/>
              <a:rect l="l" t="t" r="r" b="b"/>
              <a:pathLst>
                <a:path w="2725" h="1444" extrusionOk="0">
                  <a:moveTo>
                    <a:pt x="1" y="1"/>
                  </a:moveTo>
                  <a:lnTo>
                    <a:pt x="1" y="1444"/>
                  </a:lnTo>
                  <a:lnTo>
                    <a:pt x="2725" y="1444"/>
                  </a:lnTo>
                  <a:lnTo>
                    <a:pt x="2725"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66" name="Google Shape;2166;p69"/>
            <p:cNvSpPr/>
            <p:nvPr/>
          </p:nvSpPr>
          <p:spPr>
            <a:xfrm>
              <a:off x="4592752" y="1981319"/>
              <a:ext cx="62792" cy="62707"/>
            </a:xfrm>
            <a:custGeom>
              <a:avLst/>
              <a:gdLst/>
              <a:ahLst/>
              <a:cxnLst/>
              <a:rect l="l" t="t" r="r" b="b"/>
              <a:pathLst>
                <a:path w="2948" h="2944" extrusionOk="0">
                  <a:moveTo>
                    <a:pt x="1924" y="0"/>
                  </a:moveTo>
                  <a:lnTo>
                    <a:pt x="0" y="1924"/>
                  </a:lnTo>
                  <a:lnTo>
                    <a:pt x="1020" y="2944"/>
                  </a:lnTo>
                  <a:lnTo>
                    <a:pt x="2948" y="1020"/>
                  </a:lnTo>
                  <a:lnTo>
                    <a:pt x="1924"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67" name="Google Shape;2167;p69"/>
            <p:cNvSpPr/>
            <p:nvPr/>
          </p:nvSpPr>
          <p:spPr>
            <a:xfrm>
              <a:off x="4592667" y="2176597"/>
              <a:ext cx="62792" cy="62814"/>
            </a:xfrm>
            <a:custGeom>
              <a:avLst/>
              <a:gdLst/>
              <a:ahLst/>
              <a:cxnLst/>
              <a:rect l="l" t="t" r="r" b="b"/>
              <a:pathLst>
                <a:path w="2948" h="2949" extrusionOk="0">
                  <a:moveTo>
                    <a:pt x="1020" y="1"/>
                  </a:moveTo>
                  <a:lnTo>
                    <a:pt x="1" y="1020"/>
                  </a:lnTo>
                  <a:lnTo>
                    <a:pt x="1928" y="2948"/>
                  </a:lnTo>
                  <a:lnTo>
                    <a:pt x="2948" y="1925"/>
                  </a:lnTo>
                  <a:lnTo>
                    <a:pt x="1020"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68" name="Google Shape;2168;p69"/>
            <p:cNvSpPr/>
            <p:nvPr/>
          </p:nvSpPr>
          <p:spPr>
            <a:xfrm>
              <a:off x="4410892" y="1952628"/>
              <a:ext cx="83943" cy="315368"/>
            </a:xfrm>
            <a:custGeom>
              <a:avLst/>
              <a:gdLst/>
              <a:ahLst/>
              <a:cxnLst/>
              <a:rect l="l" t="t" r="r" b="b"/>
              <a:pathLst>
                <a:path w="3941" h="14806" extrusionOk="0">
                  <a:moveTo>
                    <a:pt x="967" y="1"/>
                  </a:moveTo>
                  <a:lnTo>
                    <a:pt x="1" y="7403"/>
                  </a:lnTo>
                  <a:lnTo>
                    <a:pt x="967" y="14806"/>
                  </a:lnTo>
                  <a:lnTo>
                    <a:pt x="3941" y="14806"/>
                  </a:lnTo>
                  <a:lnTo>
                    <a:pt x="394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169" name="Google Shape;2169;p69"/>
            <p:cNvSpPr/>
            <p:nvPr/>
          </p:nvSpPr>
          <p:spPr>
            <a:xfrm>
              <a:off x="4149712" y="1952628"/>
              <a:ext cx="281693" cy="315368"/>
            </a:xfrm>
            <a:custGeom>
              <a:avLst/>
              <a:gdLst/>
              <a:ahLst/>
              <a:cxnLst/>
              <a:rect l="l" t="t" r="r" b="b"/>
              <a:pathLst>
                <a:path w="13225" h="14806" extrusionOk="0">
                  <a:moveTo>
                    <a:pt x="12586" y="1"/>
                  </a:moveTo>
                  <a:cubicBezTo>
                    <a:pt x="4687" y="1"/>
                    <a:pt x="1" y="3317"/>
                    <a:pt x="1" y="7403"/>
                  </a:cubicBezTo>
                  <a:cubicBezTo>
                    <a:pt x="1" y="11493"/>
                    <a:pt x="4687" y="14806"/>
                    <a:pt x="12586" y="14806"/>
                  </a:cubicBezTo>
                  <a:lnTo>
                    <a:pt x="13225" y="14806"/>
                  </a:lnTo>
                  <a:lnTo>
                    <a:pt x="13225"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grpSp>
        <p:nvGrpSpPr>
          <p:cNvPr id="2170" name="Google Shape;2170;p69"/>
          <p:cNvGrpSpPr/>
          <p:nvPr/>
        </p:nvGrpSpPr>
        <p:grpSpPr>
          <a:xfrm>
            <a:off x="6354579" y="2542208"/>
            <a:ext cx="626917" cy="699373"/>
            <a:chOff x="4774680" y="1860662"/>
            <a:chExt cx="470188" cy="524530"/>
          </a:xfrm>
        </p:grpSpPr>
        <p:sp>
          <p:nvSpPr>
            <p:cNvPr id="2171" name="Google Shape;2171;p69"/>
            <p:cNvSpPr/>
            <p:nvPr/>
          </p:nvSpPr>
          <p:spPr>
            <a:xfrm>
              <a:off x="5040133" y="2232577"/>
              <a:ext cx="204736" cy="152615"/>
            </a:xfrm>
            <a:custGeom>
              <a:avLst/>
              <a:gdLst/>
              <a:ahLst/>
              <a:cxnLst/>
              <a:rect l="l" t="t" r="r" b="b"/>
              <a:pathLst>
                <a:path w="9612" h="7165" extrusionOk="0">
                  <a:moveTo>
                    <a:pt x="1028" y="1"/>
                  </a:moveTo>
                  <a:lnTo>
                    <a:pt x="0" y="3579"/>
                  </a:lnTo>
                  <a:lnTo>
                    <a:pt x="1028" y="7165"/>
                  </a:lnTo>
                  <a:lnTo>
                    <a:pt x="8588" y="7165"/>
                  </a:lnTo>
                  <a:lnTo>
                    <a:pt x="9611" y="3579"/>
                  </a:lnTo>
                  <a:lnTo>
                    <a:pt x="858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72" name="Google Shape;2172;p69"/>
            <p:cNvSpPr/>
            <p:nvPr/>
          </p:nvSpPr>
          <p:spPr>
            <a:xfrm>
              <a:off x="4944066" y="2293477"/>
              <a:ext cx="198431" cy="30757"/>
            </a:xfrm>
            <a:custGeom>
              <a:avLst/>
              <a:gdLst/>
              <a:ahLst/>
              <a:cxnLst/>
              <a:rect l="l" t="t" r="r" b="b"/>
              <a:pathLst>
                <a:path w="9316" h="1444" extrusionOk="0">
                  <a:moveTo>
                    <a:pt x="1" y="1"/>
                  </a:moveTo>
                  <a:lnTo>
                    <a:pt x="1" y="1443"/>
                  </a:lnTo>
                  <a:lnTo>
                    <a:pt x="9316" y="1443"/>
                  </a:lnTo>
                  <a:lnTo>
                    <a:pt x="9316"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73" name="Google Shape;2173;p69"/>
            <p:cNvSpPr/>
            <p:nvPr/>
          </p:nvSpPr>
          <p:spPr>
            <a:xfrm>
              <a:off x="4807377" y="1925907"/>
              <a:ext cx="134829" cy="65327"/>
            </a:xfrm>
            <a:custGeom>
              <a:avLst/>
              <a:gdLst/>
              <a:ahLst/>
              <a:cxnLst/>
              <a:rect l="l" t="t" r="r" b="b"/>
              <a:pathLst>
                <a:path w="6330" h="3067" extrusionOk="0">
                  <a:moveTo>
                    <a:pt x="0" y="1"/>
                  </a:moveTo>
                  <a:lnTo>
                    <a:pt x="0" y="3067"/>
                  </a:lnTo>
                  <a:lnTo>
                    <a:pt x="6330" y="3067"/>
                  </a:lnTo>
                  <a:lnTo>
                    <a:pt x="633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74" name="Google Shape;2174;p69"/>
            <p:cNvSpPr/>
            <p:nvPr/>
          </p:nvSpPr>
          <p:spPr>
            <a:xfrm>
              <a:off x="4774680" y="1860662"/>
              <a:ext cx="65412" cy="196067"/>
            </a:xfrm>
            <a:custGeom>
              <a:avLst/>
              <a:gdLst/>
              <a:ahLst/>
              <a:cxnLst/>
              <a:rect l="l" t="t" r="r" b="b"/>
              <a:pathLst>
                <a:path w="3071" h="9205" extrusionOk="0">
                  <a:moveTo>
                    <a:pt x="0" y="1"/>
                  </a:moveTo>
                  <a:lnTo>
                    <a:pt x="0" y="9204"/>
                  </a:lnTo>
                  <a:lnTo>
                    <a:pt x="3071" y="9204"/>
                  </a:lnTo>
                  <a:lnTo>
                    <a:pt x="3071"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75" name="Google Shape;2175;p69"/>
            <p:cNvSpPr/>
            <p:nvPr/>
          </p:nvSpPr>
          <p:spPr>
            <a:xfrm>
              <a:off x="4921614" y="1893210"/>
              <a:ext cx="53207" cy="491966"/>
            </a:xfrm>
            <a:custGeom>
              <a:avLst/>
              <a:gdLst/>
              <a:ahLst/>
              <a:cxnLst/>
              <a:rect l="l" t="t" r="r" b="b"/>
              <a:pathLst>
                <a:path w="2498" h="23097" extrusionOk="0">
                  <a:moveTo>
                    <a:pt x="963" y="0"/>
                  </a:moveTo>
                  <a:lnTo>
                    <a:pt x="1" y="10785"/>
                  </a:lnTo>
                  <a:lnTo>
                    <a:pt x="963" y="23097"/>
                  </a:lnTo>
                  <a:lnTo>
                    <a:pt x="2498" y="23097"/>
                  </a:lnTo>
                  <a:lnTo>
                    <a:pt x="2498"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76" name="Google Shape;2176;p69"/>
            <p:cNvSpPr/>
            <p:nvPr/>
          </p:nvSpPr>
          <p:spPr>
            <a:xfrm>
              <a:off x="4909409" y="1893210"/>
              <a:ext cx="32717" cy="491817"/>
            </a:xfrm>
            <a:custGeom>
              <a:avLst/>
              <a:gdLst/>
              <a:ahLst/>
              <a:cxnLst/>
              <a:rect l="l" t="t" r="r" b="b"/>
              <a:pathLst>
                <a:path w="1536" h="23090" extrusionOk="0">
                  <a:moveTo>
                    <a:pt x="1" y="0"/>
                  </a:moveTo>
                  <a:lnTo>
                    <a:pt x="1" y="23089"/>
                  </a:lnTo>
                  <a:lnTo>
                    <a:pt x="1536" y="23089"/>
                  </a:lnTo>
                  <a:lnTo>
                    <a:pt x="1536"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2177" name="Google Shape;2177;p69"/>
          <p:cNvGrpSpPr/>
          <p:nvPr/>
        </p:nvGrpSpPr>
        <p:grpSpPr>
          <a:xfrm>
            <a:off x="7167979" y="2542176"/>
            <a:ext cx="699349" cy="699435"/>
            <a:chOff x="5357124" y="1853561"/>
            <a:chExt cx="524512" cy="524576"/>
          </a:xfrm>
        </p:grpSpPr>
        <p:sp>
          <p:nvSpPr>
            <p:cNvPr id="2178" name="Google Shape;2178;p69"/>
            <p:cNvSpPr/>
            <p:nvPr/>
          </p:nvSpPr>
          <p:spPr>
            <a:xfrm>
              <a:off x="5500537" y="1884361"/>
              <a:ext cx="25667" cy="123029"/>
            </a:xfrm>
            <a:custGeom>
              <a:avLst/>
              <a:gdLst/>
              <a:ahLst/>
              <a:cxnLst/>
              <a:rect l="l" t="t" r="r" b="b"/>
              <a:pathLst>
                <a:path w="1205" h="5776" extrusionOk="0">
                  <a:moveTo>
                    <a:pt x="0" y="1"/>
                  </a:moveTo>
                  <a:lnTo>
                    <a:pt x="481" y="5776"/>
                  </a:lnTo>
                  <a:lnTo>
                    <a:pt x="1204" y="5776"/>
                  </a:lnTo>
                  <a:lnTo>
                    <a:pt x="1204"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79" name="Google Shape;2179;p69"/>
            <p:cNvSpPr/>
            <p:nvPr/>
          </p:nvSpPr>
          <p:spPr>
            <a:xfrm>
              <a:off x="5495446" y="1884276"/>
              <a:ext cx="15357" cy="123114"/>
            </a:xfrm>
            <a:custGeom>
              <a:avLst/>
              <a:gdLst/>
              <a:ahLst/>
              <a:cxnLst/>
              <a:rect l="l" t="t" r="r" b="b"/>
              <a:pathLst>
                <a:path w="721" h="5780" extrusionOk="0">
                  <a:moveTo>
                    <a:pt x="1" y="1"/>
                  </a:moveTo>
                  <a:lnTo>
                    <a:pt x="1" y="5780"/>
                  </a:lnTo>
                  <a:lnTo>
                    <a:pt x="720" y="5780"/>
                  </a:lnTo>
                  <a:lnTo>
                    <a:pt x="720"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80" name="Google Shape;2180;p69"/>
            <p:cNvSpPr/>
            <p:nvPr/>
          </p:nvSpPr>
          <p:spPr>
            <a:xfrm>
              <a:off x="5526011" y="1997123"/>
              <a:ext cx="355625" cy="319479"/>
            </a:xfrm>
            <a:custGeom>
              <a:avLst/>
              <a:gdLst/>
              <a:ahLst/>
              <a:cxnLst/>
              <a:rect l="l" t="t" r="r" b="b"/>
              <a:pathLst>
                <a:path w="16696" h="14999" extrusionOk="0">
                  <a:moveTo>
                    <a:pt x="6345" y="1"/>
                  </a:moveTo>
                  <a:lnTo>
                    <a:pt x="6345" y="1444"/>
                  </a:lnTo>
                  <a:lnTo>
                    <a:pt x="7788" y="1444"/>
                  </a:lnTo>
                  <a:lnTo>
                    <a:pt x="7788" y="4395"/>
                  </a:lnTo>
                  <a:cubicBezTo>
                    <a:pt x="7788" y="6607"/>
                    <a:pt x="9589" y="8411"/>
                    <a:pt x="11805" y="8411"/>
                  </a:cubicBezTo>
                  <a:lnTo>
                    <a:pt x="12674" y="8411"/>
                  </a:lnTo>
                  <a:cubicBezTo>
                    <a:pt x="14094" y="8411"/>
                    <a:pt x="15248" y="9566"/>
                    <a:pt x="15248" y="10985"/>
                  </a:cubicBezTo>
                  <a:cubicBezTo>
                    <a:pt x="15248" y="12401"/>
                    <a:pt x="14094" y="13556"/>
                    <a:pt x="12674" y="13556"/>
                  </a:cubicBezTo>
                  <a:lnTo>
                    <a:pt x="1" y="13556"/>
                  </a:lnTo>
                  <a:lnTo>
                    <a:pt x="1" y="14998"/>
                  </a:lnTo>
                  <a:lnTo>
                    <a:pt x="12674" y="14998"/>
                  </a:lnTo>
                  <a:cubicBezTo>
                    <a:pt x="14887" y="14998"/>
                    <a:pt x="16691" y="13202"/>
                    <a:pt x="16691" y="10985"/>
                  </a:cubicBezTo>
                  <a:cubicBezTo>
                    <a:pt x="16695" y="8769"/>
                    <a:pt x="14891" y="6969"/>
                    <a:pt x="12678" y="6969"/>
                  </a:cubicBezTo>
                  <a:lnTo>
                    <a:pt x="11809" y="6969"/>
                  </a:lnTo>
                  <a:cubicBezTo>
                    <a:pt x="10389" y="6969"/>
                    <a:pt x="9235" y="5814"/>
                    <a:pt x="9235" y="4395"/>
                  </a:cubicBezTo>
                  <a:lnTo>
                    <a:pt x="9235" y="1444"/>
                  </a:lnTo>
                  <a:lnTo>
                    <a:pt x="10678" y="1444"/>
                  </a:lnTo>
                  <a:lnTo>
                    <a:pt x="1067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81" name="Google Shape;2181;p69"/>
            <p:cNvSpPr/>
            <p:nvPr/>
          </p:nvSpPr>
          <p:spPr>
            <a:xfrm>
              <a:off x="5490291" y="1976633"/>
              <a:ext cx="66648" cy="81984"/>
            </a:xfrm>
            <a:custGeom>
              <a:avLst/>
              <a:gdLst/>
              <a:ahLst/>
              <a:cxnLst/>
              <a:rect l="l" t="t" r="r" b="b"/>
              <a:pathLst>
                <a:path w="3129" h="3849" extrusionOk="0">
                  <a:moveTo>
                    <a:pt x="962" y="1"/>
                  </a:moveTo>
                  <a:lnTo>
                    <a:pt x="0" y="3848"/>
                  </a:lnTo>
                  <a:lnTo>
                    <a:pt x="3128" y="2887"/>
                  </a:lnTo>
                  <a:lnTo>
                    <a:pt x="3128"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82" name="Google Shape;2182;p69"/>
            <p:cNvSpPr/>
            <p:nvPr/>
          </p:nvSpPr>
          <p:spPr>
            <a:xfrm>
              <a:off x="5490291" y="1853625"/>
              <a:ext cx="133764" cy="61493"/>
            </a:xfrm>
            <a:custGeom>
              <a:avLst/>
              <a:gdLst/>
              <a:ahLst/>
              <a:cxnLst/>
              <a:rect l="l" t="t" r="r" b="b"/>
              <a:pathLst>
                <a:path w="6280" h="2887" extrusionOk="0">
                  <a:moveTo>
                    <a:pt x="962" y="1"/>
                  </a:moveTo>
                  <a:lnTo>
                    <a:pt x="0" y="1444"/>
                  </a:lnTo>
                  <a:lnTo>
                    <a:pt x="962" y="2887"/>
                  </a:lnTo>
                  <a:lnTo>
                    <a:pt x="6279" y="2887"/>
                  </a:lnTo>
                  <a:lnTo>
                    <a:pt x="6279"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83" name="Google Shape;2183;p69"/>
            <p:cNvSpPr/>
            <p:nvPr/>
          </p:nvSpPr>
          <p:spPr>
            <a:xfrm>
              <a:off x="5397594" y="1853561"/>
              <a:ext cx="113210" cy="61472"/>
            </a:xfrm>
            <a:custGeom>
              <a:avLst/>
              <a:gdLst/>
              <a:ahLst/>
              <a:cxnLst/>
              <a:rect l="l" t="t" r="r" b="b"/>
              <a:pathLst>
                <a:path w="5315" h="2886" extrusionOk="0">
                  <a:moveTo>
                    <a:pt x="1" y="0"/>
                  </a:moveTo>
                  <a:lnTo>
                    <a:pt x="1" y="2886"/>
                  </a:lnTo>
                  <a:lnTo>
                    <a:pt x="5314" y="2886"/>
                  </a:lnTo>
                  <a:lnTo>
                    <a:pt x="5314"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84" name="Google Shape;2184;p69"/>
            <p:cNvSpPr/>
            <p:nvPr/>
          </p:nvSpPr>
          <p:spPr>
            <a:xfrm>
              <a:off x="5464710" y="1976633"/>
              <a:ext cx="46093" cy="81984"/>
            </a:xfrm>
            <a:custGeom>
              <a:avLst/>
              <a:gdLst/>
              <a:ahLst/>
              <a:cxnLst/>
              <a:rect l="l" t="t" r="r" b="b"/>
              <a:pathLst>
                <a:path w="2164" h="3849" extrusionOk="0">
                  <a:moveTo>
                    <a:pt x="1" y="1"/>
                  </a:moveTo>
                  <a:lnTo>
                    <a:pt x="1" y="2887"/>
                  </a:lnTo>
                  <a:lnTo>
                    <a:pt x="2163" y="3848"/>
                  </a:lnTo>
                  <a:lnTo>
                    <a:pt x="2163"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85" name="Google Shape;2185;p69"/>
            <p:cNvSpPr/>
            <p:nvPr/>
          </p:nvSpPr>
          <p:spPr>
            <a:xfrm>
              <a:off x="5490291" y="2038105"/>
              <a:ext cx="66648" cy="263098"/>
            </a:xfrm>
            <a:custGeom>
              <a:avLst/>
              <a:gdLst/>
              <a:ahLst/>
              <a:cxnLst/>
              <a:rect l="l" t="t" r="r" b="b"/>
              <a:pathLst>
                <a:path w="3129" h="12352" extrusionOk="0">
                  <a:moveTo>
                    <a:pt x="962" y="1"/>
                  </a:moveTo>
                  <a:lnTo>
                    <a:pt x="0" y="5572"/>
                  </a:lnTo>
                  <a:lnTo>
                    <a:pt x="962" y="12351"/>
                  </a:lnTo>
                  <a:lnTo>
                    <a:pt x="3128" y="12351"/>
                  </a:lnTo>
                  <a:lnTo>
                    <a:pt x="3128"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86" name="Google Shape;2186;p69"/>
            <p:cNvSpPr/>
            <p:nvPr/>
          </p:nvSpPr>
          <p:spPr>
            <a:xfrm>
              <a:off x="5464646" y="2038105"/>
              <a:ext cx="46072" cy="263098"/>
            </a:xfrm>
            <a:custGeom>
              <a:avLst/>
              <a:gdLst/>
              <a:ahLst/>
              <a:cxnLst/>
              <a:rect l="l" t="t" r="r" b="b"/>
              <a:pathLst>
                <a:path w="2163" h="12352" extrusionOk="0">
                  <a:moveTo>
                    <a:pt x="0" y="1"/>
                  </a:moveTo>
                  <a:lnTo>
                    <a:pt x="0" y="12351"/>
                  </a:lnTo>
                  <a:lnTo>
                    <a:pt x="2162" y="12351"/>
                  </a:lnTo>
                  <a:lnTo>
                    <a:pt x="2162"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87" name="Google Shape;2187;p69"/>
            <p:cNvSpPr/>
            <p:nvPr/>
          </p:nvSpPr>
          <p:spPr>
            <a:xfrm>
              <a:off x="5490291" y="2301181"/>
              <a:ext cx="66648" cy="61557"/>
            </a:xfrm>
            <a:custGeom>
              <a:avLst/>
              <a:gdLst/>
              <a:ahLst/>
              <a:cxnLst/>
              <a:rect l="l" t="t" r="r" b="b"/>
              <a:pathLst>
                <a:path w="3129" h="2890" extrusionOk="0">
                  <a:moveTo>
                    <a:pt x="962" y="0"/>
                  </a:moveTo>
                  <a:lnTo>
                    <a:pt x="0" y="1447"/>
                  </a:lnTo>
                  <a:lnTo>
                    <a:pt x="962" y="2890"/>
                  </a:lnTo>
                  <a:lnTo>
                    <a:pt x="3128" y="2890"/>
                  </a:lnTo>
                  <a:lnTo>
                    <a:pt x="3128"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88" name="Google Shape;2188;p69"/>
            <p:cNvSpPr/>
            <p:nvPr/>
          </p:nvSpPr>
          <p:spPr>
            <a:xfrm>
              <a:off x="5464646" y="2301181"/>
              <a:ext cx="46072" cy="61472"/>
            </a:xfrm>
            <a:custGeom>
              <a:avLst/>
              <a:gdLst/>
              <a:ahLst/>
              <a:cxnLst/>
              <a:rect l="l" t="t" r="r" b="b"/>
              <a:pathLst>
                <a:path w="2163" h="2886" extrusionOk="0">
                  <a:moveTo>
                    <a:pt x="0" y="0"/>
                  </a:moveTo>
                  <a:lnTo>
                    <a:pt x="0" y="2886"/>
                  </a:lnTo>
                  <a:lnTo>
                    <a:pt x="2162" y="2886"/>
                  </a:lnTo>
                  <a:lnTo>
                    <a:pt x="2162"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189" name="Google Shape;2189;p69"/>
            <p:cNvSpPr/>
            <p:nvPr/>
          </p:nvSpPr>
          <p:spPr>
            <a:xfrm>
              <a:off x="5500537" y="2347317"/>
              <a:ext cx="163264" cy="30821"/>
            </a:xfrm>
            <a:custGeom>
              <a:avLst/>
              <a:gdLst/>
              <a:ahLst/>
              <a:cxnLst/>
              <a:rect l="l" t="t" r="r" b="b"/>
              <a:pathLst>
                <a:path w="7665" h="1447" extrusionOk="0">
                  <a:moveTo>
                    <a:pt x="481" y="0"/>
                  </a:moveTo>
                  <a:lnTo>
                    <a:pt x="0" y="724"/>
                  </a:lnTo>
                  <a:lnTo>
                    <a:pt x="481" y="1447"/>
                  </a:lnTo>
                  <a:lnTo>
                    <a:pt x="7664" y="1447"/>
                  </a:lnTo>
                  <a:lnTo>
                    <a:pt x="7664"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90" name="Google Shape;2190;p69"/>
            <p:cNvSpPr/>
            <p:nvPr/>
          </p:nvSpPr>
          <p:spPr>
            <a:xfrm>
              <a:off x="5357124" y="2347317"/>
              <a:ext cx="153679" cy="30757"/>
            </a:xfrm>
            <a:custGeom>
              <a:avLst/>
              <a:gdLst/>
              <a:ahLst/>
              <a:cxnLst/>
              <a:rect l="l" t="t" r="r" b="b"/>
              <a:pathLst>
                <a:path w="7215" h="1444" extrusionOk="0">
                  <a:moveTo>
                    <a:pt x="0" y="0"/>
                  </a:moveTo>
                  <a:lnTo>
                    <a:pt x="0" y="1443"/>
                  </a:lnTo>
                  <a:lnTo>
                    <a:pt x="7214" y="1443"/>
                  </a:lnTo>
                  <a:lnTo>
                    <a:pt x="7214"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2191" name="Google Shape;2191;p69"/>
          <p:cNvGrpSpPr/>
          <p:nvPr/>
        </p:nvGrpSpPr>
        <p:grpSpPr>
          <a:xfrm>
            <a:off x="8053813" y="2659453"/>
            <a:ext cx="699364" cy="464884"/>
            <a:chOff x="6035803" y="1927291"/>
            <a:chExt cx="524523" cy="348663"/>
          </a:xfrm>
        </p:grpSpPr>
        <p:sp>
          <p:nvSpPr>
            <p:cNvPr id="2192" name="Google Shape;2192;p69"/>
            <p:cNvSpPr/>
            <p:nvPr/>
          </p:nvSpPr>
          <p:spPr>
            <a:xfrm>
              <a:off x="6277569" y="2117445"/>
              <a:ext cx="282758" cy="126799"/>
            </a:xfrm>
            <a:custGeom>
              <a:avLst/>
              <a:gdLst/>
              <a:ahLst/>
              <a:cxnLst/>
              <a:rect l="l" t="t" r="r" b="b"/>
              <a:pathLst>
                <a:path w="13275" h="5953" extrusionOk="0">
                  <a:moveTo>
                    <a:pt x="963" y="0"/>
                  </a:moveTo>
                  <a:lnTo>
                    <a:pt x="1" y="3017"/>
                  </a:lnTo>
                  <a:lnTo>
                    <a:pt x="963" y="5952"/>
                  </a:lnTo>
                  <a:lnTo>
                    <a:pt x="13275" y="5952"/>
                  </a:lnTo>
                  <a:lnTo>
                    <a:pt x="13275"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193" name="Google Shape;2193;p69"/>
            <p:cNvSpPr/>
            <p:nvPr/>
          </p:nvSpPr>
          <p:spPr>
            <a:xfrm>
              <a:off x="6035803" y="2117445"/>
              <a:ext cx="262267" cy="126714"/>
            </a:xfrm>
            <a:custGeom>
              <a:avLst/>
              <a:gdLst/>
              <a:ahLst/>
              <a:cxnLst/>
              <a:rect l="l" t="t" r="r" b="b"/>
              <a:pathLst>
                <a:path w="12313" h="5949" extrusionOk="0">
                  <a:moveTo>
                    <a:pt x="1" y="0"/>
                  </a:moveTo>
                  <a:lnTo>
                    <a:pt x="1" y="5948"/>
                  </a:lnTo>
                  <a:lnTo>
                    <a:pt x="12313" y="5948"/>
                  </a:lnTo>
                  <a:lnTo>
                    <a:pt x="12313"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194" name="Google Shape;2194;p69"/>
            <p:cNvSpPr/>
            <p:nvPr/>
          </p:nvSpPr>
          <p:spPr>
            <a:xfrm>
              <a:off x="6035803" y="2007042"/>
              <a:ext cx="117874" cy="30757"/>
            </a:xfrm>
            <a:custGeom>
              <a:avLst/>
              <a:gdLst/>
              <a:ahLst/>
              <a:cxnLst/>
              <a:rect l="l" t="t" r="r" b="b"/>
              <a:pathLst>
                <a:path w="5534" h="1444" extrusionOk="0">
                  <a:moveTo>
                    <a:pt x="1" y="1"/>
                  </a:moveTo>
                  <a:lnTo>
                    <a:pt x="1" y="1443"/>
                  </a:lnTo>
                  <a:lnTo>
                    <a:pt x="5533" y="1443"/>
                  </a:lnTo>
                  <a:lnTo>
                    <a:pt x="5533"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95" name="Google Shape;2195;p69"/>
            <p:cNvSpPr/>
            <p:nvPr/>
          </p:nvSpPr>
          <p:spPr>
            <a:xfrm>
              <a:off x="6136365" y="1990726"/>
              <a:ext cx="126884" cy="285228"/>
            </a:xfrm>
            <a:custGeom>
              <a:avLst/>
              <a:gdLst/>
              <a:ahLst/>
              <a:cxnLst/>
              <a:rect l="l" t="t" r="r" b="b"/>
              <a:pathLst>
                <a:path w="5957" h="13391" extrusionOk="0">
                  <a:moveTo>
                    <a:pt x="0" y="1"/>
                  </a:moveTo>
                  <a:lnTo>
                    <a:pt x="0" y="13390"/>
                  </a:lnTo>
                  <a:lnTo>
                    <a:pt x="5956" y="13390"/>
                  </a:lnTo>
                  <a:lnTo>
                    <a:pt x="5956" y="2979"/>
                  </a:lnTo>
                  <a:lnTo>
                    <a:pt x="297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96" name="Google Shape;2196;p69"/>
            <p:cNvSpPr/>
            <p:nvPr/>
          </p:nvSpPr>
          <p:spPr>
            <a:xfrm>
              <a:off x="6277569" y="1927291"/>
              <a:ext cx="282758" cy="126884"/>
            </a:xfrm>
            <a:custGeom>
              <a:avLst/>
              <a:gdLst/>
              <a:ahLst/>
              <a:cxnLst/>
              <a:rect l="l" t="t" r="r" b="b"/>
              <a:pathLst>
                <a:path w="13275" h="5957" extrusionOk="0">
                  <a:moveTo>
                    <a:pt x="10300" y="1"/>
                  </a:moveTo>
                  <a:lnTo>
                    <a:pt x="10300" y="2979"/>
                  </a:lnTo>
                  <a:lnTo>
                    <a:pt x="963" y="2979"/>
                  </a:lnTo>
                  <a:lnTo>
                    <a:pt x="1" y="4464"/>
                  </a:lnTo>
                  <a:lnTo>
                    <a:pt x="963" y="5957"/>
                  </a:lnTo>
                  <a:lnTo>
                    <a:pt x="13275" y="5957"/>
                  </a:lnTo>
                  <a:lnTo>
                    <a:pt x="13275"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97" name="Google Shape;2197;p69"/>
            <p:cNvSpPr/>
            <p:nvPr/>
          </p:nvSpPr>
          <p:spPr>
            <a:xfrm>
              <a:off x="6199799" y="1990726"/>
              <a:ext cx="98278" cy="63453"/>
            </a:xfrm>
            <a:custGeom>
              <a:avLst/>
              <a:gdLst/>
              <a:ahLst/>
              <a:cxnLst/>
              <a:rect l="l" t="t" r="r" b="b"/>
              <a:pathLst>
                <a:path w="4614" h="2979" extrusionOk="0">
                  <a:moveTo>
                    <a:pt x="0" y="1"/>
                  </a:moveTo>
                  <a:cubicBezTo>
                    <a:pt x="0" y="1648"/>
                    <a:pt x="1335" y="2979"/>
                    <a:pt x="2978" y="2979"/>
                  </a:cubicBezTo>
                  <a:lnTo>
                    <a:pt x="4614" y="2979"/>
                  </a:lnTo>
                  <a:lnTo>
                    <a:pt x="4614"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2198" name="Google Shape;2198;p69"/>
          <p:cNvGrpSpPr/>
          <p:nvPr/>
        </p:nvGrpSpPr>
        <p:grpSpPr>
          <a:xfrm>
            <a:off x="8939660" y="2682515"/>
            <a:ext cx="699376" cy="418759"/>
            <a:chOff x="6674895" y="1941392"/>
            <a:chExt cx="524532" cy="314069"/>
          </a:xfrm>
        </p:grpSpPr>
        <p:sp>
          <p:nvSpPr>
            <p:cNvPr id="2199" name="Google Shape;2199;p69"/>
            <p:cNvSpPr/>
            <p:nvPr/>
          </p:nvSpPr>
          <p:spPr>
            <a:xfrm>
              <a:off x="7107369" y="1941392"/>
              <a:ext cx="92059" cy="208996"/>
            </a:xfrm>
            <a:custGeom>
              <a:avLst/>
              <a:gdLst/>
              <a:ahLst/>
              <a:cxnLst/>
              <a:rect l="l" t="t" r="r" b="b"/>
              <a:pathLst>
                <a:path w="4322" h="9812" extrusionOk="0">
                  <a:moveTo>
                    <a:pt x="2879" y="1"/>
                  </a:moveTo>
                  <a:lnTo>
                    <a:pt x="2879" y="6453"/>
                  </a:lnTo>
                  <a:lnTo>
                    <a:pt x="962" y="6453"/>
                  </a:lnTo>
                  <a:lnTo>
                    <a:pt x="1" y="8130"/>
                  </a:lnTo>
                  <a:lnTo>
                    <a:pt x="962" y="9812"/>
                  </a:lnTo>
                  <a:lnTo>
                    <a:pt x="4321" y="9812"/>
                  </a:lnTo>
                  <a:lnTo>
                    <a:pt x="432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00" name="Google Shape;2200;p69"/>
            <p:cNvSpPr/>
            <p:nvPr/>
          </p:nvSpPr>
          <p:spPr>
            <a:xfrm>
              <a:off x="7035904" y="2078827"/>
              <a:ext cx="91973" cy="71568"/>
            </a:xfrm>
            <a:custGeom>
              <a:avLst/>
              <a:gdLst/>
              <a:ahLst/>
              <a:cxnLst/>
              <a:rect l="l" t="t" r="r" b="b"/>
              <a:pathLst>
                <a:path w="4318" h="3360" extrusionOk="0">
                  <a:moveTo>
                    <a:pt x="962" y="1"/>
                  </a:moveTo>
                  <a:lnTo>
                    <a:pt x="1" y="1678"/>
                  </a:lnTo>
                  <a:lnTo>
                    <a:pt x="962" y="3360"/>
                  </a:lnTo>
                  <a:lnTo>
                    <a:pt x="4317" y="3360"/>
                  </a:lnTo>
                  <a:lnTo>
                    <a:pt x="4317"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201" name="Google Shape;2201;p69"/>
            <p:cNvSpPr/>
            <p:nvPr/>
          </p:nvSpPr>
          <p:spPr>
            <a:xfrm>
              <a:off x="6916661" y="2050816"/>
              <a:ext cx="139749" cy="127694"/>
            </a:xfrm>
            <a:custGeom>
              <a:avLst/>
              <a:gdLst/>
              <a:ahLst/>
              <a:cxnLst/>
              <a:rect l="l" t="t" r="r" b="b"/>
              <a:pathLst>
                <a:path w="6561" h="5995" extrusionOk="0">
                  <a:moveTo>
                    <a:pt x="962" y="0"/>
                  </a:moveTo>
                  <a:lnTo>
                    <a:pt x="0" y="2993"/>
                  </a:lnTo>
                  <a:lnTo>
                    <a:pt x="962" y="5995"/>
                  </a:lnTo>
                  <a:lnTo>
                    <a:pt x="6560" y="5995"/>
                  </a:lnTo>
                  <a:lnTo>
                    <a:pt x="6560"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02" name="Google Shape;2202;p69"/>
            <p:cNvSpPr/>
            <p:nvPr/>
          </p:nvSpPr>
          <p:spPr>
            <a:xfrm>
              <a:off x="6674895" y="2082767"/>
              <a:ext cx="94913" cy="63772"/>
            </a:xfrm>
            <a:custGeom>
              <a:avLst/>
              <a:gdLst/>
              <a:ahLst/>
              <a:cxnLst/>
              <a:rect l="l" t="t" r="r" b="b"/>
              <a:pathLst>
                <a:path w="4456" h="2994" extrusionOk="0">
                  <a:moveTo>
                    <a:pt x="1001" y="1"/>
                  </a:moveTo>
                  <a:lnTo>
                    <a:pt x="0" y="1493"/>
                  </a:lnTo>
                  <a:lnTo>
                    <a:pt x="1001" y="2994"/>
                  </a:lnTo>
                  <a:lnTo>
                    <a:pt x="3494" y="2994"/>
                  </a:lnTo>
                  <a:lnTo>
                    <a:pt x="4456" y="1455"/>
                  </a:lnTo>
                  <a:lnTo>
                    <a:pt x="3494"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03" name="Google Shape;2203;p69"/>
            <p:cNvSpPr/>
            <p:nvPr/>
          </p:nvSpPr>
          <p:spPr>
            <a:xfrm>
              <a:off x="6749300" y="2050816"/>
              <a:ext cx="187866" cy="127608"/>
            </a:xfrm>
            <a:custGeom>
              <a:avLst/>
              <a:gdLst/>
              <a:ahLst/>
              <a:cxnLst/>
              <a:rect l="l" t="t" r="r" b="b"/>
              <a:pathLst>
                <a:path w="8820" h="5991" extrusionOk="0">
                  <a:moveTo>
                    <a:pt x="1" y="0"/>
                  </a:moveTo>
                  <a:lnTo>
                    <a:pt x="1" y="5991"/>
                  </a:lnTo>
                  <a:lnTo>
                    <a:pt x="8819" y="5991"/>
                  </a:lnTo>
                  <a:lnTo>
                    <a:pt x="8819"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04" name="Google Shape;2204;p69"/>
            <p:cNvSpPr/>
            <p:nvPr/>
          </p:nvSpPr>
          <p:spPr>
            <a:xfrm>
              <a:off x="6826516" y="1952618"/>
              <a:ext cx="30757" cy="302843"/>
            </a:xfrm>
            <a:custGeom>
              <a:avLst/>
              <a:gdLst/>
              <a:ahLst/>
              <a:cxnLst/>
              <a:rect l="l" t="t" r="r" b="b"/>
              <a:pathLst>
                <a:path w="1444" h="14218" extrusionOk="0">
                  <a:moveTo>
                    <a:pt x="0" y="1"/>
                  </a:moveTo>
                  <a:lnTo>
                    <a:pt x="0" y="14217"/>
                  </a:lnTo>
                  <a:lnTo>
                    <a:pt x="1443" y="14217"/>
                  </a:lnTo>
                  <a:lnTo>
                    <a:pt x="1443"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05" name="Google Shape;2205;p69"/>
            <p:cNvSpPr/>
            <p:nvPr/>
          </p:nvSpPr>
          <p:spPr>
            <a:xfrm>
              <a:off x="6977135" y="1952618"/>
              <a:ext cx="30757" cy="302843"/>
            </a:xfrm>
            <a:custGeom>
              <a:avLst/>
              <a:gdLst/>
              <a:ahLst/>
              <a:cxnLst/>
              <a:rect l="l" t="t" r="r" b="b"/>
              <a:pathLst>
                <a:path w="1444" h="14218" extrusionOk="0">
                  <a:moveTo>
                    <a:pt x="1" y="1"/>
                  </a:moveTo>
                  <a:lnTo>
                    <a:pt x="1" y="14217"/>
                  </a:lnTo>
                  <a:lnTo>
                    <a:pt x="1444" y="14217"/>
                  </a:lnTo>
                  <a:lnTo>
                    <a:pt x="1444"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2206" name="Google Shape;2206;p69"/>
          <p:cNvGrpSpPr/>
          <p:nvPr/>
        </p:nvGrpSpPr>
        <p:grpSpPr>
          <a:xfrm>
            <a:off x="9825519" y="2542211"/>
            <a:ext cx="348480" cy="699367"/>
            <a:chOff x="7306532" y="1830925"/>
            <a:chExt cx="261360" cy="524525"/>
          </a:xfrm>
        </p:grpSpPr>
        <p:sp>
          <p:nvSpPr>
            <p:cNvPr id="2207" name="Google Shape;2207;p69"/>
            <p:cNvSpPr/>
            <p:nvPr/>
          </p:nvSpPr>
          <p:spPr>
            <a:xfrm>
              <a:off x="7502480" y="1973770"/>
              <a:ext cx="65412" cy="145649"/>
            </a:xfrm>
            <a:custGeom>
              <a:avLst/>
              <a:gdLst/>
              <a:ahLst/>
              <a:cxnLst/>
              <a:rect l="l" t="t" r="r" b="b"/>
              <a:pathLst>
                <a:path w="3071" h="6838" extrusionOk="0">
                  <a:moveTo>
                    <a:pt x="1536" y="0"/>
                  </a:moveTo>
                  <a:lnTo>
                    <a:pt x="0" y="962"/>
                  </a:lnTo>
                  <a:lnTo>
                    <a:pt x="0" y="5876"/>
                  </a:lnTo>
                  <a:lnTo>
                    <a:pt x="1536" y="6837"/>
                  </a:lnTo>
                  <a:lnTo>
                    <a:pt x="3071" y="5876"/>
                  </a:lnTo>
                  <a:lnTo>
                    <a:pt x="3071" y="962"/>
                  </a:lnTo>
                  <a:lnTo>
                    <a:pt x="1536"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08" name="Google Shape;2208;p69"/>
            <p:cNvSpPr/>
            <p:nvPr/>
          </p:nvSpPr>
          <p:spPr>
            <a:xfrm>
              <a:off x="7306532" y="1973770"/>
              <a:ext cx="65412" cy="145649"/>
            </a:xfrm>
            <a:custGeom>
              <a:avLst/>
              <a:gdLst/>
              <a:ahLst/>
              <a:cxnLst/>
              <a:rect l="l" t="t" r="r" b="b"/>
              <a:pathLst>
                <a:path w="3071" h="6838" extrusionOk="0">
                  <a:moveTo>
                    <a:pt x="1535" y="0"/>
                  </a:moveTo>
                  <a:lnTo>
                    <a:pt x="0" y="962"/>
                  </a:lnTo>
                  <a:lnTo>
                    <a:pt x="0" y="5876"/>
                  </a:lnTo>
                  <a:lnTo>
                    <a:pt x="1535" y="6837"/>
                  </a:lnTo>
                  <a:lnTo>
                    <a:pt x="3070" y="5876"/>
                  </a:lnTo>
                  <a:lnTo>
                    <a:pt x="3070" y="962"/>
                  </a:lnTo>
                  <a:lnTo>
                    <a:pt x="1535"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09" name="Google Shape;2209;p69"/>
            <p:cNvSpPr/>
            <p:nvPr/>
          </p:nvSpPr>
          <p:spPr>
            <a:xfrm>
              <a:off x="7306532" y="2098913"/>
              <a:ext cx="65412" cy="256537"/>
            </a:xfrm>
            <a:custGeom>
              <a:avLst/>
              <a:gdLst/>
              <a:ahLst/>
              <a:cxnLst/>
              <a:rect l="l" t="t" r="r" b="b"/>
              <a:pathLst>
                <a:path w="3071" h="12044" extrusionOk="0">
                  <a:moveTo>
                    <a:pt x="0" y="1"/>
                  </a:moveTo>
                  <a:lnTo>
                    <a:pt x="0" y="12043"/>
                  </a:lnTo>
                  <a:lnTo>
                    <a:pt x="3070" y="12043"/>
                  </a:lnTo>
                  <a:lnTo>
                    <a:pt x="3070"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10" name="Google Shape;2210;p69"/>
            <p:cNvSpPr/>
            <p:nvPr/>
          </p:nvSpPr>
          <p:spPr>
            <a:xfrm>
              <a:off x="7502480" y="2098913"/>
              <a:ext cx="65412" cy="256537"/>
            </a:xfrm>
            <a:custGeom>
              <a:avLst/>
              <a:gdLst/>
              <a:ahLst/>
              <a:cxnLst/>
              <a:rect l="l" t="t" r="r" b="b"/>
              <a:pathLst>
                <a:path w="3071" h="12044" extrusionOk="0">
                  <a:moveTo>
                    <a:pt x="0" y="1"/>
                  </a:moveTo>
                  <a:lnTo>
                    <a:pt x="0" y="12043"/>
                  </a:lnTo>
                  <a:lnTo>
                    <a:pt x="3071" y="12043"/>
                  </a:lnTo>
                  <a:lnTo>
                    <a:pt x="3071"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11" name="Google Shape;2211;p69"/>
            <p:cNvSpPr/>
            <p:nvPr/>
          </p:nvSpPr>
          <p:spPr>
            <a:xfrm>
              <a:off x="7416680" y="1830925"/>
              <a:ext cx="53207" cy="85903"/>
            </a:xfrm>
            <a:custGeom>
              <a:avLst/>
              <a:gdLst/>
              <a:ahLst/>
              <a:cxnLst/>
              <a:rect l="l" t="t" r="r" b="b"/>
              <a:pathLst>
                <a:path w="2498" h="4033" extrusionOk="0">
                  <a:moveTo>
                    <a:pt x="962" y="0"/>
                  </a:moveTo>
                  <a:lnTo>
                    <a:pt x="0" y="4032"/>
                  </a:lnTo>
                  <a:lnTo>
                    <a:pt x="2497" y="3071"/>
                  </a:lnTo>
                  <a:lnTo>
                    <a:pt x="249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12" name="Google Shape;2212;p69"/>
            <p:cNvSpPr/>
            <p:nvPr/>
          </p:nvSpPr>
          <p:spPr>
            <a:xfrm>
              <a:off x="7404538" y="1830925"/>
              <a:ext cx="32632" cy="85903"/>
            </a:xfrm>
            <a:custGeom>
              <a:avLst/>
              <a:gdLst/>
              <a:ahLst/>
              <a:cxnLst/>
              <a:rect l="l" t="t" r="r" b="b"/>
              <a:pathLst>
                <a:path w="1532" h="4033" extrusionOk="0">
                  <a:moveTo>
                    <a:pt x="1" y="0"/>
                  </a:moveTo>
                  <a:lnTo>
                    <a:pt x="1" y="3071"/>
                  </a:lnTo>
                  <a:lnTo>
                    <a:pt x="1532" y="4032"/>
                  </a:lnTo>
                  <a:lnTo>
                    <a:pt x="1532"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13" name="Google Shape;2213;p69"/>
            <p:cNvSpPr/>
            <p:nvPr/>
          </p:nvSpPr>
          <p:spPr>
            <a:xfrm>
              <a:off x="7416680" y="1896320"/>
              <a:ext cx="151209" cy="97959"/>
            </a:xfrm>
            <a:custGeom>
              <a:avLst/>
              <a:gdLst/>
              <a:ahLst/>
              <a:cxnLst/>
              <a:rect l="l" t="t" r="r" b="b"/>
              <a:pathLst>
                <a:path w="7099" h="4599" extrusionOk="0">
                  <a:moveTo>
                    <a:pt x="962" y="1"/>
                  </a:moveTo>
                  <a:lnTo>
                    <a:pt x="0" y="1528"/>
                  </a:lnTo>
                  <a:lnTo>
                    <a:pt x="962" y="3063"/>
                  </a:lnTo>
                  <a:lnTo>
                    <a:pt x="4028" y="3063"/>
                  </a:lnTo>
                  <a:lnTo>
                    <a:pt x="4028" y="4598"/>
                  </a:lnTo>
                  <a:lnTo>
                    <a:pt x="7099" y="4598"/>
                  </a:lnTo>
                  <a:lnTo>
                    <a:pt x="7099"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14" name="Google Shape;2214;p69"/>
            <p:cNvSpPr/>
            <p:nvPr/>
          </p:nvSpPr>
          <p:spPr>
            <a:xfrm>
              <a:off x="7306532" y="1896320"/>
              <a:ext cx="130633" cy="97959"/>
            </a:xfrm>
            <a:custGeom>
              <a:avLst/>
              <a:gdLst/>
              <a:ahLst/>
              <a:cxnLst/>
              <a:rect l="l" t="t" r="r" b="b"/>
              <a:pathLst>
                <a:path w="6133" h="4599" extrusionOk="0">
                  <a:moveTo>
                    <a:pt x="0" y="1"/>
                  </a:moveTo>
                  <a:lnTo>
                    <a:pt x="0" y="4598"/>
                  </a:lnTo>
                  <a:lnTo>
                    <a:pt x="3070" y="4598"/>
                  </a:lnTo>
                  <a:lnTo>
                    <a:pt x="3070" y="3063"/>
                  </a:lnTo>
                  <a:lnTo>
                    <a:pt x="6133" y="3063"/>
                  </a:lnTo>
                  <a:lnTo>
                    <a:pt x="6133"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grpSp>
        <p:nvGrpSpPr>
          <p:cNvPr id="2215" name="Google Shape;2215;p69"/>
          <p:cNvGrpSpPr/>
          <p:nvPr/>
        </p:nvGrpSpPr>
        <p:grpSpPr>
          <a:xfrm>
            <a:off x="2018018" y="3504340"/>
            <a:ext cx="350917" cy="699379"/>
            <a:chOff x="1597090" y="2609009"/>
            <a:chExt cx="263188" cy="524534"/>
          </a:xfrm>
        </p:grpSpPr>
        <p:sp>
          <p:nvSpPr>
            <p:cNvPr id="2216" name="Google Shape;2216;p69"/>
            <p:cNvSpPr/>
            <p:nvPr/>
          </p:nvSpPr>
          <p:spPr>
            <a:xfrm>
              <a:off x="1708153" y="2653848"/>
              <a:ext cx="53293" cy="110483"/>
            </a:xfrm>
            <a:custGeom>
              <a:avLst/>
              <a:gdLst/>
              <a:ahLst/>
              <a:cxnLst/>
              <a:rect l="l" t="t" r="r" b="b"/>
              <a:pathLst>
                <a:path w="2502" h="5187" extrusionOk="0">
                  <a:moveTo>
                    <a:pt x="0" y="0"/>
                  </a:moveTo>
                  <a:lnTo>
                    <a:pt x="0" y="5186"/>
                  </a:lnTo>
                  <a:lnTo>
                    <a:pt x="2501" y="4225"/>
                  </a:lnTo>
                  <a:lnTo>
                    <a:pt x="2501" y="962"/>
                  </a:lnTo>
                  <a:lnTo>
                    <a:pt x="0"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217" name="Google Shape;2217;p69"/>
            <p:cNvSpPr/>
            <p:nvPr/>
          </p:nvSpPr>
          <p:spPr>
            <a:xfrm>
              <a:off x="1696097" y="2653848"/>
              <a:ext cx="32653" cy="110483"/>
            </a:xfrm>
            <a:custGeom>
              <a:avLst/>
              <a:gdLst/>
              <a:ahLst/>
              <a:cxnLst/>
              <a:rect l="l" t="t" r="r" b="b"/>
              <a:pathLst>
                <a:path w="1533" h="5187" extrusionOk="0">
                  <a:moveTo>
                    <a:pt x="1532" y="0"/>
                  </a:moveTo>
                  <a:lnTo>
                    <a:pt x="1" y="962"/>
                  </a:lnTo>
                  <a:lnTo>
                    <a:pt x="1" y="4225"/>
                  </a:lnTo>
                  <a:lnTo>
                    <a:pt x="1532" y="5186"/>
                  </a:lnTo>
                  <a:lnTo>
                    <a:pt x="1532"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218" name="Google Shape;2218;p69"/>
            <p:cNvSpPr/>
            <p:nvPr/>
          </p:nvSpPr>
          <p:spPr>
            <a:xfrm>
              <a:off x="1708153" y="2609009"/>
              <a:ext cx="118513" cy="65327"/>
            </a:xfrm>
            <a:custGeom>
              <a:avLst/>
              <a:gdLst/>
              <a:ahLst/>
              <a:cxnLst/>
              <a:rect l="l" t="t" r="r" b="b"/>
              <a:pathLst>
                <a:path w="5564" h="3067" extrusionOk="0">
                  <a:moveTo>
                    <a:pt x="966" y="0"/>
                  </a:moveTo>
                  <a:lnTo>
                    <a:pt x="0" y="1536"/>
                  </a:lnTo>
                  <a:lnTo>
                    <a:pt x="966" y="3067"/>
                  </a:lnTo>
                  <a:lnTo>
                    <a:pt x="5564" y="3067"/>
                  </a:lnTo>
                  <a:lnTo>
                    <a:pt x="5564"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19" name="Google Shape;2219;p69"/>
            <p:cNvSpPr/>
            <p:nvPr/>
          </p:nvSpPr>
          <p:spPr>
            <a:xfrm>
              <a:off x="1630703" y="2609009"/>
              <a:ext cx="98044" cy="65327"/>
            </a:xfrm>
            <a:custGeom>
              <a:avLst/>
              <a:gdLst/>
              <a:ahLst/>
              <a:cxnLst/>
              <a:rect l="l" t="t" r="r" b="b"/>
              <a:pathLst>
                <a:path w="4603" h="3067" extrusionOk="0">
                  <a:moveTo>
                    <a:pt x="0" y="0"/>
                  </a:moveTo>
                  <a:lnTo>
                    <a:pt x="0" y="3067"/>
                  </a:lnTo>
                  <a:lnTo>
                    <a:pt x="4602" y="3067"/>
                  </a:lnTo>
                  <a:lnTo>
                    <a:pt x="4602"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20" name="Google Shape;2220;p69"/>
            <p:cNvSpPr/>
            <p:nvPr/>
          </p:nvSpPr>
          <p:spPr>
            <a:xfrm>
              <a:off x="1708238" y="2739733"/>
              <a:ext cx="152039" cy="259072"/>
            </a:xfrm>
            <a:custGeom>
              <a:avLst/>
              <a:gdLst/>
              <a:ahLst/>
              <a:cxnLst/>
              <a:rect l="l" t="t" r="r" b="b"/>
              <a:pathLst>
                <a:path w="7138" h="12163" extrusionOk="0">
                  <a:moveTo>
                    <a:pt x="962" y="0"/>
                  </a:moveTo>
                  <a:lnTo>
                    <a:pt x="0" y="5810"/>
                  </a:lnTo>
                  <a:lnTo>
                    <a:pt x="962" y="12162"/>
                  </a:lnTo>
                  <a:lnTo>
                    <a:pt x="2497" y="12162"/>
                  </a:lnTo>
                  <a:cubicBezTo>
                    <a:pt x="5167" y="11477"/>
                    <a:pt x="7137" y="9061"/>
                    <a:pt x="7137" y="6179"/>
                  </a:cubicBezTo>
                  <a:cubicBezTo>
                    <a:pt x="7137" y="2767"/>
                    <a:pt x="4375" y="0"/>
                    <a:pt x="962"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21" name="Google Shape;2221;p69"/>
            <p:cNvSpPr/>
            <p:nvPr/>
          </p:nvSpPr>
          <p:spPr>
            <a:xfrm>
              <a:off x="1597090" y="2739648"/>
              <a:ext cx="131570" cy="259072"/>
            </a:xfrm>
            <a:custGeom>
              <a:avLst/>
              <a:gdLst/>
              <a:ahLst/>
              <a:cxnLst/>
              <a:rect l="l" t="t" r="r" b="b"/>
              <a:pathLst>
                <a:path w="6177" h="12163" extrusionOk="0">
                  <a:moveTo>
                    <a:pt x="6176" y="0"/>
                  </a:moveTo>
                  <a:cubicBezTo>
                    <a:pt x="2767" y="4"/>
                    <a:pt x="1" y="2771"/>
                    <a:pt x="1" y="6179"/>
                  </a:cubicBezTo>
                  <a:cubicBezTo>
                    <a:pt x="1" y="9061"/>
                    <a:pt x="1975" y="11485"/>
                    <a:pt x="4641" y="12162"/>
                  </a:cubicBezTo>
                  <a:lnTo>
                    <a:pt x="6176" y="12162"/>
                  </a:lnTo>
                  <a:lnTo>
                    <a:pt x="6176"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22" name="Google Shape;2222;p69"/>
            <p:cNvSpPr/>
            <p:nvPr/>
          </p:nvSpPr>
          <p:spPr>
            <a:xfrm>
              <a:off x="1708238" y="2871267"/>
              <a:ext cx="53207" cy="217345"/>
            </a:xfrm>
            <a:custGeom>
              <a:avLst/>
              <a:gdLst/>
              <a:ahLst/>
              <a:cxnLst/>
              <a:rect l="l" t="t" r="r" b="b"/>
              <a:pathLst>
                <a:path w="2498" h="10204" extrusionOk="0">
                  <a:moveTo>
                    <a:pt x="962" y="0"/>
                  </a:moveTo>
                  <a:lnTo>
                    <a:pt x="0" y="10204"/>
                  </a:lnTo>
                  <a:lnTo>
                    <a:pt x="2497" y="9242"/>
                  </a:lnTo>
                  <a:lnTo>
                    <a:pt x="2497" y="1536"/>
                  </a:lnTo>
                  <a:cubicBezTo>
                    <a:pt x="2497" y="689"/>
                    <a:pt x="1808" y="0"/>
                    <a:pt x="962"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223" name="Google Shape;2223;p69"/>
            <p:cNvSpPr/>
            <p:nvPr/>
          </p:nvSpPr>
          <p:spPr>
            <a:xfrm>
              <a:off x="1696097" y="2871267"/>
              <a:ext cx="32653" cy="217345"/>
            </a:xfrm>
            <a:custGeom>
              <a:avLst/>
              <a:gdLst/>
              <a:ahLst/>
              <a:cxnLst/>
              <a:rect l="l" t="t" r="r" b="b"/>
              <a:pathLst>
                <a:path w="1533" h="10204" extrusionOk="0">
                  <a:moveTo>
                    <a:pt x="1532" y="0"/>
                  </a:moveTo>
                  <a:cubicBezTo>
                    <a:pt x="686" y="0"/>
                    <a:pt x="1" y="689"/>
                    <a:pt x="1" y="1536"/>
                  </a:cubicBezTo>
                  <a:lnTo>
                    <a:pt x="1" y="9242"/>
                  </a:lnTo>
                  <a:lnTo>
                    <a:pt x="1532" y="10204"/>
                  </a:lnTo>
                  <a:lnTo>
                    <a:pt x="1532"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224" name="Google Shape;2224;p69"/>
            <p:cNvSpPr/>
            <p:nvPr/>
          </p:nvSpPr>
          <p:spPr>
            <a:xfrm>
              <a:off x="1708153" y="3068131"/>
              <a:ext cx="118513" cy="65412"/>
            </a:xfrm>
            <a:custGeom>
              <a:avLst/>
              <a:gdLst/>
              <a:ahLst/>
              <a:cxnLst/>
              <a:rect l="l" t="t" r="r" b="b"/>
              <a:pathLst>
                <a:path w="5564" h="3071" extrusionOk="0">
                  <a:moveTo>
                    <a:pt x="966" y="0"/>
                  </a:moveTo>
                  <a:lnTo>
                    <a:pt x="0" y="1535"/>
                  </a:lnTo>
                  <a:lnTo>
                    <a:pt x="966" y="3070"/>
                  </a:lnTo>
                  <a:lnTo>
                    <a:pt x="5564" y="3070"/>
                  </a:lnTo>
                  <a:lnTo>
                    <a:pt x="5564"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25" name="Google Shape;2225;p69"/>
            <p:cNvSpPr/>
            <p:nvPr/>
          </p:nvSpPr>
          <p:spPr>
            <a:xfrm>
              <a:off x="1630703" y="3068131"/>
              <a:ext cx="98044" cy="65412"/>
            </a:xfrm>
            <a:custGeom>
              <a:avLst/>
              <a:gdLst/>
              <a:ahLst/>
              <a:cxnLst/>
              <a:rect l="l" t="t" r="r" b="b"/>
              <a:pathLst>
                <a:path w="4603" h="3071" extrusionOk="0">
                  <a:moveTo>
                    <a:pt x="0" y="0"/>
                  </a:moveTo>
                  <a:lnTo>
                    <a:pt x="0" y="3070"/>
                  </a:lnTo>
                  <a:lnTo>
                    <a:pt x="4602" y="3070"/>
                  </a:lnTo>
                  <a:lnTo>
                    <a:pt x="4602"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226" name="Google Shape;2226;p69"/>
          <p:cNvGrpSpPr/>
          <p:nvPr/>
        </p:nvGrpSpPr>
        <p:grpSpPr>
          <a:xfrm>
            <a:off x="2568920" y="3632363"/>
            <a:ext cx="699369" cy="443333"/>
            <a:chOff x="2142437" y="2685799"/>
            <a:chExt cx="524527" cy="332500"/>
          </a:xfrm>
        </p:grpSpPr>
        <p:sp>
          <p:nvSpPr>
            <p:cNvPr id="2227" name="Google Shape;2227;p69"/>
            <p:cNvSpPr/>
            <p:nvPr/>
          </p:nvSpPr>
          <p:spPr>
            <a:xfrm>
              <a:off x="2471473" y="2822828"/>
              <a:ext cx="195491" cy="195470"/>
            </a:xfrm>
            <a:custGeom>
              <a:avLst/>
              <a:gdLst/>
              <a:ahLst/>
              <a:cxnLst/>
              <a:rect l="l" t="t" r="r" b="b"/>
              <a:pathLst>
                <a:path w="9178" h="9177" extrusionOk="0">
                  <a:moveTo>
                    <a:pt x="4587" y="1443"/>
                  </a:moveTo>
                  <a:cubicBezTo>
                    <a:pt x="6326" y="1443"/>
                    <a:pt x="7734" y="2852"/>
                    <a:pt x="7734" y="4587"/>
                  </a:cubicBezTo>
                  <a:cubicBezTo>
                    <a:pt x="7734" y="6322"/>
                    <a:pt x="6322" y="7734"/>
                    <a:pt x="4587" y="7734"/>
                  </a:cubicBezTo>
                  <a:cubicBezTo>
                    <a:pt x="2852" y="7734"/>
                    <a:pt x="1444" y="6322"/>
                    <a:pt x="1444" y="4587"/>
                  </a:cubicBezTo>
                  <a:cubicBezTo>
                    <a:pt x="1444" y="2852"/>
                    <a:pt x="2852" y="1443"/>
                    <a:pt x="4587" y="1443"/>
                  </a:cubicBezTo>
                  <a:close/>
                  <a:moveTo>
                    <a:pt x="4587" y="1"/>
                  </a:moveTo>
                  <a:cubicBezTo>
                    <a:pt x="2059" y="1"/>
                    <a:pt x="1" y="2059"/>
                    <a:pt x="1" y="4587"/>
                  </a:cubicBezTo>
                  <a:cubicBezTo>
                    <a:pt x="1" y="7118"/>
                    <a:pt x="2059" y="9177"/>
                    <a:pt x="4587" y="9177"/>
                  </a:cubicBezTo>
                  <a:cubicBezTo>
                    <a:pt x="7119" y="9177"/>
                    <a:pt x="9177" y="7118"/>
                    <a:pt x="9177" y="4587"/>
                  </a:cubicBezTo>
                  <a:cubicBezTo>
                    <a:pt x="9177" y="2059"/>
                    <a:pt x="7119" y="1"/>
                    <a:pt x="458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28" name="Google Shape;2228;p69"/>
            <p:cNvSpPr/>
            <p:nvPr/>
          </p:nvSpPr>
          <p:spPr>
            <a:xfrm>
              <a:off x="2142437" y="2822828"/>
              <a:ext cx="195470" cy="195470"/>
            </a:xfrm>
            <a:custGeom>
              <a:avLst/>
              <a:gdLst/>
              <a:ahLst/>
              <a:cxnLst/>
              <a:rect l="l" t="t" r="r" b="b"/>
              <a:pathLst>
                <a:path w="9177" h="9177" extrusionOk="0">
                  <a:moveTo>
                    <a:pt x="4586" y="1443"/>
                  </a:moveTo>
                  <a:cubicBezTo>
                    <a:pt x="6325" y="1443"/>
                    <a:pt x="7734" y="2852"/>
                    <a:pt x="7734" y="4587"/>
                  </a:cubicBezTo>
                  <a:cubicBezTo>
                    <a:pt x="7734" y="6322"/>
                    <a:pt x="6325" y="7734"/>
                    <a:pt x="4586" y="7734"/>
                  </a:cubicBezTo>
                  <a:cubicBezTo>
                    <a:pt x="2851" y="7734"/>
                    <a:pt x="1443" y="6322"/>
                    <a:pt x="1443" y="4587"/>
                  </a:cubicBezTo>
                  <a:cubicBezTo>
                    <a:pt x="1443" y="2852"/>
                    <a:pt x="2851" y="1443"/>
                    <a:pt x="4586" y="1443"/>
                  </a:cubicBezTo>
                  <a:close/>
                  <a:moveTo>
                    <a:pt x="4586" y="1"/>
                  </a:moveTo>
                  <a:cubicBezTo>
                    <a:pt x="2059" y="1"/>
                    <a:pt x="0" y="2059"/>
                    <a:pt x="0" y="4587"/>
                  </a:cubicBezTo>
                  <a:cubicBezTo>
                    <a:pt x="0" y="7118"/>
                    <a:pt x="2059" y="9177"/>
                    <a:pt x="4586" y="9177"/>
                  </a:cubicBezTo>
                  <a:cubicBezTo>
                    <a:pt x="7118" y="9177"/>
                    <a:pt x="9176" y="7118"/>
                    <a:pt x="9176" y="4587"/>
                  </a:cubicBezTo>
                  <a:cubicBezTo>
                    <a:pt x="9176" y="2059"/>
                    <a:pt x="7118" y="1"/>
                    <a:pt x="4586"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29" name="Google Shape;2229;p69"/>
            <p:cNvSpPr/>
            <p:nvPr/>
          </p:nvSpPr>
          <p:spPr>
            <a:xfrm>
              <a:off x="2394448" y="2685799"/>
              <a:ext cx="189485" cy="238901"/>
            </a:xfrm>
            <a:custGeom>
              <a:avLst/>
              <a:gdLst/>
              <a:ahLst/>
              <a:cxnLst/>
              <a:rect l="l" t="t" r="r" b="b"/>
              <a:pathLst>
                <a:path w="8896" h="11216" extrusionOk="0">
                  <a:moveTo>
                    <a:pt x="2932" y="1"/>
                  </a:moveTo>
                  <a:lnTo>
                    <a:pt x="2932" y="1443"/>
                  </a:lnTo>
                  <a:lnTo>
                    <a:pt x="4729" y="1443"/>
                  </a:lnTo>
                  <a:lnTo>
                    <a:pt x="5141" y="2894"/>
                  </a:lnTo>
                  <a:lnTo>
                    <a:pt x="481" y="2894"/>
                  </a:lnTo>
                  <a:lnTo>
                    <a:pt x="0" y="3652"/>
                  </a:lnTo>
                  <a:lnTo>
                    <a:pt x="481" y="4337"/>
                  </a:lnTo>
                  <a:lnTo>
                    <a:pt x="4483" y="4337"/>
                  </a:lnTo>
                  <a:lnTo>
                    <a:pt x="481" y="8823"/>
                  </a:lnTo>
                  <a:lnTo>
                    <a:pt x="0" y="10262"/>
                  </a:lnTo>
                  <a:lnTo>
                    <a:pt x="481" y="10985"/>
                  </a:lnTo>
                  <a:lnTo>
                    <a:pt x="5760" y="5072"/>
                  </a:lnTo>
                  <a:lnTo>
                    <a:pt x="7511" y="11216"/>
                  </a:lnTo>
                  <a:lnTo>
                    <a:pt x="8896" y="10824"/>
                  </a:lnTo>
                  <a:lnTo>
                    <a:pt x="5818"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30" name="Google Shape;2230;p69"/>
            <p:cNvSpPr/>
            <p:nvPr/>
          </p:nvSpPr>
          <p:spPr>
            <a:xfrm>
              <a:off x="2211601" y="2697600"/>
              <a:ext cx="193191" cy="238347"/>
            </a:xfrm>
            <a:custGeom>
              <a:avLst/>
              <a:gdLst/>
              <a:ahLst/>
              <a:cxnLst/>
              <a:rect l="l" t="t" r="r" b="b"/>
              <a:pathLst>
                <a:path w="9070" h="11190" extrusionOk="0">
                  <a:moveTo>
                    <a:pt x="5937" y="4848"/>
                  </a:moveTo>
                  <a:lnTo>
                    <a:pt x="7149" y="9746"/>
                  </a:lnTo>
                  <a:lnTo>
                    <a:pt x="2686" y="9746"/>
                  </a:lnTo>
                  <a:lnTo>
                    <a:pt x="5937" y="4848"/>
                  </a:lnTo>
                  <a:close/>
                  <a:moveTo>
                    <a:pt x="6226" y="1"/>
                  </a:moveTo>
                  <a:lnTo>
                    <a:pt x="4829" y="347"/>
                  </a:lnTo>
                  <a:lnTo>
                    <a:pt x="5472" y="2955"/>
                  </a:lnTo>
                  <a:lnTo>
                    <a:pt x="0" y="11189"/>
                  </a:lnTo>
                  <a:lnTo>
                    <a:pt x="8396" y="11189"/>
                  </a:lnTo>
                  <a:lnTo>
                    <a:pt x="9069" y="10431"/>
                  </a:lnTo>
                  <a:lnTo>
                    <a:pt x="9069" y="8265"/>
                  </a:lnTo>
                  <a:lnTo>
                    <a:pt x="8446" y="8965"/>
                  </a:lnTo>
                  <a:lnTo>
                    <a:pt x="7161" y="3783"/>
                  </a:lnTo>
                  <a:lnTo>
                    <a:pt x="9065" y="3783"/>
                  </a:lnTo>
                  <a:lnTo>
                    <a:pt x="9065" y="2340"/>
                  </a:lnTo>
                  <a:lnTo>
                    <a:pt x="6803" y="2340"/>
                  </a:lnTo>
                  <a:lnTo>
                    <a:pt x="6226"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31" name="Google Shape;2231;p69"/>
            <p:cNvSpPr/>
            <p:nvPr/>
          </p:nvSpPr>
          <p:spPr>
            <a:xfrm>
              <a:off x="2275121" y="2685799"/>
              <a:ext cx="90738" cy="30757"/>
            </a:xfrm>
            <a:custGeom>
              <a:avLst/>
              <a:gdLst/>
              <a:ahLst/>
              <a:cxnLst/>
              <a:rect l="l" t="t" r="r" b="b"/>
              <a:pathLst>
                <a:path w="4260" h="1444" extrusionOk="0">
                  <a:moveTo>
                    <a:pt x="0" y="1"/>
                  </a:moveTo>
                  <a:lnTo>
                    <a:pt x="0" y="1443"/>
                  </a:lnTo>
                  <a:lnTo>
                    <a:pt x="4259" y="1443"/>
                  </a:lnTo>
                  <a:lnTo>
                    <a:pt x="4259"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232" name="Google Shape;2232;p69"/>
          <p:cNvGrpSpPr/>
          <p:nvPr/>
        </p:nvGrpSpPr>
        <p:grpSpPr>
          <a:xfrm>
            <a:off x="3468274" y="3694635"/>
            <a:ext cx="699364" cy="318789"/>
            <a:chOff x="2759142" y="2693578"/>
            <a:chExt cx="524523" cy="239092"/>
          </a:xfrm>
        </p:grpSpPr>
        <p:sp>
          <p:nvSpPr>
            <p:cNvPr id="2233" name="Google Shape;2233;p69"/>
            <p:cNvSpPr/>
            <p:nvPr/>
          </p:nvSpPr>
          <p:spPr>
            <a:xfrm>
              <a:off x="3000908" y="2693578"/>
              <a:ext cx="282758" cy="239092"/>
            </a:xfrm>
            <a:custGeom>
              <a:avLst/>
              <a:gdLst/>
              <a:ahLst/>
              <a:cxnLst/>
              <a:rect l="l" t="t" r="r" b="b"/>
              <a:pathLst>
                <a:path w="13275" h="11225" extrusionOk="0">
                  <a:moveTo>
                    <a:pt x="963" y="1"/>
                  </a:moveTo>
                  <a:lnTo>
                    <a:pt x="1" y="2944"/>
                  </a:lnTo>
                  <a:lnTo>
                    <a:pt x="963" y="6434"/>
                  </a:lnTo>
                  <a:cubicBezTo>
                    <a:pt x="1690" y="6434"/>
                    <a:pt x="2298" y="6980"/>
                    <a:pt x="2375" y="7704"/>
                  </a:cubicBezTo>
                  <a:lnTo>
                    <a:pt x="2752" y="11224"/>
                  </a:lnTo>
                  <a:cubicBezTo>
                    <a:pt x="9423" y="10424"/>
                    <a:pt x="13275" y="5387"/>
                    <a:pt x="13275" y="5387"/>
                  </a:cubicBezTo>
                  <a:lnTo>
                    <a:pt x="13275" y="1532"/>
                  </a:lnTo>
                  <a:cubicBezTo>
                    <a:pt x="13275" y="1532"/>
                    <a:pt x="13275" y="1532"/>
                    <a:pt x="13275" y="1532"/>
                  </a:cubicBezTo>
                  <a:cubicBezTo>
                    <a:pt x="13263" y="1532"/>
                    <a:pt x="8567" y="1"/>
                    <a:pt x="96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234" name="Google Shape;2234;p69"/>
            <p:cNvSpPr/>
            <p:nvPr/>
          </p:nvSpPr>
          <p:spPr>
            <a:xfrm>
              <a:off x="2759142" y="2693631"/>
              <a:ext cx="262267" cy="238986"/>
            </a:xfrm>
            <a:custGeom>
              <a:avLst/>
              <a:gdLst/>
              <a:ahLst/>
              <a:cxnLst/>
              <a:rect l="l" t="t" r="r" b="b"/>
              <a:pathLst>
                <a:path w="12313" h="11220" extrusionOk="0">
                  <a:moveTo>
                    <a:pt x="12256" y="1"/>
                  </a:moveTo>
                  <a:cubicBezTo>
                    <a:pt x="4675" y="1"/>
                    <a:pt x="1" y="1528"/>
                    <a:pt x="1" y="1528"/>
                  </a:cubicBezTo>
                  <a:lnTo>
                    <a:pt x="1" y="5387"/>
                  </a:lnTo>
                  <a:cubicBezTo>
                    <a:pt x="1" y="5387"/>
                    <a:pt x="3852" y="10416"/>
                    <a:pt x="10524" y="11220"/>
                  </a:cubicBezTo>
                  <a:lnTo>
                    <a:pt x="10897" y="7699"/>
                  </a:lnTo>
                  <a:cubicBezTo>
                    <a:pt x="10974" y="6976"/>
                    <a:pt x="11585" y="6430"/>
                    <a:pt x="12313" y="6430"/>
                  </a:cubicBezTo>
                  <a:lnTo>
                    <a:pt x="12313" y="1"/>
                  </a:lnTo>
                  <a:cubicBezTo>
                    <a:pt x="12294" y="1"/>
                    <a:pt x="12275" y="1"/>
                    <a:pt x="12256"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nvGrpSpPr>
          <p:cNvPr id="2235" name="Google Shape;2235;p69"/>
          <p:cNvGrpSpPr/>
          <p:nvPr/>
        </p:nvGrpSpPr>
        <p:grpSpPr>
          <a:xfrm>
            <a:off x="4367623" y="3504355"/>
            <a:ext cx="522797" cy="699351"/>
            <a:chOff x="3392078" y="2573351"/>
            <a:chExt cx="392098" cy="524513"/>
          </a:xfrm>
        </p:grpSpPr>
        <p:sp>
          <p:nvSpPr>
            <p:cNvPr id="2236" name="Google Shape;2236;p69"/>
            <p:cNvSpPr/>
            <p:nvPr/>
          </p:nvSpPr>
          <p:spPr>
            <a:xfrm>
              <a:off x="3557395" y="2573351"/>
              <a:ext cx="226781" cy="524513"/>
            </a:xfrm>
            <a:custGeom>
              <a:avLst/>
              <a:gdLst/>
              <a:ahLst/>
              <a:cxnLst/>
              <a:rect l="l" t="t" r="r" b="b"/>
              <a:pathLst>
                <a:path w="10647" h="24625" extrusionOk="0">
                  <a:moveTo>
                    <a:pt x="1447" y="1"/>
                  </a:moveTo>
                  <a:lnTo>
                    <a:pt x="0" y="9762"/>
                  </a:lnTo>
                  <a:lnTo>
                    <a:pt x="1447" y="24625"/>
                  </a:lnTo>
                  <a:lnTo>
                    <a:pt x="10646" y="24625"/>
                  </a:lnTo>
                  <a:lnTo>
                    <a:pt x="10646"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37" name="Google Shape;2237;p69"/>
            <p:cNvSpPr/>
            <p:nvPr/>
          </p:nvSpPr>
          <p:spPr>
            <a:xfrm>
              <a:off x="3392078" y="2573351"/>
              <a:ext cx="196130" cy="524513"/>
            </a:xfrm>
            <a:custGeom>
              <a:avLst/>
              <a:gdLst/>
              <a:ahLst/>
              <a:cxnLst/>
              <a:rect l="l" t="t" r="r" b="b"/>
              <a:pathLst>
                <a:path w="9208" h="24625" extrusionOk="0">
                  <a:moveTo>
                    <a:pt x="1" y="1"/>
                  </a:moveTo>
                  <a:lnTo>
                    <a:pt x="1" y="24625"/>
                  </a:lnTo>
                  <a:lnTo>
                    <a:pt x="9208" y="24625"/>
                  </a:lnTo>
                  <a:lnTo>
                    <a:pt x="920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38" name="Google Shape;2238;p69"/>
            <p:cNvSpPr/>
            <p:nvPr/>
          </p:nvSpPr>
          <p:spPr>
            <a:xfrm>
              <a:off x="3557395" y="2638596"/>
              <a:ext cx="161454" cy="328574"/>
            </a:xfrm>
            <a:custGeom>
              <a:avLst/>
              <a:gdLst/>
              <a:ahLst/>
              <a:cxnLst/>
              <a:rect l="l" t="t" r="r" b="b"/>
              <a:pathLst>
                <a:path w="7580" h="15426" extrusionOk="0">
                  <a:moveTo>
                    <a:pt x="1447" y="0"/>
                  </a:moveTo>
                  <a:lnTo>
                    <a:pt x="0" y="6699"/>
                  </a:lnTo>
                  <a:lnTo>
                    <a:pt x="1447" y="15425"/>
                  </a:lnTo>
                  <a:lnTo>
                    <a:pt x="7580" y="15425"/>
                  </a:lnTo>
                  <a:lnTo>
                    <a:pt x="7580"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239" name="Google Shape;2239;p69"/>
            <p:cNvSpPr/>
            <p:nvPr/>
          </p:nvSpPr>
          <p:spPr>
            <a:xfrm>
              <a:off x="3457494" y="2638596"/>
              <a:ext cx="130718" cy="328638"/>
            </a:xfrm>
            <a:custGeom>
              <a:avLst/>
              <a:gdLst/>
              <a:ahLst/>
              <a:cxnLst/>
              <a:rect l="l" t="t" r="r" b="b"/>
              <a:pathLst>
                <a:path w="6137" h="15429" extrusionOk="0">
                  <a:moveTo>
                    <a:pt x="0" y="0"/>
                  </a:moveTo>
                  <a:lnTo>
                    <a:pt x="0" y="15429"/>
                  </a:lnTo>
                  <a:lnTo>
                    <a:pt x="6137" y="15429"/>
                  </a:lnTo>
                  <a:lnTo>
                    <a:pt x="6137"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240" name="Google Shape;2240;p69"/>
            <p:cNvSpPr/>
            <p:nvPr/>
          </p:nvSpPr>
          <p:spPr>
            <a:xfrm>
              <a:off x="3567726" y="2709976"/>
              <a:ext cx="85903" cy="179900"/>
            </a:xfrm>
            <a:custGeom>
              <a:avLst/>
              <a:gdLst/>
              <a:ahLst/>
              <a:cxnLst/>
              <a:rect l="l" t="t" r="r" b="b"/>
              <a:pathLst>
                <a:path w="4033" h="8446" extrusionOk="0">
                  <a:moveTo>
                    <a:pt x="962" y="1"/>
                  </a:moveTo>
                  <a:lnTo>
                    <a:pt x="0" y="3348"/>
                  </a:lnTo>
                  <a:lnTo>
                    <a:pt x="962" y="8446"/>
                  </a:lnTo>
                  <a:cubicBezTo>
                    <a:pt x="962" y="8446"/>
                    <a:pt x="4032" y="6091"/>
                    <a:pt x="4032" y="3063"/>
                  </a:cubicBezTo>
                  <a:cubicBezTo>
                    <a:pt x="4025" y="1378"/>
                    <a:pt x="2651" y="1"/>
                    <a:pt x="962"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41" name="Google Shape;2241;p69"/>
            <p:cNvSpPr/>
            <p:nvPr/>
          </p:nvSpPr>
          <p:spPr>
            <a:xfrm>
              <a:off x="3522888" y="2710146"/>
              <a:ext cx="65327" cy="179900"/>
            </a:xfrm>
            <a:custGeom>
              <a:avLst/>
              <a:gdLst/>
              <a:ahLst/>
              <a:cxnLst/>
              <a:rect l="l" t="t" r="r" b="b"/>
              <a:pathLst>
                <a:path w="3067" h="8446" extrusionOk="0">
                  <a:moveTo>
                    <a:pt x="3053" y="0"/>
                  </a:moveTo>
                  <a:cubicBezTo>
                    <a:pt x="1366" y="0"/>
                    <a:pt x="0" y="1375"/>
                    <a:pt x="0" y="3063"/>
                  </a:cubicBezTo>
                  <a:cubicBezTo>
                    <a:pt x="0" y="6087"/>
                    <a:pt x="3067" y="8446"/>
                    <a:pt x="3067" y="8446"/>
                  </a:cubicBezTo>
                  <a:lnTo>
                    <a:pt x="3067" y="0"/>
                  </a:lnTo>
                  <a:cubicBezTo>
                    <a:pt x="3062" y="0"/>
                    <a:pt x="3058" y="0"/>
                    <a:pt x="305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42" name="Google Shape;2242;p69"/>
            <p:cNvSpPr/>
            <p:nvPr/>
          </p:nvSpPr>
          <p:spPr>
            <a:xfrm>
              <a:off x="3551729" y="3017136"/>
              <a:ext cx="36487" cy="30757"/>
            </a:xfrm>
            <a:custGeom>
              <a:avLst/>
              <a:gdLst/>
              <a:ahLst/>
              <a:cxnLst/>
              <a:rect l="l" t="t" r="r" b="b"/>
              <a:pathLst>
                <a:path w="1713" h="1444" extrusionOk="0">
                  <a:moveTo>
                    <a:pt x="1" y="1"/>
                  </a:moveTo>
                  <a:lnTo>
                    <a:pt x="1" y="1444"/>
                  </a:lnTo>
                  <a:lnTo>
                    <a:pt x="1713" y="1444"/>
                  </a:lnTo>
                  <a:lnTo>
                    <a:pt x="1713"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43" name="Google Shape;2243;p69"/>
            <p:cNvSpPr/>
            <p:nvPr/>
          </p:nvSpPr>
          <p:spPr>
            <a:xfrm>
              <a:off x="3588196" y="3017136"/>
              <a:ext cx="36508" cy="30757"/>
            </a:xfrm>
            <a:custGeom>
              <a:avLst/>
              <a:gdLst/>
              <a:ahLst/>
              <a:cxnLst/>
              <a:rect l="l" t="t" r="r" b="b"/>
              <a:pathLst>
                <a:path w="1714" h="1444" extrusionOk="0">
                  <a:moveTo>
                    <a:pt x="1" y="1"/>
                  </a:moveTo>
                  <a:lnTo>
                    <a:pt x="1" y="1444"/>
                  </a:lnTo>
                  <a:lnTo>
                    <a:pt x="1713" y="1444"/>
                  </a:lnTo>
                  <a:lnTo>
                    <a:pt x="1713"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44" name="Google Shape;2244;p69"/>
            <p:cNvSpPr/>
            <p:nvPr/>
          </p:nvSpPr>
          <p:spPr>
            <a:xfrm>
              <a:off x="3572881" y="2764975"/>
              <a:ext cx="15336" cy="32717"/>
            </a:xfrm>
            <a:custGeom>
              <a:avLst/>
              <a:gdLst/>
              <a:ahLst/>
              <a:cxnLst/>
              <a:rect l="l" t="t" r="r" b="b"/>
              <a:pathLst>
                <a:path w="720" h="1536" extrusionOk="0">
                  <a:moveTo>
                    <a:pt x="0" y="0"/>
                  </a:moveTo>
                  <a:lnTo>
                    <a:pt x="0" y="1535"/>
                  </a:lnTo>
                  <a:lnTo>
                    <a:pt x="720" y="1535"/>
                  </a:lnTo>
                  <a:lnTo>
                    <a:pt x="720"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245" name="Google Shape;2245;p69"/>
            <p:cNvSpPr/>
            <p:nvPr/>
          </p:nvSpPr>
          <p:spPr>
            <a:xfrm>
              <a:off x="3588196" y="2764975"/>
              <a:ext cx="15443" cy="32717"/>
            </a:xfrm>
            <a:custGeom>
              <a:avLst/>
              <a:gdLst/>
              <a:ahLst/>
              <a:cxnLst/>
              <a:rect l="l" t="t" r="r" b="b"/>
              <a:pathLst>
                <a:path w="725" h="1536" extrusionOk="0">
                  <a:moveTo>
                    <a:pt x="1" y="0"/>
                  </a:moveTo>
                  <a:lnTo>
                    <a:pt x="1" y="1535"/>
                  </a:lnTo>
                  <a:lnTo>
                    <a:pt x="724" y="1535"/>
                  </a:lnTo>
                  <a:lnTo>
                    <a:pt x="724"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nvGrpSpPr>
          <p:cNvPr id="2246" name="Google Shape;2246;p69"/>
          <p:cNvGrpSpPr/>
          <p:nvPr/>
        </p:nvGrpSpPr>
        <p:grpSpPr>
          <a:xfrm>
            <a:off x="5090406" y="3690985"/>
            <a:ext cx="699365" cy="326089"/>
            <a:chOff x="3904963" y="2741033"/>
            <a:chExt cx="524524" cy="244567"/>
          </a:xfrm>
        </p:grpSpPr>
        <p:sp>
          <p:nvSpPr>
            <p:cNvPr id="2247" name="Google Shape;2247;p69"/>
            <p:cNvSpPr/>
            <p:nvPr/>
          </p:nvSpPr>
          <p:spPr>
            <a:xfrm>
              <a:off x="4155675" y="2774560"/>
              <a:ext cx="273811" cy="30757"/>
            </a:xfrm>
            <a:custGeom>
              <a:avLst/>
              <a:gdLst/>
              <a:ahLst/>
              <a:cxnLst/>
              <a:rect l="l" t="t" r="r" b="b"/>
              <a:pathLst>
                <a:path w="12855" h="1444" extrusionOk="0">
                  <a:moveTo>
                    <a:pt x="481" y="0"/>
                  </a:moveTo>
                  <a:lnTo>
                    <a:pt x="0" y="720"/>
                  </a:lnTo>
                  <a:lnTo>
                    <a:pt x="481" y="1443"/>
                  </a:lnTo>
                  <a:lnTo>
                    <a:pt x="12855" y="1443"/>
                  </a:lnTo>
                  <a:lnTo>
                    <a:pt x="12855"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248" name="Google Shape;2248;p69"/>
            <p:cNvSpPr/>
            <p:nvPr/>
          </p:nvSpPr>
          <p:spPr>
            <a:xfrm>
              <a:off x="3987419" y="2741033"/>
              <a:ext cx="178494" cy="64283"/>
            </a:xfrm>
            <a:custGeom>
              <a:avLst/>
              <a:gdLst/>
              <a:ahLst/>
              <a:cxnLst/>
              <a:rect l="l" t="t" r="r" b="b"/>
              <a:pathLst>
                <a:path w="8380" h="3018" extrusionOk="0">
                  <a:moveTo>
                    <a:pt x="0" y="1"/>
                  </a:moveTo>
                  <a:lnTo>
                    <a:pt x="0" y="3017"/>
                  </a:lnTo>
                  <a:lnTo>
                    <a:pt x="8380" y="3017"/>
                  </a:lnTo>
                  <a:lnTo>
                    <a:pt x="8380" y="1574"/>
                  </a:lnTo>
                  <a:lnTo>
                    <a:pt x="1443" y="1574"/>
                  </a:lnTo>
                  <a:lnTo>
                    <a:pt x="1443"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49" name="Google Shape;2249;p69"/>
            <p:cNvSpPr/>
            <p:nvPr/>
          </p:nvSpPr>
          <p:spPr>
            <a:xfrm>
              <a:off x="4145429" y="2855206"/>
              <a:ext cx="283162" cy="97788"/>
            </a:xfrm>
            <a:custGeom>
              <a:avLst/>
              <a:gdLst/>
              <a:ahLst/>
              <a:cxnLst/>
              <a:rect l="l" t="t" r="r" b="b"/>
              <a:pathLst>
                <a:path w="13294" h="4591" extrusionOk="0">
                  <a:moveTo>
                    <a:pt x="962" y="0"/>
                  </a:moveTo>
                  <a:lnTo>
                    <a:pt x="0" y="2293"/>
                  </a:lnTo>
                  <a:lnTo>
                    <a:pt x="962" y="4590"/>
                  </a:lnTo>
                  <a:lnTo>
                    <a:pt x="13293" y="4590"/>
                  </a:lnTo>
                  <a:lnTo>
                    <a:pt x="13293"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50" name="Google Shape;2250;p69"/>
            <p:cNvSpPr/>
            <p:nvPr/>
          </p:nvSpPr>
          <p:spPr>
            <a:xfrm>
              <a:off x="4080099" y="2855206"/>
              <a:ext cx="85818" cy="97788"/>
            </a:xfrm>
            <a:custGeom>
              <a:avLst/>
              <a:gdLst/>
              <a:ahLst/>
              <a:cxnLst/>
              <a:rect l="l" t="t" r="r" b="b"/>
              <a:pathLst>
                <a:path w="4029" h="4591" extrusionOk="0">
                  <a:moveTo>
                    <a:pt x="970" y="0"/>
                  </a:moveTo>
                  <a:lnTo>
                    <a:pt x="1" y="2293"/>
                  </a:lnTo>
                  <a:lnTo>
                    <a:pt x="970" y="4590"/>
                  </a:lnTo>
                  <a:lnTo>
                    <a:pt x="4029" y="4590"/>
                  </a:lnTo>
                  <a:lnTo>
                    <a:pt x="4029"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251" name="Google Shape;2251;p69"/>
            <p:cNvSpPr/>
            <p:nvPr/>
          </p:nvSpPr>
          <p:spPr>
            <a:xfrm>
              <a:off x="4015025" y="2855206"/>
              <a:ext cx="85754" cy="97788"/>
            </a:xfrm>
            <a:custGeom>
              <a:avLst/>
              <a:gdLst/>
              <a:ahLst/>
              <a:cxnLst/>
              <a:rect l="l" t="t" r="r" b="b"/>
              <a:pathLst>
                <a:path w="4026" h="4591" extrusionOk="0">
                  <a:moveTo>
                    <a:pt x="963" y="0"/>
                  </a:moveTo>
                  <a:lnTo>
                    <a:pt x="1" y="2293"/>
                  </a:lnTo>
                  <a:lnTo>
                    <a:pt x="963" y="4590"/>
                  </a:lnTo>
                  <a:lnTo>
                    <a:pt x="4025" y="4590"/>
                  </a:lnTo>
                  <a:lnTo>
                    <a:pt x="4025"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52" name="Google Shape;2252;p69"/>
            <p:cNvSpPr/>
            <p:nvPr/>
          </p:nvSpPr>
          <p:spPr>
            <a:xfrm>
              <a:off x="3949716" y="2855206"/>
              <a:ext cx="85818" cy="97788"/>
            </a:xfrm>
            <a:custGeom>
              <a:avLst/>
              <a:gdLst/>
              <a:ahLst/>
              <a:cxnLst/>
              <a:rect l="l" t="t" r="r" b="b"/>
              <a:pathLst>
                <a:path w="4029" h="4591" extrusionOk="0">
                  <a:moveTo>
                    <a:pt x="962" y="0"/>
                  </a:moveTo>
                  <a:lnTo>
                    <a:pt x="0" y="2293"/>
                  </a:lnTo>
                  <a:lnTo>
                    <a:pt x="962" y="4590"/>
                  </a:lnTo>
                  <a:lnTo>
                    <a:pt x="4029" y="4590"/>
                  </a:lnTo>
                  <a:lnTo>
                    <a:pt x="4029"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253" name="Google Shape;2253;p69"/>
            <p:cNvSpPr/>
            <p:nvPr/>
          </p:nvSpPr>
          <p:spPr>
            <a:xfrm>
              <a:off x="3904963" y="2855121"/>
              <a:ext cx="65263" cy="97874"/>
            </a:xfrm>
            <a:custGeom>
              <a:avLst/>
              <a:gdLst/>
              <a:ahLst/>
              <a:cxnLst/>
              <a:rect l="l" t="t" r="r" b="b"/>
              <a:pathLst>
                <a:path w="3064" h="4595" extrusionOk="0">
                  <a:moveTo>
                    <a:pt x="1" y="0"/>
                  </a:moveTo>
                  <a:lnTo>
                    <a:pt x="1" y="4594"/>
                  </a:lnTo>
                  <a:lnTo>
                    <a:pt x="3063" y="4594"/>
                  </a:lnTo>
                  <a:lnTo>
                    <a:pt x="3063"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54" name="Google Shape;2254;p69"/>
            <p:cNvSpPr/>
            <p:nvPr/>
          </p:nvSpPr>
          <p:spPr>
            <a:xfrm>
              <a:off x="4231144" y="2757349"/>
              <a:ext cx="97874" cy="228251"/>
            </a:xfrm>
            <a:custGeom>
              <a:avLst/>
              <a:gdLst/>
              <a:ahLst/>
              <a:cxnLst/>
              <a:rect l="l" t="t" r="r" b="b"/>
              <a:pathLst>
                <a:path w="4595" h="10716" extrusionOk="0">
                  <a:moveTo>
                    <a:pt x="1" y="0"/>
                  </a:moveTo>
                  <a:lnTo>
                    <a:pt x="1" y="10716"/>
                  </a:lnTo>
                  <a:lnTo>
                    <a:pt x="4595" y="10716"/>
                  </a:lnTo>
                  <a:lnTo>
                    <a:pt x="459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255" name="Google Shape;2255;p69"/>
          <p:cNvGrpSpPr/>
          <p:nvPr/>
        </p:nvGrpSpPr>
        <p:grpSpPr>
          <a:xfrm>
            <a:off x="5989755" y="3687931"/>
            <a:ext cx="699477" cy="332196"/>
            <a:chOff x="4528143" y="2712851"/>
            <a:chExt cx="524608" cy="249147"/>
          </a:xfrm>
        </p:grpSpPr>
        <p:sp>
          <p:nvSpPr>
            <p:cNvPr id="2256" name="Google Shape;2256;p69"/>
            <p:cNvSpPr/>
            <p:nvPr/>
          </p:nvSpPr>
          <p:spPr>
            <a:xfrm>
              <a:off x="4769994" y="2737837"/>
              <a:ext cx="282757" cy="224161"/>
            </a:xfrm>
            <a:custGeom>
              <a:avLst/>
              <a:gdLst/>
              <a:ahLst/>
              <a:cxnLst/>
              <a:rect l="l" t="t" r="r" b="b"/>
              <a:pathLst>
                <a:path w="13275" h="10524" extrusionOk="0">
                  <a:moveTo>
                    <a:pt x="2394" y="1"/>
                  </a:moveTo>
                  <a:lnTo>
                    <a:pt x="963" y="309"/>
                  </a:lnTo>
                  <a:lnTo>
                    <a:pt x="1" y="5495"/>
                  </a:lnTo>
                  <a:lnTo>
                    <a:pt x="963" y="10524"/>
                  </a:lnTo>
                  <a:lnTo>
                    <a:pt x="13275" y="10524"/>
                  </a:lnTo>
                  <a:lnTo>
                    <a:pt x="13275" y="7057"/>
                  </a:lnTo>
                  <a:lnTo>
                    <a:pt x="13271" y="7057"/>
                  </a:lnTo>
                  <a:cubicBezTo>
                    <a:pt x="13271" y="5514"/>
                    <a:pt x="12344" y="4125"/>
                    <a:pt x="10920" y="3533"/>
                  </a:cubicBezTo>
                  <a:lnTo>
                    <a:pt x="8061" y="2348"/>
                  </a:lnTo>
                  <a:lnTo>
                    <a:pt x="6157" y="2605"/>
                  </a:lnTo>
                  <a:lnTo>
                    <a:pt x="5230" y="1174"/>
                  </a:lnTo>
                  <a:lnTo>
                    <a:pt x="2394"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57" name="Google Shape;2257;p69"/>
            <p:cNvSpPr/>
            <p:nvPr/>
          </p:nvSpPr>
          <p:spPr>
            <a:xfrm>
              <a:off x="4838115" y="2762845"/>
              <a:ext cx="103603" cy="129419"/>
            </a:xfrm>
            <a:custGeom>
              <a:avLst/>
              <a:gdLst/>
              <a:ahLst/>
              <a:cxnLst/>
              <a:rect l="l" t="t" r="r" b="b"/>
              <a:pathLst>
                <a:path w="4864" h="6076" extrusionOk="0">
                  <a:moveTo>
                    <a:pt x="2032" y="0"/>
                  </a:moveTo>
                  <a:lnTo>
                    <a:pt x="0" y="4898"/>
                  </a:lnTo>
                  <a:lnTo>
                    <a:pt x="2836" y="6075"/>
                  </a:lnTo>
                  <a:lnTo>
                    <a:pt x="4863" y="1174"/>
                  </a:lnTo>
                  <a:lnTo>
                    <a:pt x="2032"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258" name="Google Shape;2258;p69"/>
            <p:cNvSpPr/>
            <p:nvPr/>
          </p:nvSpPr>
          <p:spPr>
            <a:xfrm>
              <a:off x="4528143" y="2712851"/>
              <a:ext cx="262267" cy="249146"/>
            </a:xfrm>
            <a:custGeom>
              <a:avLst/>
              <a:gdLst/>
              <a:ahLst/>
              <a:cxnLst/>
              <a:rect l="l" t="t" r="r" b="b"/>
              <a:pathLst>
                <a:path w="12313" h="11697" extrusionOk="0">
                  <a:moveTo>
                    <a:pt x="6896" y="0"/>
                  </a:moveTo>
                  <a:cubicBezTo>
                    <a:pt x="6896" y="1693"/>
                    <a:pt x="5522" y="3071"/>
                    <a:pt x="3829" y="3071"/>
                  </a:cubicBezTo>
                  <a:lnTo>
                    <a:pt x="1" y="3071"/>
                  </a:lnTo>
                  <a:lnTo>
                    <a:pt x="1" y="11697"/>
                  </a:lnTo>
                  <a:lnTo>
                    <a:pt x="12313" y="11697"/>
                  </a:lnTo>
                  <a:lnTo>
                    <a:pt x="12313" y="1482"/>
                  </a:lnTo>
                  <a:lnTo>
                    <a:pt x="11686" y="1616"/>
                  </a:lnTo>
                  <a:lnTo>
                    <a:pt x="10909"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59" name="Google Shape;2259;p69"/>
            <p:cNvSpPr/>
            <p:nvPr/>
          </p:nvSpPr>
          <p:spPr>
            <a:xfrm>
              <a:off x="4769930" y="2725312"/>
              <a:ext cx="50907" cy="86137"/>
            </a:xfrm>
            <a:custGeom>
              <a:avLst/>
              <a:gdLst/>
              <a:ahLst/>
              <a:cxnLst/>
              <a:rect l="l" t="t" r="r" b="b"/>
              <a:pathLst>
                <a:path w="2390" h="4044" extrusionOk="0">
                  <a:moveTo>
                    <a:pt x="962" y="0"/>
                  </a:moveTo>
                  <a:lnTo>
                    <a:pt x="0" y="1377"/>
                  </a:lnTo>
                  <a:lnTo>
                    <a:pt x="962" y="4044"/>
                  </a:lnTo>
                  <a:lnTo>
                    <a:pt x="2389" y="589"/>
                  </a:lnTo>
                  <a:lnTo>
                    <a:pt x="962"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260" name="Google Shape;2260;p69"/>
            <p:cNvSpPr/>
            <p:nvPr/>
          </p:nvSpPr>
          <p:spPr>
            <a:xfrm>
              <a:off x="4717232" y="2712851"/>
              <a:ext cx="73187" cy="129419"/>
            </a:xfrm>
            <a:custGeom>
              <a:avLst/>
              <a:gdLst/>
              <a:ahLst/>
              <a:cxnLst/>
              <a:rect l="l" t="t" r="r" b="b"/>
              <a:pathLst>
                <a:path w="3436" h="6076" extrusionOk="0">
                  <a:moveTo>
                    <a:pt x="2032" y="0"/>
                  </a:moveTo>
                  <a:lnTo>
                    <a:pt x="0" y="4902"/>
                  </a:lnTo>
                  <a:lnTo>
                    <a:pt x="2836" y="6075"/>
                  </a:lnTo>
                  <a:lnTo>
                    <a:pt x="3436" y="4629"/>
                  </a:lnTo>
                  <a:lnTo>
                    <a:pt x="3436" y="585"/>
                  </a:lnTo>
                  <a:lnTo>
                    <a:pt x="2032"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grpSp>
        <p:nvGrpSpPr>
          <p:cNvPr id="2261" name="Google Shape;2261;p69"/>
          <p:cNvGrpSpPr/>
          <p:nvPr/>
        </p:nvGrpSpPr>
        <p:grpSpPr>
          <a:xfrm>
            <a:off x="6889219" y="3612681"/>
            <a:ext cx="699365" cy="482696"/>
            <a:chOff x="5052658" y="2633505"/>
            <a:chExt cx="524524" cy="362022"/>
          </a:xfrm>
        </p:grpSpPr>
        <p:sp>
          <p:nvSpPr>
            <p:cNvPr id="2262" name="Google Shape;2262;p69"/>
            <p:cNvSpPr/>
            <p:nvPr/>
          </p:nvSpPr>
          <p:spPr>
            <a:xfrm>
              <a:off x="5294445" y="2790621"/>
              <a:ext cx="71398" cy="202350"/>
            </a:xfrm>
            <a:custGeom>
              <a:avLst/>
              <a:gdLst/>
              <a:ahLst/>
              <a:cxnLst/>
              <a:rect l="l" t="t" r="r" b="b"/>
              <a:pathLst>
                <a:path w="3352" h="9500" extrusionOk="0">
                  <a:moveTo>
                    <a:pt x="0" y="0"/>
                  </a:moveTo>
                  <a:lnTo>
                    <a:pt x="962" y="9500"/>
                  </a:lnTo>
                  <a:lnTo>
                    <a:pt x="3351" y="9023"/>
                  </a:lnTo>
                  <a:lnTo>
                    <a:pt x="1720" y="812"/>
                  </a:lnTo>
                  <a:lnTo>
                    <a:pt x="0"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63" name="Google Shape;2263;p69"/>
            <p:cNvSpPr/>
            <p:nvPr/>
          </p:nvSpPr>
          <p:spPr>
            <a:xfrm>
              <a:off x="5266988" y="2790621"/>
              <a:ext cx="47946" cy="204906"/>
            </a:xfrm>
            <a:custGeom>
              <a:avLst/>
              <a:gdLst/>
              <a:ahLst/>
              <a:cxnLst/>
              <a:rect l="l" t="t" r="r" b="b"/>
              <a:pathLst>
                <a:path w="2251" h="9620" extrusionOk="0">
                  <a:moveTo>
                    <a:pt x="2251" y="0"/>
                  </a:moveTo>
                  <a:lnTo>
                    <a:pt x="0" y="1409"/>
                  </a:lnTo>
                  <a:lnTo>
                    <a:pt x="1635" y="9619"/>
                  </a:lnTo>
                  <a:lnTo>
                    <a:pt x="2251" y="9500"/>
                  </a:lnTo>
                  <a:lnTo>
                    <a:pt x="2251"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64" name="Google Shape;2264;p69"/>
            <p:cNvSpPr/>
            <p:nvPr/>
          </p:nvSpPr>
          <p:spPr>
            <a:xfrm>
              <a:off x="5294445" y="2701200"/>
              <a:ext cx="68778" cy="109929"/>
            </a:xfrm>
            <a:custGeom>
              <a:avLst/>
              <a:gdLst/>
              <a:ahLst/>
              <a:cxnLst/>
              <a:rect l="l" t="t" r="r" b="b"/>
              <a:pathLst>
                <a:path w="3229" h="5161" extrusionOk="0">
                  <a:moveTo>
                    <a:pt x="962" y="1"/>
                  </a:moveTo>
                  <a:lnTo>
                    <a:pt x="0" y="2675"/>
                  </a:lnTo>
                  <a:lnTo>
                    <a:pt x="962" y="5160"/>
                  </a:lnTo>
                  <a:lnTo>
                    <a:pt x="3228" y="4714"/>
                  </a:lnTo>
                  <a:lnTo>
                    <a:pt x="2389" y="501"/>
                  </a:lnTo>
                  <a:lnTo>
                    <a:pt x="962"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265" name="Google Shape;2265;p69"/>
            <p:cNvSpPr/>
            <p:nvPr/>
          </p:nvSpPr>
          <p:spPr>
            <a:xfrm>
              <a:off x="5222469" y="2684414"/>
              <a:ext cx="92463" cy="142689"/>
            </a:xfrm>
            <a:custGeom>
              <a:avLst/>
              <a:gdLst/>
              <a:ahLst/>
              <a:cxnLst/>
              <a:rect l="l" t="t" r="r" b="b"/>
              <a:pathLst>
                <a:path w="4341" h="6699" extrusionOk="0">
                  <a:moveTo>
                    <a:pt x="2090" y="0"/>
                  </a:moveTo>
                  <a:lnTo>
                    <a:pt x="1" y="3751"/>
                  </a:lnTo>
                  <a:lnTo>
                    <a:pt x="590" y="6699"/>
                  </a:lnTo>
                  <a:lnTo>
                    <a:pt x="4341" y="5948"/>
                  </a:lnTo>
                  <a:lnTo>
                    <a:pt x="4341" y="789"/>
                  </a:lnTo>
                  <a:lnTo>
                    <a:pt x="2090"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266" name="Google Shape;2266;p69"/>
            <p:cNvSpPr/>
            <p:nvPr/>
          </p:nvSpPr>
          <p:spPr>
            <a:xfrm>
              <a:off x="5314915" y="2633505"/>
              <a:ext cx="262267" cy="100919"/>
            </a:xfrm>
            <a:custGeom>
              <a:avLst/>
              <a:gdLst/>
              <a:ahLst/>
              <a:cxnLst/>
              <a:rect l="l" t="t" r="r" b="b"/>
              <a:pathLst>
                <a:path w="12313" h="4738" extrusionOk="0">
                  <a:moveTo>
                    <a:pt x="1" y="1"/>
                  </a:moveTo>
                  <a:lnTo>
                    <a:pt x="1" y="4737"/>
                  </a:lnTo>
                  <a:cubicBezTo>
                    <a:pt x="1286" y="3983"/>
                    <a:pt x="2752" y="3579"/>
                    <a:pt x="4252" y="3579"/>
                  </a:cubicBezTo>
                  <a:lnTo>
                    <a:pt x="12313" y="3579"/>
                  </a:lnTo>
                  <a:lnTo>
                    <a:pt x="12313"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67" name="Google Shape;2267;p69"/>
            <p:cNvSpPr/>
            <p:nvPr/>
          </p:nvSpPr>
          <p:spPr>
            <a:xfrm>
              <a:off x="5052658" y="2633505"/>
              <a:ext cx="262267" cy="141943"/>
            </a:xfrm>
            <a:custGeom>
              <a:avLst/>
              <a:gdLst/>
              <a:ahLst/>
              <a:cxnLst/>
              <a:rect l="l" t="t" r="r" b="b"/>
              <a:pathLst>
                <a:path w="12313" h="6664" extrusionOk="0">
                  <a:moveTo>
                    <a:pt x="1" y="1"/>
                  </a:moveTo>
                  <a:lnTo>
                    <a:pt x="1" y="3579"/>
                  </a:lnTo>
                  <a:lnTo>
                    <a:pt x="1790" y="4945"/>
                  </a:lnTo>
                  <a:cubicBezTo>
                    <a:pt x="3288" y="6089"/>
                    <a:pt x="5082" y="6664"/>
                    <a:pt x="6877" y="6664"/>
                  </a:cubicBezTo>
                  <a:cubicBezTo>
                    <a:pt x="8572" y="6664"/>
                    <a:pt x="10269" y="6151"/>
                    <a:pt x="11720" y="5122"/>
                  </a:cubicBezTo>
                  <a:cubicBezTo>
                    <a:pt x="11913" y="4987"/>
                    <a:pt x="12109" y="4856"/>
                    <a:pt x="12313" y="4737"/>
                  </a:cubicBezTo>
                  <a:lnTo>
                    <a:pt x="12313"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268" name="Google Shape;2268;p69"/>
          <p:cNvGrpSpPr/>
          <p:nvPr/>
        </p:nvGrpSpPr>
        <p:grpSpPr>
          <a:xfrm>
            <a:off x="7788570" y="3573245"/>
            <a:ext cx="699365" cy="561568"/>
            <a:chOff x="5714776" y="2606218"/>
            <a:chExt cx="524524" cy="421176"/>
          </a:xfrm>
        </p:grpSpPr>
        <p:sp>
          <p:nvSpPr>
            <p:cNvPr id="2269" name="Google Shape;2269;p69"/>
            <p:cNvSpPr/>
            <p:nvPr/>
          </p:nvSpPr>
          <p:spPr>
            <a:xfrm>
              <a:off x="5966788" y="2754878"/>
              <a:ext cx="272512" cy="272512"/>
            </a:xfrm>
            <a:custGeom>
              <a:avLst/>
              <a:gdLst/>
              <a:ahLst/>
              <a:cxnLst/>
              <a:rect l="l" t="t" r="r" b="b"/>
              <a:pathLst>
                <a:path w="12794" h="12794" extrusionOk="0">
                  <a:moveTo>
                    <a:pt x="6395" y="1448"/>
                  </a:moveTo>
                  <a:cubicBezTo>
                    <a:pt x="9127" y="1448"/>
                    <a:pt x="11351" y="3672"/>
                    <a:pt x="11351" y="6403"/>
                  </a:cubicBezTo>
                  <a:cubicBezTo>
                    <a:pt x="11351" y="9135"/>
                    <a:pt x="9127" y="11355"/>
                    <a:pt x="6395" y="11355"/>
                  </a:cubicBezTo>
                  <a:cubicBezTo>
                    <a:pt x="3664" y="11355"/>
                    <a:pt x="1444" y="9135"/>
                    <a:pt x="1444" y="6403"/>
                  </a:cubicBezTo>
                  <a:cubicBezTo>
                    <a:pt x="1444" y="3672"/>
                    <a:pt x="3664" y="1448"/>
                    <a:pt x="6395" y="1448"/>
                  </a:cubicBezTo>
                  <a:close/>
                  <a:moveTo>
                    <a:pt x="6395" y="1"/>
                  </a:moveTo>
                  <a:cubicBezTo>
                    <a:pt x="2871" y="1"/>
                    <a:pt x="1" y="2871"/>
                    <a:pt x="1" y="6396"/>
                  </a:cubicBezTo>
                  <a:cubicBezTo>
                    <a:pt x="1" y="9924"/>
                    <a:pt x="2871" y="12794"/>
                    <a:pt x="6395" y="12794"/>
                  </a:cubicBezTo>
                  <a:cubicBezTo>
                    <a:pt x="9928" y="12794"/>
                    <a:pt x="12794" y="9924"/>
                    <a:pt x="12794" y="6396"/>
                  </a:cubicBezTo>
                  <a:cubicBezTo>
                    <a:pt x="12794" y="2871"/>
                    <a:pt x="9920" y="1"/>
                    <a:pt x="6395"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70" name="Google Shape;2270;p69"/>
            <p:cNvSpPr/>
            <p:nvPr/>
          </p:nvSpPr>
          <p:spPr>
            <a:xfrm>
              <a:off x="5966788" y="2621555"/>
              <a:ext cx="151635" cy="269551"/>
            </a:xfrm>
            <a:custGeom>
              <a:avLst/>
              <a:gdLst/>
              <a:ahLst/>
              <a:cxnLst/>
              <a:rect l="l" t="t" r="r" b="b"/>
              <a:pathLst>
                <a:path w="7119" h="12655" extrusionOk="0">
                  <a:moveTo>
                    <a:pt x="5676" y="0"/>
                  </a:moveTo>
                  <a:lnTo>
                    <a:pt x="5676" y="4"/>
                  </a:lnTo>
                  <a:lnTo>
                    <a:pt x="5676" y="3374"/>
                  </a:lnTo>
                  <a:lnTo>
                    <a:pt x="3125" y="3374"/>
                  </a:lnTo>
                  <a:cubicBezTo>
                    <a:pt x="2221" y="3374"/>
                    <a:pt x="1336" y="3478"/>
                    <a:pt x="482" y="3682"/>
                  </a:cubicBezTo>
                  <a:lnTo>
                    <a:pt x="1" y="4613"/>
                  </a:lnTo>
                  <a:lnTo>
                    <a:pt x="482" y="5171"/>
                  </a:lnTo>
                  <a:cubicBezTo>
                    <a:pt x="1321" y="4940"/>
                    <a:pt x="2213" y="4817"/>
                    <a:pt x="3125" y="4817"/>
                  </a:cubicBezTo>
                  <a:lnTo>
                    <a:pt x="5676" y="4817"/>
                  </a:lnTo>
                  <a:lnTo>
                    <a:pt x="5676" y="12655"/>
                  </a:lnTo>
                  <a:lnTo>
                    <a:pt x="7119" y="12655"/>
                  </a:lnTo>
                  <a:lnTo>
                    <a:pt x="7119"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71" name="Google Shape;2271;p69"/>
            <p:cNvSpPr/>
            <p:nvPr/>
          </p:nvSpPr>
          <p:spPr>
            <a:xfrm>
              <a:off x="5714776" y="2847495"/>
              <a:ext cx="179921" cy="179900"/>
            </a:xfrm>
            <a:custGeom>
              <a:avLst/>
              <a:gdLst/>
              <a:ahLst/>
              <a:cxnLst/>
              <a:rect l="l" t="t" r="r" b="b"/>
              <a:pathLst>
                <a:path w="8447" h="8446" extrusionOk="0">
                  <a:moveTo>
                    <a:pt x="4222" y="1443"/>
                  </a:moveTo>
                  <a:cubicBezTo>
                    <a:pt x="5757" y="1443"/>
                    <a:pt x="6999" y="2690"/>
                    <a:pt x="7003" y="4221"/>
                  </a:cubicBezTo>
                  <a:cubicBezTo>
                    <a:pt x="7003" y="5757"/>
                    <a:pt x="5757" y="7003"/>
                    <a:pt x="4222" y="7003"/>
                  </a:cubicBezTo>
                  <a:cubicBezTo>
                    <a:pt x="2686" y="7003"/>
                    <a:pt x="1444" y="5757"/>
                    <a:pt x="1444" y="4221"/>
                  </a:cubicBezTo>
                  <a:cubicBezTo>
                    <a:pt x="1444" y="2690"/>
                    <a:pt x="2686" y="1443"/>
                    <a:pt x="4222" y="1443"/>
                  </a:cubicBezTo>
                  <a:close/>
                  <a:moveTo>
                    <a:pt x="4222" y="1"/>
                  </a:moveTo>
                  <a:cubicBezTo>
                    <a:pt x="1894" y="1"/>
                    <a:pt x="1" y="1894"/>
                    <a:pt x="1" y="4221"/>
                  </a:cubicBezTo>
                  <a:cubicBezTo>
                    <a:pt x="1" y="6549"/>
                    <a:pt x="1894" y="8446"/>
                    <a:pt x="4222" y="8446"/>
                  </a:cubicBezTo>
                  <a:cubicBezTo>
                    <a:pt x="6549" y="8446"/>
                    <a:pt x="8442" y="6549"/>
                    <a:pt x="8446" y="4221"/>
                  </a:cubicBezTo>
                  <a:cubicBezTo>
                    <a:pt x="8446" y="1894"/>
                    <a:pt x="6549" y="1"/>
                    <a:pt x="4222"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72" name="Google Shape;2272;p69"/>
            <p:cNvSpPr/>
            <p:nvPr/>
          </p:nvSpPr>
          <p:spPr>
            <a:xfrm>
              <a:off x="6016952" y="2606218"/>
              <a:ext cx="132124" cy="30757"/>
            </a:xfrm>
            <a:custGeom>
              <a:avLst/>
              <a:gdLst/>
              <a:ahLst/>
              <a:cxnLst/>
              <a:rect l="l" t="t" r="r" b="b"/>
              <a:pathLst>
                <a:path w="6203" h="1444" extrusionOk="0">
                  <a:moveTo>
                    <a:pt x="1" y="1"/>
                  </a:moveTo>
                  <a:lnTo>
                    <a:pt x="1" y="1443"/>
                  </a:lnTo>
                  <a:lnTo>
                    <a:pt x="6203" y="1443"/>
                  </a:lnTo>
                  <a:lnTo>
                    <a:pt x="6203"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73" name="Google Shape;2273;p69"/>
            <p:cNvSpPr/>
            <p:nvPr/>
          </p:nvSpPr>
          <p:spPr>
            <a:xfrm>
              <a:off x="5789372" y="2687354"/>
              <a:ext cx="187674" cy="250232"/>
            </a:xfrm>
            <a:custGeom>
              <a:avLst/>
              <a:gdLst/>
              <a:ahLst/>
              <a:cxnLst/>
              <a:rect l="l" t="t" r="r" b="b"/>
              <a:pathLst>
                <a:path w="8811" h="11748" extrusionOk="0">
                  <a:moveTo>
                    <a:pt x="1620" y="1"/>
                  </a:moveTo>
                  <a:cubicBezTo>
                    <a:pt x="1620" y="1463"/>
                    <a:pt x="2105" y="2871"/>
                    <a:pt x="3001" y="4017"/>
                  </a:cubicBezTo>
                  <a:cubicBezTo>
                    <a:pt x="1062" y="6134"/>
                    <a:pt x="0" y="8854"/>
                    <a:pt x="0" y="11747"/>
                  </a:cubicBezTo>
                  <a:lnTo>
                    <a:pt x="1443" y="11747"/>
                  </a:lnTo>
                  <a:cubicBezTo>
                    <a:pt x="1443" y="7138"/>
                    <a:pt x="4567" y="3252"/>
                    <a:pt x="8811" y="2090"/>
                  </a:cubicBezTo>
                  <a:lnTo>
                    <a:pt x="8811" y="597"/>
                  </a:lnTo>
                  <a:cubicBezTo>
                    <a:pt x="7056" y="1001"/>
                    <a:pt x="5433" y="1824"/>
                    <a:pt x="4044" y="3006"/>
                  </a:cubicBezTo>
                  <a:cubicBezTo>
                    <a:pt x="3409" y="2136"/>
                    <a:pt x="3063" y="1089"/>
                    <a:pt x="3063"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74" name="Google Shape;2274;p69"/>
            <p:cNvSpPr/>
            <p:nvPr/>
          </p:nvSpPr>
          <p:spPr>
            <a:xfrm>
              <a:off x="5788456" y="2671868"/>
              <a:ext cx="101473" cy="30757"/>
            </a:xfrm>
            <a:custGeom>
              <a:avLst/>
              <a:gdLst/>
              <a:ahLst/>
              <a:cxnLst/>
              <a:rect l="l" t="t" r="r" b="b"/>
              <a:pathLst>
                <a:path w="4764" h="1444" extrusionOk="0">
                  <a:moveTo>
                    <a:pt x="1" y="0"/>
                  </a:moveTo>
                  <a:lnTo>
                    <a:pt x="1" y="1443"/>
                  </a:lnTo>
                  <a:lnTo>
                    <a:pt x="4764" y="1443"/>
                  </a:lnTo>
                  <a:lnTo>
                    <a:pt x="4764"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275" name="Google Shape;2275;p69"/>
          <p:cNvGrpSpPr/>
          <p:nvPr/>
        </p:nvGrpSpPr>
        <p:grpSpPr>
          <a:xfrm>
            <a:off x="8687919" y="3527566"/>
            <a:ext cx="699279" cy="652927"/>
            <a:chOff x="6324687" y="2571306"/>
            <a:chExt cx="524459" cy="489695"/>
          </a:xfrm>
        </p:grpSpPr>
        <p:sp>
          <p:nvSpPr>
            <p:cNvPr id="2276" name="Google Shape;2276;p69"/>
            <p:cNvSpPr/>
            <p:nvPr/>
          </p:nvSpPr>
          <p:spPr>
            <a:xfrm>
              <a:off x="6545151" y="2747189"/>
              <a:ext cx="215556" cy="313813"/>
            </a:xfrm>
            <a:custGeom>
              <a:avLst/>
              <a:gdLst/>
              <a:ahLst/>
              <a:cxnLst/>
              <a:rect l="l" t="t" r="r" b="b"/>
              <a:pathLst>
                <a:path w="10120" h="14733" extrusionOk="0">
                  <a:moveTo>
                    <a:pt x="7092" y="0"/>
                  </a:moveTo>
                  <a:lnTo>
                    <a:pt x="7092" y="7380"/>
                  </a:lnTo>
                  <a:lnTo>
                    <a:pt x="766" y="3428"/>
                  </a:lnTo>
                  <a:lnTo>
                    <a:pt x="1" y="4656"/>
                  </a:lnTo>
                  <a:lnTo>
                    <a:pt x="7092" y="9080"/>
                  </a:lnTo>
                  <a:lnTo>
                    <a:pt x="7092" y="13290"/>
                  </a:lnTo>
                  <a:lnTo>
                    <a:pt x="5503" y="13290"/>
                  </a:lnTo>
                  <a:lnTo>
                    <a:pt x="5503" y="14732"/>
                  </a:lnTo>
                  <a:lnTo>
                    <a:pt x="10120" y="14732"/>
                  </a:lnTo>
                  <a:lnTo>
                    <a:pt x="10120" y="13290"/>
                  </a:lnTo>
                  <a:lnTo>
                    <a:pt x="8535" y="13290"/>
                  </a:lnTo>
                  <a:lnTo>
                    <a:pt x="853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77" name="Google Shape;2277;p69"/>
            <p:cNvSpPr/>
            <p:nvPr/>
          </p:nvSpPr>
          <p:spPr>
            <a:xfrm>
              <a:off x="6566388" y="2779396"/>
              <a:ext cx="67862" cy="87458"/>
            </a:xfrm>
            <a:custGeom>
              <a:avLst/>
              <a:gdLst/>
              <a:ahLst/>
              <a:cxnLst/>
              <a:rect l="l" t="t" r="r" b="b"/>
              <a:pathLst>
                <a:path w="3186" h="4106" extrusionOk="0">
                  <a:moveTo>
                    <a:pt x="0" y="0"/>
                  </a:moveTo>
                  <a:lnTo>
                    <a:pt x="962" y="4106"/>
                  </a:lnTo>
                  <a:lnTo>
                    <a:pt x="1616" y="4106"/>
                  </a:lnTo>
                  <a:lnTo>
                    <a:pt x="3186" y="962"/>
                  </a:lnTo>
                  <a:lnTo>
                    <a:pt x="0"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78" name="Google Shape;2278;p69"/>
            <p:cNvSpPr/>
            <p:nvPr/>
          </p:nvSpPr>
          <p:spPr>
            <a:xfrm>
              <a:off x="6386076" y="2779396"/>
              <a:ext cx="200816" cy="87458"/>
            </a:xfrm>
            <a:custGeom>
              <a:avLst/>
              <a:gdLst/>
              <a:ahLst/>
              <a:cxnLst/>
              <a:rect l="l" t="t" r="r" b="b"/>
              <a:pathLst>
                <a:path w="9428" h="4106" extrusionOk="0">
                  <a:moveTo>
                    <a:pt x="9427" y="0"/>
                  </a:moveTo>
                  <a:lnTo>
                    <a:pt x="1" y="962"/>
                  </a:lnTo>
                  <a:lnTo>
                    <a:pt x="1471" y="4106"/>
                  </a:lnTo>
                  <a:lnTo>
                    <a:pt x="9427" y="4106"/>
                  </a:lnTo>
                  <a:lnTo>
                    <a:pt x="9427"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79" name="Google Shape;2279;p69"/>
            <p:cNvSpPr/>
            <p:nvPr/>
          </p:nvSpPr>
          <p:spPr>
            <a:xfrm>
              <a:off x="6566388" y="2712361"/>
              <a:ext cx="282757" cy="87543"/>
            </a:xfrm>
            <a:custGeom>
              <a:avLst/>
              <a:gdLst/>
              <a:ahLst/>
              <a:cxnLst/>
              <a:rect l="l" t="t" r="r" b="b"/>
              <a:pathLst>
                <a:path w="13275" h="4110" extrusionOk="0">
                  <a:moveTo>
                    <a:pt x="0" y="0"/>
                  </a:moveTo>
                  <a:lnTo>
                    <a:pt x="962" y="4109"/>
                  </a:lnTo>
                  <a:lnTo>
                    <a:pt x="13274" y="4109"/>
                  </a:lnTo>
                  <a:lnTo>
                    <a:pt x="13274" y="962"/>
                  </a:lnTo>
                  <a:lnTo>
                    <a:pt x="0"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80" name="Google Shape;2280;p69"/>
            <p:cNvSpPr/>
            <p:nvPr/>
          </p:nvSpPr>
          <p:spPr>
            <a:xfrm>
              <a:off x="6354614" y="2712361"/>
              <a:ext cx="232277" cy="87543"/>
            </a:xfrm>
            <a:custGeom>
              <a:avLst/>
              <a:gdLst/>
              <a:ahLst/>
              <a:cxnLst/>
              <a:rect l="l" t="t" r="r" b="b"/>
              <a:pathLst>
                <a:path w="10905" h="4110" extrusionOk="0">
                  <a:moveTo>
                    <a:pt x="10904" y="0"/>
                  </a:moveTo>
                  <a:lnTo>
                    <a:pt x="0" y="962"/>
                  </a:lnTo>
                  <a:lnTo>
                    <a:pt x="1478" y="4109"/>
                  </a:lnTo>
                  <a:lnTo>
                    <a:pt x="10904" y="4109"/>
                  </a:lnTo>
                  <a:lnTo>
                    <a:pt x="10904"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81" name="Google Shape;2281;p69"/>
            <p:cNvSpPr/>
            <p:nvPr/>
          </p:nvSpPr>
          <p:spPr>
            <a:xfrm>
              <a:off x="6566388" y="2571306"/>
              <a:ext cx="282757" cy="161560"/>
            </a:xfrm>
            <a:custGeom>
              <a:avLst/>
              <a:gdLst/>
              <a:ahLst/>
              <a:cxnLst/>
              <a:rect l="l" t="t" r="r" b="b"/>
              <a:pathLst>
                <a:path w="13275" h="7585" extrusionOk="0">
                  <a:moveTo>
                    <a:pt x="962" y="1"/>
                  </a:moveTo>
                  <a:lnTo>
                    <a:pt x="0" y="3790"/>
                  </a:lnTo>
                  <a:lnTo>
                    <a:pt x="962" y="7580"/>
                  </a:lnTo>
                  <a:lnTo>
                    <a:pt x="13274" y="7580"/>
                  </a:lnTo>
                  <a:cubicBezTo>
                    <a:pt x="13272" y="3392"/>
                    <a:pt x="9876" y="1"/>
                    <a:pt x="5691" y="1"/>
                  </a:cubicBezTo>
                  <a:close/>
                  <a:moveTo>
                    <a:pt x="13274" y="7580"/>
                  </a:moveTo>
                  <a:cubicBezTo>
                    <a:pt x="13274" y="7581"/>
                    <a:pt x="13274" y="7583"/>
                    <a:pt x="13274" y="7584"/>
                  </a:cubicBezTo>
                  <a:lnTo>
                    <a:pt x="13274" y="758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82" name="Google Shape;2282;p69"/>
            <p:cNvSpPr/>
            <p:nvPr/>
          </p:nvSpPr>
          <p:spPr>
            <a:xfrm>
              <a:off x="6324687" y="2571306"/>
              <a:ext cx="262267" cy="161560"/>
            </a:xfrm>
            <a:custGeom>
              <a:avLst/>
              <a:gdLst/>
              <a:ahLst/>
              <a:cxnLst/>
              <a:rect l="l" t="t" r="r" b="b"/>
              <a:pathLst>
                <a:path w="12313" h="7585" extrusionOk="0">
                  <a:moveTo>
                    <a:pt x="6965" y="1"/>
                  </a:moveTo>
                  <a:cubicBezTo>
                    <a:pt x="3845" y="1"/>
                    <a:pt x="1163" y="1886"/>
                    <a:pt x="1" y="4583"/>
                  </a:cubicBezTo>
                  <a:lnTo>
                    <a:pt x="1409" y="7584"/>
                  </a:lnTo>
                  <a:lnTo>
                    <a:pt x="12313" y="7584"/>
                  </a:lnTo>
                  <a:lnTo>
                    <a:pt x="12313"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2283" name="Google Shape;2283;p69"/>
          <p:cNvGrpSpPr/>
          <p:nvPr/>
        </p:nvGrpSpPr>
        <p:grpSpPr>
          <a:xfrm>
            <a:off x="9587184" y="3504341"/>
            <a:ext cx="586816" cy="699377"/>
            <a:chOff x="6995922" y="2492705"/>
            <a:chExt cx="440112" cy="524533"/>
          </a:xfrm>
        </p:grpSpPr>
        <p:sp>
          <p:nvSpPr>
            <p:cNvPr id="2284" name="Google Shape;2284;p69"/>
            <p:cNvSpPr/>
            <p:nvPr/>
          </p:nvSpPr>
          <p:spPr>
            <a:xfrm>
              <a:off x="7242523" y="2492705"/>
              <a:ext cx="193510" cy="414285"/>
            </a:xfrm>
            <a:custGeom>
              <a:avLst/>
              <a:gdLst/>
              <a:ahLst/>
              <a:cxnLst/>
              <a:rect l="l" t="t" r="r" b="b"/>
              <a:pathLst>
                <a:path w="9085" h="19450" extrusionOk="0">
                  <a:moveTo>
                    <a:pt x="1689" y="1"/>
                  </a:moveTo>
                  <a:lnTo>
                    <a:pt x="1689" y="1367"/>
                  </a:lnTo>
                  <a:lnTo>
                    <a:pt x="920" y="1367"/>
                  </a:lnTo>
                  <a:lnTo>
                    <a:pt x="0" y="19450"/>
                  </a:lnTo>
                  <a:lnTo>
                    <a:pt x="9084" y="18488"/>
                  </a:lnTo>
                  <a:lnTo>
                    <a:pt x="9084" y="1"/>
                  </a:lnTo>
                  <a:lnTo>
                    <a:pt x="6106" y="1"/>
                  </a:lnTo>
                  <a:lnTo>
                    <a:pt x="6106" y="1367"/>
                  </a:lnTo>
                  <a:lnTo>
                    <a:pt x="4663" y="1367"/>
                  </a:lnTo>
                  <a:lnTo>
                    <a:pt x="4663"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85" name="Google Shape;2285;p69"/>
            <p:cNvSpPr/>
            <p:nvPr/>
          </p:nvSpPr>
          <p:spPr>
            <a:xfrm>
              <a:off x="6995922" y="2492705"/>
              <a:ext cx="267166" cy="414285"/>
            </a:xfrm>
            <a:custGeom>
              <a:avLst/>
              <a:gdLst/>
              <a:ahLst/>
              <a:cxnLst/>
              <a:rect l="l" t="t" r="r" b="b"/>
              <a:pathLst>
                <a:path w="12543" h="19450" extrusionOk="0">
                  <a:moveTo>
                    <a:pt x="4421" y="1"/>
                  </a:moveTo>
                  <a:lnTo>
                    <a:pt x="4421" y="5968"/>
                  </a:lnTo>
                  <a:lnTo>
                    <a:pt x="2978" y="5968"/>
                  </a:lnTo>
                  <a:lnTo>
                    <a:pt x="2978" y="4599"/>
                  </a:lnTo>
                  <a:lnTo>
                    <a:pt x="0" y="4599"/>
                  </a:lnTo>
                  <a:lnTo>
                    <a:pt x="0" y="11697"/>
                  </a:lnTo>
                  <a:lnTo>
                    <a:pt x="4421" y="15222"/>
                  </a:lnTo>
                  <a:lnTo>
                    <a:pt x="4421" y="18488"/>
                  </a:lnTo>
                  <a:lnTo>
                    <a:pt x="12543" y="19450"/>
                  </a:lnTo>
                  <a:lnTo>
                    <a:pt x="12543" y="1367"/>
                  </a:lnTo>
                  <a:lnTo>
                    <a:pt x="11823" y="1367"/>
                  </a:lnTo>
                  <a:lnTo>
                    <a:pt x="11823" y="1"/>
                  </a:lnTo>
                  <a:lnTo>
                    <a:pt x="8842" y="1"/>
                  </a:lnTo>
                  <a:lnTo>
                    <a:pt x="8842" y="1367"/>
                  </a:lnTo>
                  <a:lnTo>
                    <a:pt x="7399" y="1367"/>
                  </a:lnTo>
                  <a:lnTo>
                    <a:pt x="7399"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86" name="Google Shape;2286;p69"/>
            <p:cNvSpPr/>
            <p:nvPr/>
          </p:nvSpPr>
          <p:spPr>
            <a:xfrm>
              <a:off x="7242523" y="2931421"/>
              <a:ext cx="193510" cy="85818"/>
            </a:xfrm>
            <a:custGeom>
              <a:avLst/>
              <a:gdLst/>
              <a:ahLst/>
              <a:cxnLst/>
              <a:rect l="l" t="t" r="r" b="b"/>
              <a:pathLst>
                <a:path w="9085" h="4029" extrusionOk="0">
                  <a:moveTo>
                    <a:pt x="0" y="1"/>
                  </a:moveTo>
                  <a:lnTo>
                    <a:pt x="966" y="4029"/>
                  </a:lnTo>
                  <a:lnTo>
                    <a:pt x="9084" y="4029"/>
                  </a:lnTo>
                  <a:lnTo>
                    <a:pt x="9084" y="962"/>
                  </a:lnTo>
                  <a:lnTo>
                    <a:pt x="0"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87" name="Google Shape;2287;p69"/>
            <p:cNvSpPr/>
            <p:nvPr/>
          </p:nvSpPr>
          <p:spPr>
            <a:xfrm>
              <a:off x="7090072" y="2931421"/>
              <a:ext cx="173020" cy="85818"/>
            </a:xfrm>
            <a:custGeom>
              <a:avLst/>
              <a:gdLst/>
              <a:ahLst/>
              <a:cxnLst/>
              <a:rect l="l" t="t" r="r" b="b"/>
              <a:pathLst>
                <a:path w="8123" h="4029" extrusionOk="0">
                  <a:moveTo>
                    <a:pt x="8123" y="1"/>
                  </a:moveTo>
                  <a:lnTo>
                    <a:pt x="1" y="962"/>
                  </a:lnTo>
                  <a:lnTo>
                    <a:pt x="1" y="4029"/>
                  </a:lnTo>
                  <a:lnTo>
                    <a:pt x="8123" y="4029"/>
                  </a:lnTo>
                  <a:lnTo>
                    <a:pt x="8123"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288" name="Google Shape;2288;p69"/>
            <p:cNvSpPr/>
            <p:nvPr/>
          </p:nvSpPr>
          <p:spPr>
            <a:xfrm>
              <a:off x="7242523" y="2886518"/>
              <a:ext cx="193510" cy="65412"/>
            </a:xfrm>
            <a:custGeom>
              <a:avLst/>
              <a:gdLst/>
              <a:ahLst/>
              <a:cxnLst/>
              <a:rect l="l" t="t" r="r" b="b"/>
              <a:pathLst>
                <a:path w="9085" h="3071" extrusionOk="0">
                  <a:moveTo>
                    <a:pt x="966" y="0"/>
                  </a:moveTo>
                  <a:lnTo>
                    <a:pt x="0" y="1535"/>
                  </a:lnTo>
                  <a:lnTo>
                    <a:pt x="966" y="3070"/>
                  </a:lnTo>
                  <a:lnTo>
                    <a:pt x="9084" y="3070"/>
                  </a:lnTo>
                  <a:lnTo>
                    <a:pt x="9084"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89" name="Google Shape;2289;p69"/>
            <p:cNvSpPr/>
            <p:nvPr/>
          </p:nvSpPr>
          <p:spPr>
            <a:xfrm>
              <a:off x="7090072" y="2886518"/>
              <a:ext cx="173020" cy="65412"/>
            </a:xfrm>
            <a:custGeom>
              <a:avLst/>
              <a:gdLst/>
              <a:ahLst/>
              <a:cxnLst/>
              <a:rect l="l" t="t" r="r" b="b"/>
              <a:pathLst>
                <a:path w="8123" h="3071" extrusionOk="0">
                  <a:moveTo>
                    <a:pt x="1" y="0"/>
                  </a:moveTo>
                  <a:lnTo>
                    <a:pt x="1" y="3070"/>
                  </a:lnTo>
                  <a:lnTo>
                    <a:pt x="8123" y="3070"/>
                  </a:lnTo>
                  <a:lnTo>
                    <a:pt x="8123"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2290" name="Google Shape;2290;p69"/>
          <p:cNvGrpSpPr/>
          <p:nvPr/>
        </p:nvGrpSpPr>
        <p:grpSpPr>
          <a:xfrm>
            <a:off x="2018018" y="4466213"/>
            <a:ext cx="567244" cy="699367"/>
            <a:chOff x="1551613" y="3322103"/>
            <a:chExt cx="425433" cy="524525"/>
          </a:xfrm>
        </p:grpSpPr>
        <p:sp>
          <p:nvSpPr>
            <p:cNvPr id="2291" name="Google Shape;2291;p69"/>
            <p:cNvSpPr/>
            <p:nvPr/>
          </p:nvSpPr>
          <p:spPr>
            <a:xfrm>
              <a:off x="1743790" y="3324553"/>
              <a:ext cx="233256" cy="274067"/>
            </a:xfrm>
            <a:custGeom>
              <a:avLst/>
              <a:gdLst/>
              <a:ahLst/>
              <a:cxnLst/>
              <a:rect l="l" t="t" r="r" b="b"/>
              <a:pathLst>
                <a:path w="10951" h="12867" extrusionOk="0">
                  <a:moveTo>
                    <a:pt x="2446" y="1"/>
                  </a:moveTo>
                  <a:cubicBezTo>
                    <a:pt x="1962" y="1"/>
                    <a:pt x="1468" y="997"/>
                    <a:pt x="963" y="997"/>
                  </a:cubicBezTo>
                  <a:lnTo>
                    <a:pt x="1" y="6580"/>
                  </a:lnTo>
                  <a:lnTo>
                    <a:pt x="963" y="12867"/>
                  </a:lnTo>
                  <a:lnTo>
                    <a:pt x="10951" y="12867"/>
                  </a:lnTo>
                  <a:lnTo>
                    <a:pt x="10951" y="9874"/>
                  </a:lnTo>
                  <a:cubicBezTo>
                    <a:pt x="10951" y="8046"/>
                    <a:pt x="10462" y="6338"/>
                    <a:pt x="9604" y="4868"/>
                  </a:cubicBezTo>
                  <a:cubicBezTo>
                    <a:pt x="9323" y="4379"/>
                    <a:pt x="8246" y="4822"/>
                    <a:pt x="7884" y="4387"/>
                  </a:cubicBezTo>
                  <a:cubicBezTo>
                    <a:pt x="7573" y="4010"/>
                    <a:pt x="7981" y="2756"/>
                    <a:pt x="7619" y="2429"/>
                  </a:cubicBezTo>
                  <a:cubicBezTo>
                    <a:pt x="6215" y="1171"/>
                    <a:pt x="4449" y="305"/>
                    <a:pt x="2498" y="5"/>
                  </a:cubicBezTo>
                  <a:cubicBezTo>
                    <a:pt x="2481" y="2"/>
                    <a:pt x="2463" y="1"/>
                    <a:pt x="2446"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92" name="Google Shape;2292;p69"/>
            <p:cNvSpPr/>
            <p:nvPr/>
          </p:nvSpPr>
          <p:spPr>
            <a:xfrm>
              <a:off x="1743790" y="3578056"/>
              <a:ext cx="200646" cy="268572"/>
            </a:xfrm>
            <a:custGeom>
              <a:avLst/>
              <a:gdLst/>
              <a:ahLst/>
              <a:cxnLst/>
              <a:rect l="l" t="t" r="r" b="b"/>
              <a:pathLst>
                <a:path w="9420" h="12609" extrusionOk="0">
                  <a:moveTo>
                    <a:pt x="1" y="0"/>
                  </a:moveTo>
                  <a:lnTo>
                    <a:pt x="963" y="12609"/>
                  </a:lnTo>
                  <a:cubicBezTo>
                    <a:pt x="5622" y="12609"/>
                    <a:pt x="9420" y="8815"/>
                    <a:pt x="9420" y="4152"/>
                  </a:cubicBezTo>
                  <a:lnTo>
                    <a:pt x="9420" y="966"/>
                  </a:lnTo>
                  <a:lnTo>
                    <a:pt x="1"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293" name="Google Shape;2293;p69"/>
            <p:cNvSpPr/>
            <p:nvPr/>
          </p:nvSpPr>
          <p:spPr>
            <a:xfrm>
              <a:off x="1584309" y="3578056"/>
              <a:ext cx="180070" cy="268572"/>
            </a:xfrm>
            <a:custGeom>
              <a:avLst/>
              <a:gdLst/>
              <a:ahLst/>
              <a:cxnLst/>
              <a:rect l="l" t="t" r="r" b="b"/>
              <a:pathLst>
                <a:path w="8454" h="12609" extrusionOk="0">
                  <a:moveTo>
                    <a:pt x="8454" y="0"/>
                  </a:moveTo>
                  <a:lnTo>
                    <a:pt x="1" y="966"/>
                  </a:lnTo>
                  <a:lnTo>
                    <a:pt x="1" y="4156"/>
                  </a:lnTo>
                  <a:cubicBezTo>
                    <a:pt x="1" y="8815"/>
                    <a:pt x="3794" y="12609"/>
                    <a:pt x="8454" y="12609"/>
                  </a:cubicBezTo>
                  <a:lnTo>
                    <a:pt x="8454"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294" name="Google Shape;2294;p69"/>
            <p:cNvSpPr/>
            <p:nvPr/>
          </p:nvSpPr>
          <p:spPr>
            <a:xfrm>
              <a:off x="1551613" y="3324467"/>
              <a:ext cx="212766" cy="274088"/>
            </a:xfrm>
            <a:custGeom>
              <a:avLst/>
              <a:gdLst/>
              <a:ahLst/>
              <a:cxnLst/>
              <a:rect l="l" t="t" r="r" b="b"/>
              <a:pathLst>
                <a:path w="9989" h="12868" extrusionOk="0">
                  <a:moveTo>
                    <a:pt x="8511" y="1"/>
                  </a:moveTo>
                  <a:cubicBezTo>
                    <a:pt x="8493" y="1"/>
                    <a:pt x="8475" y="2"/>
                    <a:pt x="8457" y="5"/>
                  </a:cubicBezTo>
                  <a:cubicBezTo>
                    <a:pt x="6503" y="309"/>
                    <a:pt x="4737" y="1171"/>
                    <a:pt x="3332" y="2429"/>
                  </a:cubicBezTo>
                  <a:cubicBezTo>
                    <a:pt x="2944" y="2775"/>
                    <a:pt x="3490" y="3845"/>
                    <a:pt x="3159" y="4249"/>
                  </a:cubicBezTo>
                  <a:cubicBezTo>
                    <a:pt x="2836" y="4641"/>
                    <a:pt x="1640" y="4372"/>
                    <a:pt x="1374" y="4814"/>
                  </a:cubicBezTo>
                  <a:cubicBezTo>
                    <a:pt x="501" y="6299"/>
                    <a:pt x="1" y="8027"/>
                    <a:pt x="1" y="9878"/>
                  </a:cubicBezTo>
                  <a:lnTo>
                    <a:pt x="1" y="12867"/>
                  </a:lnTo>
                  <a:lnTo>
                    <a:pt x="9989" y="12867"/>
                  </a:lnTo>
                  <a:lnTo>
                    <a:pt x="9989" y="998"/>
                  </a:lnTo>
                  <a:cubicBezTo>
                    <a:pt x="9989" y="998"/>
                    <a:pt x="9028" y="1"/>
                    <a:pt x="8511"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295" name="Google Shape;2295;p69"/>
            <p:cNvSpPr/>
            <p:nvPr/>
          </p:nvSpPr>
          <p:spPr>
            <a:xfrm>
              <a:off x="1581029" y="3376271"/>
              <a:ext cx="95083" cy="96510"/>
            </a:xfrm>
            <a:custGeom>
              <a:avLst/>
              <a:gdLst/>
              <a:ahLst/>
              <a:cxnLst/>
              <a:rect l="l" t="t" r="r" b="b"/>
              <a:pathLst>
                <a:path w="4464" h="4531" extrusionOk="0">
                  <a:moveTo>
                    <a:pt x="1951" y="1"/>
                  </a:moveTo>
                  <a:cubicBezTo>
                    <a:pt x="1182" y="689"/>
                    <a:pt x="524" y="1494"/>
                    <a:pt x="1" y="2386"/>
                  </a:cubicBezTo>
                  <a:lnTo>
                    <a:pt x="1698" y="4087"/>
                  </a:lnTo>
                  <a:cubicBezTo>
                    <a:pt x="1995" y="4382"/>
                    <a:pt x="2384" y="4530"/>
                    <a:pt x="2774" y="4530"/>
                  </a:cubicBezTo>
                  <a:cubicBezTo>
                    <a:pt x="3167" y="4530"/>
                    <a:pt x="3561" y="4380"/>
                    <a:pt x="3864" y="4079"/>
                  </a:cubicBezTo>
                  <a:cubicBezTo>
                    <a:pt x="4464" y="3479"/>
                    <a:pt x="4464" y="2513"/>
                    <a:pt x="3864" y="1913"/>
                  </a:cubicBezTo>
                  <a:lnTo>
                    <a:pt x="1951"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96" name="Google Shape;2296;p69"/>
            <p:cNvSpPr/>
            <p:nvPr/>
          </p:nvSpPr>
          <p:spPr>
            <a:xfrm>
              <a:off x="1852723" y="3376186"/>
              <a:ext cx="95083" cy="96574"/>
            </a:xfrm>
            <a:custGeom>
              <a:avLst/>
              <a:gdLst/>
              <a:ahLst/>
              <a:cxnLst/>
              <a:rect l="l" t="t" r="r" b="b"/>
              <a:pathLst>
                <a:path w="4464" h="4534" extrusionOk="0">
                  <a:moveTo>
                    <a:pt x="2509" y="1"/>
                  </a:moveTo>
                  <a:lnTo>
                    <a:pt x="600" y="1909"/>
                  </a:lnTo>
                  <a:cubicBezTo>
                    <a:pt x="0" y="2517"/>
                    <a:pt x="0" y="3483"/>
                    <a:pt x="597" y="4083"/>
                  </a:cubicBezTo>
                  <a:cubicBezTo>
                    <a:pt x="897" y="4383"/>
                    <a:pt x="1288" y="4533"/>
                    <a:pt x="1680" y="4533"/>
                  </a:cubicBezTo>
                  <a:cubicBezTo>
                    <a:pt x="2072" y="4533"/>
                    <a:pt x="2465" y="4383"/>
                    <a:pt x="2767" y="4083"/>
                  </a:cubicBezTo>
                  <a:lnTo>
                    <a:pt x="4463" y="2386"/>
                  </a:lnTo>
                  <a:cubicBezTo>
                    <a:pt x="3940" y="1490"/>
                    <a:pt x="3275" y="690"/>
                    <a:pt x="2509"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97" name="Google Shape;2297;p69"/>
            <p:cNvSpPr/>
            <p:nvPr/>
          </p:nvSpPr>
          <p:spPr>
            <a:xfrm>
              <a:off x="1743875" y="3322103"/>
              <a:ext cx="53207" cy="92868"/>
            </a:xfrm>
            <a:custGeom>
              <a:avLst/>
              <a:gdLst/>
              <a:ahLst/>
              <a:cxnLst/>
              <a:rect l="l" t="t" r="r" b="b"/>
              <a:pathLst>
                <a:path w="2498" h="4360" extrusionOk="0">
                  <a:moveTo>
                    <a:pt x="963" y="1"/>
                  </a:moveTo>
                  <a:lnTo>
                    <a:pt x="1" y="1793"/>
                  </a:lnTo>
                  <a:lnTo>
                    <a:pt x="963" y="4360"/>
                  </a:lnTo>
                  <a:cubicBezTo>
                    <a:pt x="1809" y="4360"/>
                    <a:pt x="2498" y="3671"/>
                    <a:pt x="2498" y="2825"/>
                  </a:cubicBezTo>
                  <a:lnTo>
                    <a:pt x="2498" y="116"/>
                  </a:lnTo>
                  <a:cubicBezTo>
                    <a:pt x="1998" y="39"/>
                    <a:pt x="1490" y="1"/>
                    <a:pt x="963"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98" name="Google Shape;2298;p69"/>
            <p:cNvSpPr/>
            <p:nvPr/>
          </p:nvSpPr>
          <p:spPr>
            <a:xfrm>
              <a:off x="1731755" y="3322103"/>
              <a:ext cx="32632" cy="92868"/>
            </a:xfrm>
            <a:custGeom>
              <a:avLst/>
              <a:gdLst/>
              <a:ahLst/>
              <a:cxnLst/>
              <a:rect l="l" t="t" r="r" b="b"/>
              <a:pathLst>
                <a:path w="1532" h="4360" extrusionOk="0">
                  <a:moveTo>
                    <a:pt x="1532" y="1"/>
                  </a:moveTo>
                  <a:cubicBezTo>
                    <a:pt x="1012" y="1"/>
                    <a:pt x="501" y="39"/>
                    <a:pt x="0" y="116"/>
                  </a:cubicBezTo>
                  <a:lnTo>
                    <a:pt x="0" y="2825"/>
                  </a:lnTo>
                  <a:cubicBezTo>
                    <a:pt x="0" y="3671"/>
                    <a:pt x="685" y="4360"/>
                    <a:pt x="1532" y="4360"/>
                  </a:cubicBezTo>
                  <a:lnTo>
                    <a:pt x="1532"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299" name="Google Shape;2299;p69"/>
            <p:cNvSpPr/>
            <p:nvPr/>
          </p:nvSpPr>
          <p:spPr>
            <a:xfrm>
              <a:off x="1743875" y="3534857"/>
              <a:ext cx="168036" cy="127459"/>
            </a:xfrm>
            <a:custGeom>
              <a:avLst/>
              <a:gdLst/>
              <a:ahLst/>
              <a:cxnLst/>
              <a:rect l="l" t="t" r="r" b="b"/>
              <a:pathLst>
                <a:path w="7889" h="5984" extrusionOk="0">
                  <a:moveTo>
                    <a:pt x="963" y="1"/>
                  </a:moveTo>
                  <a:lnTo>
                    <a:pt x="1" y="2032"/>
                  </a:lnTo>
                  <a:lnTo>
                    <a:pt x="963" y="4341"/>
                  </a:lnTo>
                  <a:lnTo>
                    <a:pt x="2225" y="4341"/>
                  </a:lnTo>
                  <a:cubicBezTo>
                    <a:pt x="2713" y="5314"/>
                    <a:pt x="3729" y="5983"/>
                    <a:pt x="4899" y="5983"/>
                  </a:cubicBezTo>
                  <a:cubicBezTo>
                    <a:pt x="6553" y="5983"/>
                    <a:pt x="7888" y="4648"/>
                    <a:pt x="7888" y="2994"/>
                  </a:cubicBezTo>
                  <a:cubicBezTo>
                    <a:pt x="7884" y="1340"/>
                    <a:pt x="6542" y="1"/>
                    <a:pt x="4891"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00" name="Google Shape;2300;p69"/>
            <p:cNvSpPr/>
            <p:nvPr/>
          </p:nvSpPr>
          <p:spPr>
            <a:xfrm>
              <a:off x="1616857" y="3534857"/>
              <a:ext cx="147524" cy="127459"/>
            </a:xfrm>
            <a:custGeom>
              <a:avLst/>
              <a:gdLst/>
              <a:ahLst/>
              <a:cxnLst/>
              <a:rect l="l" t="t" r="r" b="b"/>
              <a:pathLst>
                <a:path w="6926" h="5984" extrusionOk="0">
                  <a:moveTo>
                    <a:pt x="2994" y="1"/>
                  </a:moveTo>
                  <a:cubicBezTo>
                    <a:pt x="1343" y="1"/>
                    <a:pt x="0" y="1340"/>
                    <a:pt x="0" y="2994"/>
                  </a:cubicBezTo>
                  <a:cubicBezTo>
                    <a:pt x="0" y="4648"/>
                    <a:pt x="1339" y="5983"/>
                    <a:pt x="2994" y="5983"/>
                  </a:cubicBezTo>
                  <a:cubicBezTo>
                    <a:pt x="4163" y="5983"/>
                    <a:pt x="5171" y="5314"/>
                    <a:pt x="5668" y="4341"/>
                  </a:cubicBezTo>
                  <a:lnTo>
                    <a:pt x="6926" y="4341"/>
                  </a:lnTo>
                  <a:lnTo>
                    <a:pt x="6926" y="4"/>
                  </a:lnTo>
                  <a:lnTo>
                    <a:pt x="2994" y="4"/>
                  </a:lnTo>
                  <a:lnTo>
                    <a:pt x="2994"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nvGrpSpPr>
          <p:cNvPr id="2301" name="Google Shape;2301;p69"/>
          <p:cNvGrpSpPr/>
          <p:nvPr/>
        </p:nvGrpSpPr>
        <p:grpSpPr>
          <a:xfrm>
            <a:off x="2795596" y="4597166"/>
            <a:ext cx="699477" cy="437461"/>
            <a:chOff x="2174644" y="3428395"/>
            <a:chExt cx="524608" cy="328096"/>
          </a:xfrm>
        </p:grpSpPr>
        <p:sp>
          <p:nvSpPr>
            <p:cNvPr id="2302" name="Google Shape;2302;p69"/>
            <p:cNvSpPr/>
            <p:nvPr/>
          </p:nvSpPr>
          <p:spPr>
            <a:xfrm>
              <a:off x="2416495" y="3674017"/>
              <a:ext cx="180304" cy="82474"/>
            </a:xfrm>
            <a:custGeom>
              <a:avLst/>
              <a:gdLst/>
              <a:ahLst/>
              <a:cxnLst/>
              <a:rect l="l" t="t" r="r" b="b"/>
              <a:pathLst>
                <a:path w="8465" h="3872" extrusionOk="0">
                  <a:moveTo>
                    <a:pt x="962" y="1"/>
                  </a:moveTo>
                  <a:lnTo>
                    <a:pt x="0" y="1463"/>
                  </a:lnTo>
                  <a:lnTo>
                    <a:pt x="962" y="3429"/>
                  </a:lnTo>
                  <a:cubicBezTo>
                    <a:pt x="1701" y="3714"/>
                    <a:pt x="2505" y="3871"/>
                    <a:pt x="3340" y="3871"/>
                  </a:cubicBezTo>
                  <a:lnTo>
                    <a:pt x="8465" y="3871"/>
                  </a:lnTo>
                  <a:lnTo>
                    <a:pt x="8465" y="897"/>
                  </a:lnTo>
                  <a:lnTo>
                    <a:pt x="3340" y="897"/>
                  </a:lnTo>
                  <a:cubicBezTo>
                    <a:pt x="2428" y="897"/>
                    <a:pt x="1597" y="559"/>
                    <a:pt x="962"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303" name="Google Shape;2303;p69"/>
            <p:cNvSpPr/>
            <p:nvPr/>
          </p:nvSpPr>
          <p:spPr>
            <a:xfrm>
              <a:off x="2416495" y="3491829"/>
              <a:ext cx="282758" cy="63368"/>
            </a:xfrm>
            <a:custGeom>
              <a:avLst/>
              <a:gdLst/>
              <a:ahLst/>
              <a:cxnLst/>
              <a:rect l="l" t="t" r="r" b="b"/>
              <a:pathLst>
                <a:path w="13275" h="2975" extrusionOk="0">
                  <a:moveTo>
                    <a:pt x="962" y="1"/>
                  </a:moveTo>
                  <a:lnTo>
                    <a:pt x="0" y="1490"/>
                  </a:lnTo>
                  <a:lnTo>
                    <a:pt x="962" y="2975"/>
                  </a:lnTo>
                  <a:lnTo>
                    <a:pt x="13274" y="2975"/>
                  </a:lnTo>
                  <a:lnTo>
                    <a:pt x="13274"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304" name="Google Shape;2304;p69"/>
            <p:cNvSpPr/>
            <p:nvPr/>
          </p:nvSpPr>
          <p:spPr>
            <a:xfrm>
              <a:off x="2174644" y="3534687"/>
              <a:ext cx="71973" cy="179836"/>
            </a:xfrm>
            <a:custGeom>
              <a:avLst/>
              <a:gdLst/>
              <a:ahLst/>
              <a:cxnLst/>
              <a:rect l="l" t="t" r="r" b="b"/>
              <a:pathLst>
                <a:path w="3379" h="8443" extrusionOk="0">
                  <a:moveTo>
                    <a:pt x="3378" y="1"/>
                  </a:moveTo>
                  <a:lnTo>
                    <a:pt x="1936" y="963"/>
                  </a:lnTo>
                  <a:lnTo>
                    <a:pt x="1936" y="2756"/>
                  </a:lnTo>
                  <a:cubicBezTo>
                    <a:pt x="1936" y="4518"/>
                    <a:pt x="1247" y="6176"/>
                    <a:pt x="0" y="7423"/>
                  </a:cubicBezTo>
                  <a:lnTo>
                    <a:pt x="1024" y="8442"/>
                  </a:lnTo>
                  <a:cubicBezTo>
                    <a:pt x="2543" y="6926"/>
                    <a:pt x="3378" y="4907"/>
                    <a:pt x="3378" y="2756"/>
                  </a:cubicBezTo>
                  <a:lnTo>
                    <a:pt x="3378"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305" name="Google Shape;2305;p69"/>
            <p:cNvSpPr/>
            <p:nvPr/>
          </p:nvSpPr>
          <p:spPr>
            <a:xfrm>
              <a:off x="2215861" y="3428395"/>
              <a:ext cx="160645" cy="126799"/>
            </a:xfrm>
            <a:custGeom>
              <a:avLst/>
              <a:gdLst/>
              <a:ahLst/>
              <a:cxnLst/>
              <a:rect l="l" t="t" r="r" b="b"/>
              <a:pathLst>
                <a:path w="7542" h="5953" extrusionOk="0">
                  <a:moveTo>
                    <a:pt x="1" y="1"/>
                  </a:moveTo>
                  <a:lnTo>
                    <a:pt x="1" y="5953"/>
                  </a:lnTo>
                  <a:lnTo>
                    <a:pt x="7542" y="5953"/>
                  </a:lnTo>
                  <a:lnTo>
                    <a:pt x="6176" y="2979"/>
                  </a:lnTo>
                  <a:lnTo>
                    <a:pt x="2975" y="2979"/>
                  </a:lnTo>
                  <a:cubicBezTo>
                    <a:pt x="2975" y="1336"/>
                    <a:pt x="1640" y="1"/>
                    <a:pt x="1"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06" name="Google Shape;2306;p69"/>
            <p:cNvSpPr/>
            <p:nvPr/>
          </p:nvSpPr>
          <p:spPr>
            <a:xfrm>
              <a:off x="2347395" y="3491915"/>
              <a:ext cx="89609" cy="255131"/>
            </a:xfrm>
            <a:custGeom>
              <a:avLst/>
              <a:gdLst/>
              <a:ahLst/>
              <a:cxnLst/>
              <a:rect l="l" t="t" r="r" b="b"/>
              <a:pathLst>
                <a:path w="4207" h="11978" extrusionOk="0">
                  <a:moveTo>
                    <a:pt x="1" y="1"/>
                  </a:moveTo>
                  <a:lnTo>
                    <a:pt x="1" y="2975"/>
                  </a:lnTo>
                  <a:lnTo>
                    <a:pt x="1" y="5841"/>
                  </a:lnTo>
                  <a:cubicBezTo>
                    <a:pt x="1" y="8630"/>
                    <a:pt x="1748" y="11020"/>
                    <a:pt x="4206" y="11978"/>
                  </a:cubicBezTo>
                  <a:lnTo>
                    <a:pt x="4206" y="8550"/>
                  </a:lnTo>
                  <a:cubicBezTo>
                    <a:pt x="3456" y="7884"/>
                    <a:pt x="2979" y="6918"/>
                    <a:pt x="2979" y="5841"/>
                  </a:cubicBezTo>
                  <a:lnTo>
                    <a:pt x="2979" y="2975"/>
                  </a:lnTo>
                  <a:lnTo>
                    <a:pt x="4206" y="2975"/>
                  </a:lnTo>
                  <a:lnTo>
                    <a:pt x="4206"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grpSp>
        <p:nvGrpSpPr>
          <p:cNvPr id="2307" name="Google Shape;2307;p69"/>
          <p:cNvGrpSpPr/>
          <p:nvPr/>
        </p:nvGrpSpPr>
        <p:grpSpPr>
          <a:xfrm>
            <a:off x="3705410" y="4466214"/>
            <a:ext cx="699477" cy="699365"/>
            <a:chOff x="2805621" y="3334074"/>
            <a:chExt cx="524608" cy="524524"/>
          </a:xfrm>
        </p:grpSpPr>
        <p:sp>
          <p:nvSpPr>
            <p:cNvPr id="2308" name="Google Shape;2308;p69"/>
            <p:cNvSpPr/>
            <p:nvPr/>
          </p:nvSpPr>
          <p:spPr>
            <a:xfrm>
              <a:off x="3047301" y="3334074"/>
              <a:ext cx="120089" cy="85903"/>
            </a:xfrm>
            <a:custGeom>
              <a:avLst/>
              <a:gdLst/>
              <a:ahLst/>
              <a:cxnLst/>
              <a:rect l="l" t="t" r="r" b="b"/>
              <a:pathLst>
                <a:path w="5638" h="4033" extrusionOk="0">
                  <a:moveTo>
                    <a:pt x="966" y="0"/>
                  </a:moveTo>
                  <a:lnTo>
                    <a:pt x="0" y="4032"/>
                  </a:lnTo>
                  <a:lnTo>
                    <a:pt x="5637" y="3071"/>
                  </a:lnTo>
                  <a:lnTo>
                    <a:pt x="5637"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309" name="Google Shape;2309;p69"/>
            <p:cNvSpPr/>
            <p:nvPr/>
          </p:nvSpPr>
          <p:spPr>
            <a:xfrm>
              <a:off x="2968296" y="3334074"/>
              <a:ext cx="99599" cy="85903"/>
            </a:xfrm>
            <a:custGeom>
              <a:avLst/>
              <a:gdLst/>
              <a:ahLst/>
              <a:cxnLst/>
              <a:rect l="l" t="t" r="r" b="b"/>
              <a:pathLst>
                <a:path w="4676" h="4033" extrusionOk="0">
                  <a:moveTo>
                    <a:pt x="0" y="0"/>
                  </a:moveTo>
                  <a:lnTo>
                    <a:pt x="0" y="3071"/>
                  </a:lnTo>
                  <a:lnTo>
                    <a:pt x="4675" y="4032"/>
                  </a:lnTo>
                  <a:lnTo>
                    <a:pt x="4675"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310" name="Google Shape;2310;p69"/>
            <p:cNvSpPr/>
            <p:nvPr/>
          </p:nvSpPr>
          <p:spPr>
            <a:xfrm>
              <a:off x="3047386" y="3399468"/>
              <a:ext cx="282843" cy="459121"/>
            </a:xfrm>
            <a:custGeom>
              <a:avLst/>
              <a:gdLst/>
              <a:ahLst/>
              <a:cxnLst/>
              <a:rect l="l" t="t" r="r" b="b"/>
              <a:pathLst>
                <a:path w="13279" h="21555" extrusionOk="0">
                  <a:moveTo>
                    <a:pt x="962" y="1"/>
                  </a:moveTo>
                  <a:lnTo>
                    <a:pt x="0" y="6838"/>
                  </a:lnTo>
                  <a:lnTo>
                    <a:pt x="962" y="21554"/>
                  </a:lnTo>
                  <a:lnTo>
                    <a:pt x="6303" y="21554"/>
                  </a:lnTo>
                  <a:lnTo>
                    <a:pt x="9369" y="8361"/>
                  </a:lnTo>
                  <a:lnTo>
                    <a:pt x="13278" y="8361"/>
                  </a:lnTo>
                  <a:lnTo>
                    <a:pt x="13278" y="3463"/>
                  </a:lnTo>
                  <a:cubicBezTo>
                    <a:pt x="13274" y="1547"/>
                    <a:pt x="11724" y="1"/>
                    <a:pt x="9811"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11" name="Google Shape;2311;p69"/>
            <p:cNvSpPr/>
            <p:nvPr/>
          </p:nvSpPr>
          <p:spPr>
            <a:xfrm>
              <a:off x="2805621" y="3399468"/>
              <a:ext cx="262352" cy="459121"/>
            </a:xfrm>
            <a:custGeom>
              <a:avLst/>
              <a:gdLst/>
              <a:ahLst/>
              <a:cxnLst/>
              <a:rect l="l" t="t" r="r" b="b"/>
              <a:pathLst>
                <a:path w="12317" h="21555" extrusionOk="0">
                  <a:moveTo>
                    <a:pt x="3463" y="1"/>
                  </a:moveTo>
                  <a:cubicBezTo>
                    <a:pt x="1551" y="1"/>
                    <a:pt x="0" y="1547"/>
                    <a:pt x="0" y="3463"/>
                  </a:cubicBezTo>
                  <a:lnTo>
                    <a:pt x="0" y="8365"/>
                  </a:lnTo>
                  <a:lnTo>
                    <a:pt x="3913" y="8365"/>
                  </a:lnTo>
                  <a:lnTo>
                    <a:pt x="6980" y="21554"/>
                  </a:lnTo>
                  <a:lnTo>
                    <a:pt x="12316" y="21554"/>
                  </a:lnTo>
                  <a:lnTo>
                    <a:pt x="12316"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12" name="Google Shape;2312;p69"/>
            <p:cNvSpPr/>
            <p:nvPr/>
          </p:nvSpPr>
          <p:spPr>
            <a:xfrm>
              <a:off x="2888801" y="3577566"/>
              <a:ext cx="65412" cy="281032"/>
            </a:xfrm>
            <a:custGeom>
              <a:avLst/>
              <a:gdLst/>
              <a:ahLst/>
              <a:cxnLst/>
              <a:rect l="l" t="t" r="r" b="b"/>
              <a:pathLst>
                <a:path w="3071" h="13194" extrusionOk="0">
                  <a:moveTo>
                    <a:pt x="0" y="0"/>
                  </a:moveTo>
                  <a:lnTo>
                    <a:pt x="0" y="13193"/>
                  </a:lnTo>
                  <a:lnTo>
                    <a:pt x="3071" y="13193"/>
                  </a:lnTo>
                  <a:lnTo>
                    <a:pt x="3071" y="3070"/>
                  </a:lnTo>
                  <a:cubicBezTo>
                    <a:pt x="3071" y="1378"/>
                    <a:pt x="1693" y="0"/>
                    <a:pt x="0"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313" name="Google Shape;2313;p69"/>
            <p:cNvSpPr/>
            <p:nvPr/>
          </p:nvSpPr>
          <p:spPr>
            <a:xfrm>
              <a:off x="3181540" y="3577566"/>
              <a:ext cx="65348" cy="281032"/>
            </a:xfrm>
            <a:custGeom>
              <a:avLst/>
              <a:gdLst/>
              <a:ahLst/>
              <a:cxnLst/>
              <a:rect l="l" t="t" r="r" b="b"/>
              <a:pathLst>
                <a:path w="3068" h="13194" extrusionOk="0">
                  <a:moveTo>
                    <a:pt x="3067" y="0"/>
                  </a:moveTo>
                  <a:cubicBezTo>
                    <a:pt x="1374" y="0"/>
                    <a:pt x="1" y="1378"/>
                    <a:pt x="1" y="3070"/>
                  </a:cubicBezTo>
                  <a:lnTo>
                    <a:pt x="1" y="13193"/>
                  </a:lnTo>
                  <a:lnTo>
                    <a:pt x="3067" y="13193"/>
                  </a:lnTo>
                  <a:lnTo>
                    <a:pt x="3067"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grpSp>
        <p:nvGrpSpPr>
          <p:cNvPr id="2314" name="Google Shape;2314;p69"/>
          <p:cNvGrpSpPr/>
          <p:nvPr/>
        </p:nvGrpSpPr>
        <p:grpSpPr>
          <a:xfrm>
            <a:off x="4615223" y="4466208"/>
            <a:ext cx="699371" cy="699377"/>
            <a:chOff x="3502652" y="3340464"/>
            <a:chExt cx="524528" cy="524533"/>
          </a:xfrm>
        </p:grpSpPr>
        <p:sp>
          <p:nvSpPr>
            <p:cNvPr id="2315" name="Google Shape;2315;p69"/>
            <p:cNvSpPr/>
            <p:nvPr/>
          </p:nvSpPr>
          <p:spPr>
            <a:xfrm>
              <a:off x="3502652" y="3779095"/>
              <a:ext cx="229635" cy="85903"/>
            </a:xfrm>
            <a:custGeom>
              <a:avLst/>
              <a:gdLst/>
              <a:ahLst/>
              <a:cxnLst/>
              <a:rect l="l" t="t" r="r" b="b"/>
              <a:pathLst>
                <a:path w="10781" h="4033" extrusionOk="0">
                  <a:moveTo>
                    <a:pt x="5387" y="0"/>
                  </a:moveTo>
                  <a:lnTo>
                    <a:pt x="0" y="962"/>
                  </a:lnTo>
                  <a:lnTo>
                    <a:pt x="0" y="4032"/>
                  </a:lnTo>
                  <a:lnTo>
                    <a:pt x="10781" y="4032"/>
                  </a:lnTo>
                  <a:lnTo>
                    <a:pt x="10781" y="962"/>
                  </a:lnTo>
                  <a:lnTo>
                    <a:pt x="5387"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316" name="Google Shape;2316;p69"/>
            <p:cNvSpPr/>
            <p:nvPr/>
          </p:nvSpPr>
          <p:spPr>
            <a:xfrm>
              <a:off x="3797606" y="3779095"/>
              <a:ext cx="229571" cy="85903"/>
            </a:xfrm>
            <a:custGeom>
              <a:avLst/>
              <a:gdLst/>
              <a:ahLst/>
              <a:cxnLst/>
              <a:rect l="l" t="t" r="r" b="b"/>
              <a:pathLst>
                <a:path w="10778" h="4033" extrusionOk="0">
                  <a:moveTo>
                    <a:pt x="5387" y="0"/>
                  </a:moveTo>
                  <a:lnTo>
                    <a:pt x="0" y="962"/>
                  </a:lnTo>
                  <a:lnTo>
                    <a:pt x="0" y="4032"/>
                  </a:lnTo>
                  <a:lnTo>
                    <a:pt x="10777" y="4032"/>
                  </a:lnTo>
                  <a:lnTo>
                    <a:pt x="10777" y="962"/>
                  </a:lnTo>
                  <a:lnTo>
                    <a:pt x="5387"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317" name="Google Shape;2317;p69"/>
            <p:cNvSpPr/>
            <p:nvPr/>
          </p:nvSpPr>
          <p:spPr>
            <a:xfrm>
              <a:off x="3744417" y="3340464"/>
              <a:ext cx="282757" cy="459122"/>
            </a:xfrm>
            <a:custGeom>
              <a:avLst/>
              <a:gdLst/>
              <a:ahLst/>
              <a:cxnLst/>
              <a:rect l="l" t="t" r="r" b="b"/>
              <a:pathLst>
                <a:path w="13275" h="21555" extrusionOk="0">
                  <a:moveTo>
                    <a:pt x="962" y="0"/>
                  </a:moveTo>
                  <a:lnTo>
                    <a:pt x="0" y="6876"/>
                  </a:lnTo>
                  <a:lnTo>
                    <a:pt x="962" y="13293"/>
                  </a:lnTo>
                  <a:lnTo>
                    <a:pt x="2497" y="13293"/>
                  </a:lnTo>
                  <a:lnTo>
                    <a:pt x="2497" y="21554"/>
                  </a:lnTo>
                  <a:lnTo>
                    <a:pt x="13274" y="21554"/>
                  </a:lnTo>
                  <a:lnTo>
                    <a:pt x="13274" y="7453"/>
                  </a:lnTo>
                  <a:lnTo>
                    <a:pt x="12312" y="6010"/>
                  </a:lnTo>
                  <a:lnTo>
                    <a:pt x="13274" y="4390"/>
                  </a:lnTo>
                  <a:lnTo>
                    <a:pt x="13274" y="0"/>
                  </a:lnTo>
                  <a:lnTo>
                    <a:pt x="7884" y="0"/>
                  </a:lnTo>
                  <a:lnTo>
                    <a:pt x="6637" y="962"/>
                  </a:lnTo>
                  <a:lnTo>
                    <a:pt x="4821"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18" name="Google Shape;2318;p69"/>
            <p:cNvSpPr/>
            <p:nvPr/>
          </p:nvSpPr>
          <p:spPr>
            <a:xfrm>
              <a:off x="3502652" y="3340464"/>
              <a:ext cx="262267" cy="459122"/>
            </a:xfrm>
            <a:custGeom>
              <a:avLst/>
              <a:gdLst/>
              <a:ahLst/>
              <a:cxnLst/>
              <a:rect l="l" t="t" r="r" b="b"/>
              <a:pathLst>
                <a:path w="12313" h="21555" extrusionOk="0">
                  <a:moveTo>
                    <a:pt x="0" y="0"/>
                  </a:moveTo>
                  <a:lnTo>
                    <a:pt x="0" y="4390"/>
                  </a:lnTo>
                  <a:lnTo>
                    <a:pt x="962" y="5914"/>
                  </a:lnTo>
                  <a:lnTo>
                    <a:pt x="0" y="7453"/>
                  </a:lnTo>
                  <a:lnTo>
                    <a:pt x="0" y="21554"/>
                  </a:lnTo>
                  <a:lnTo>
                    <a:pt x="10781" y="21554"/>
                  </a:lnTo>
                  <a:lnTo>
                    <a:pt x="10781" y="13293"/>
                  </a:lnTo>
                  <a:lnTo>
                    <a:pt x="12312" y="13293"/>
                  </a:lnTo>
                  <a:lnTo>
                    <a:pt x="12312" y="0"/>
                  </a:lnTo>
                  <a:lnTo>
                    <a:pt x="8457" y="0"/>
                  </a:lnTo>
                  <a:lnTo>
                    <a:pt x="6879" y="962"/>
                  </a:lnTo>
                  <a:lnTo>
                    <a:pt x="5387"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19" name="Google Shape;2319;p69"/>
            <p:cNvSpPr/>
            <p:nvPr/>
          </p:nvSpPr>
          <p:spPr>
            <a:xfrm>
              <a:off x="3502652" y="3340464"/>
              <a:ext cx="180134" cy="158749"/>
            </a:xfrm>
            <a:custGeom>
              <a:avLst/>
              <a:gdLst/>
              <a:ahLst/>
              <a:cxnLst/>
              <a:rect l="l" t="t" r="r" b="b"/>
              <a:pathLst>
                <a:path w="8457" h="7453" extrusionOk="0">
                  <a:moveTo>
                    <a:pt x="5394" y="0"/>
                  </a:moveTo>
                  <a:cubicBezTo>
                    <a:pt x="5394" y="2424"/>
                    <a:pt x="3424" y="4390"/>
                    <a:pt x="1001" y="4390"/>
                  </a:cubicBezTo>
                  <a:lnTo>
                    <a:pt x="0" y="4390"/>
                  </a:lnTo>
                  <a:lnTo>
                    <a:pt x="0" y="7453"/>
                  </a:lnTo>
                  <a:lnTo>
                    <a:pt x="1001" y="7453"/>
                  </a:lnTo>
                  <a:cubicBezTo>
                    <a:pt x="5113" y="7453"/>
                    <a:pt x="8457" y="4113"/>
                    <a:pt x="8457"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20" name="Google Shape;2320;p69"/>
            <p:cNvSpPr/>
            <p:nvPr/>
          </p:nvSpPr>
          <p:spPr>
            <a:xfrm>
              <a:off x="3847109" y="3340464"/>
              <a:ext cx="180070" cy="158749"/>
            </a:xfrm>
            <a:custGeom>
              <a:avLst/>
              <a:gdLst/>
              <a:ahLst/>
              <a:cxnLst/>
              <a:rect l="l" t="t" r="r" b="b"/>
              <a:pathLst>
                <a:path w="8454" h="7453" extrusionOk="0">
                  <a:moveTo>
                    <a:pt x="0" y="0"/>
                  </a:moveTo>
                  <a:cubicBezTo>
                    <a:pt x="0" y="4113"/>
                    <a:pt x="3340" y="7453"/>
                    <a:pt x="7453" y="7453"/>
                  </a:cubicBezTo>
                  <a:lnTo>
                    <a:pt x="8453" y="7453"/>
                  </a:lnTo>
                  <a:lnTo>
                    <a:pt x="8453" y="4390"/>
                  </a:lnTo>
                  <a:lnTo>
                    <a:pt x="7453" y="4390"/>
                  </a:lnTo>
                  <a:cubicBezTo>
                    <a:pt x="5029" y="4390"/>
                    <a:pt x="3063" y="2424"/>
                    <a:pt x="3063"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nvGrpSpPr>
          <p:cNvPr id="2321" name="Google Shape;2321;p69"/>
          <p:cNvGrpSpPr/>
          <p:nvPr/>
        </p:nvGrpSpPr>
        <p:grpSpPr>
          <a:xfrm>
            <a:off x="5524928" y="4466204"/>
            <a:ext cx="663533" cy="699384"/>
            <a:chOff x="4140019" y="3273984"/>
            <a:chExt cx="497650" cy="524538"/>
          </a:xfrm>
        </p:grpSpPr>
        <p:sp>
          <p:nvSpPr>
            <p:cNvPr id="2322" name="Google Shape;2322;p69"/>
            <p:cNvSpPr/>
            <p:nvPr/>
          </p:nvSpPr>
          <p:spPr>
            <a:xfrm>
              <a:off x="4140019" y="3369136"/>
              <a:ext cx="83773" cy="412986"/>
            </a:xfrm>
            <a:custGeom>
              <a:avLst/>
              <a:gdLst/>
              <a:ahLst/>
              <a:cxnLst/>
              <a:rect l="l" t="t" r="r" b="b"/>
              <a:pathLst>
                <a:path w="3933" h="19389" extrusionOk="0">
                  <a:moveTo>
                    <a:pt x="3451" y="1"/>
                  </a:moveTo>
                  <a:cubicBezTo>
                    <a:pt x="1547" y="1"/>
                    <a:pt x="0" y="1548"/>
                    <a:pt x="0" y="3452"/>
                  </a:cubicBezTo>
                  <a:lnTo>
                    <a:pt x="0" y="15937"/>
                  </a:lnTo>
                  <a:cubicBezTo>
                    <a:pt x="0" y="17838"/>
                    <a:pt x="1547" y="19389"/>
                    <a:pt x="3451" y="19389"/>
                  </a:cubicBezTo>
                  <a:lnTo>
                    <a:pt x="3932" y="18719"/>
                  </a:lnTo>
                  <a:lnTo>
                    <a:pt x="3451" y="17950"/>
                  </a:lnTo>
                  <a:cubicBezTo>
                    <a:pt x="2339" y="17950"/>
                    <a:pt x="1443" y="17045"/>
                    <a:pt x="1443" y="15937"/>
                  </a:cubicBezTo>
                  <a:lnTo>
                    <a:pt x="1443" y="3452"/>
                  </a:lnTo>
                  <a:cubicBezTo>
                    <a:pt x="1443" y="2344"/>
                    <a:pt x="2347" y="1444"/>
                    <a:pt x="3451" y="1444"/>
                  </a:cubicBezTo>
                  <a:lnTo>
                    <a:pt x="3932" y="678"/>
                  </a:lnTo>
                  <a:lnTo>
                    <a:pt x="345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23" name="Google Shape;2323;p69"/>
            <p:cNvSpPr/>
            <p:nvPr/>
          </p:nvSpPr>
          <p:spPr>
            <a:xfrm>
              <a:off x="4553896" y="3368986"/>
              <a:ext cx="83773" cy="413135"/>
            </a:xfrm>
            <a:custGeom>
              <a:avLst/>
              <a:gdLst/>
              <a:ahLst/>
              <a:cxnLst/>
              <a:rect l="l" t="t" r="r" b="b"/>
              <a:pathLst>
                <a:path w="3933" h="19396" extrusionOk="0">
                  <a:moveTo>
                    <a:pt x="481" y="0"/>
                  </a:moveTo>
                  <a:lnTo>
                    <a:pt x="0" y="727"/>
                  </a:lnTo>
                  <a:lnTo>
                    <a:pt x="481" y="1443"/>
                  </a:lnTo>
                  <a:cubicBezTo>
                    <a:pt x="1589" y="1443"/>
                    <a:pt x="2489" y="2351"/>
                    <a:pt x="2489" y="3455"/>
                  </a:cubicBezTo>
                  <a:lnTo>
                    <a:pt x="2489" y="15940"/>
                  </a:lnTo>
                  <a:cubicBezTo>
                    <a:pt x="2489" y="17052"/>
                    <a:pt x="1585" y="17953"/>
                    <a:pt x="481" y="17953"/>
                  </a:cubicBezTo>
                  <a:lnTo>
                    <a:pt x="0" y="18626"/>
                  </a:lnTo>
                  <a:lnTo>
                    <a:pt x="481" y="19396"/>
                  </a:lnTo>
                  <a:cubicBezTo>
                    <a:pt x="2385" y="19396"/>
                    <a:pt x="3928" y="17845"/>
                    <a:pt x="3932" y="15940"/>
                  </a:cubicBezTo>
                  <a:lnTo>
                    <a:pt x="3932" y="3455"/>
                  </a:lnTo>
                  <a:cubicBezTo>
                    <a:pt x="3932" y="1551"/>
                    <a:pt x="2385" y="0"/>
                    <a:pt x="48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24" name="Google Shape;2324;p69"/>
            <p:cNvSpPr/>
            <p:nvPr/>
          </p:nvSpPr>
          <p:spPr>
            <a:xfrm>
              <a:off x="4378589" y="3273984"/>
              <a:ext cx="110568" cy="88864"/>
            </a:xfrm>
            <a:custGeom>
              <a:avLst/>
              <a:gdLst/>
              <a:ahLst/>
              <a:cxnLst/>
              <a:rect l="l" t="t" r="r" b="b"/>
              <a:pathLst>
                <a:path w="5191" h="4172" extrusionOk="0">
                  <a:moveTo>
                    <a:pt x="1514" y="1"/>
                  </a:moveTo>
                  <a:cubicBezTo>
                    <a:pt x="1505" y="1"/>
                    <a:pt x="1495" y="1"/>
                    <a:pt x="1485" y="1"/>
                  </a:cubicBezTo>
                  <a:lnTo>
                    <a:pt x="481" y="5"/>
                  </a:lnTo>
                  <a:lnTo>
                    <a:pt x="0" y="771"/>
                  </a:lnTo>
                  <a:lnTo>
                    <a:pt x="481" y="1448"/>
                  </a:lnTo>
                  <a:lnTo>
                    <a:pt x="1485" y="1444"/>
                  </a:lnTo>
                  <a:lnTo>
                    <a:pt x="1489" y="1444"/>
                  </a:lnTo>
                  <a:cubicBezTo>
                    <a:pt x="2093" y="1444"/>
                    <a:pt x="2655" y="1675"/>
                    <a:pt x="3082" y="2102"/>
                  </a:cubicBezTo>
                  <a:cubicBezTo>
                    <a:pt x="3509" y="2525"/>
                    <a:pt x="3748" y="3091"/>
                    <a:pt x="3748" y="3691"/>
                  </a:cubicBezTo>
                  <a:lnTo>
                    <a:pt x="4467" y="4172"/>
                  </a:lnTo>
                  <a:lnTo>
                    <a:pt x="5191" y="3691"/>
                  </a:lnTo>
                  <a:cubicBezTo>
                    <a:pt x="5191" y="2702"/>
                    <a:pt x="4806" y="1775"/>
                    <a:pt x="4102" y="1078"/>
                  </a:cubicBezTo>
                  <a:cubicBezTo>
                    <a:pt x="3408" y="385"/>
                    <a:pt x="2489" y="1"/>
                    <a:pt x="1514"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25" name="Google Shape;2325;p69"/>
            <p:cNvSpPr/>
            <p:nvPr/>
          </p:nvSpPr>
          <p:spPr>
            <a:xfrm>
              <a:off x="4287528" y="3274069"/>
              <a:ext cx="101324" cy="89183"/>
            </a:xfrm>
            <a:custGeom>
              <a:avLst/>
              <a:gdLst/>
              <a:ahLst/>
              <a:cxnLst/>
              <a:rect l="l" t="t" r="r" b="b"/>
              <a:pathLst>
                <a:path w="4757" h="4187" extrusionOk="0">
                  <a:moveTo>
                    <a:pt x="3687" y="1"/>
                  </a:moveTo>
                  <a:cubicBezTo>
                    <a:pt x="2702" y="5"/>
                    <a:pt x="1774" y="389"/>
                    <a:pt x="1078" y="1090"/>
                  </a:cubicBezTo>
                  <a:cubicBezTo>
                    <a:pt x="378" y="1794"/>
                    <a:pt x="1" y="2721"/>
                    <a:pt x="1" y="3706"/>
                  </a:cubicBezTo>
                  <a:lnTo>
                    <a:pt x="762" y="4187"/>
                  </a:lnTo>
                  <a:lnTo>
                    <a:pt x="1443" y="3706"/>
                  </a:lnTo>
                  <a:cubicBezTo>
                    <a:pt x="1436" y="2463"/>
                    <a:pt x="2448" y="1448"/>
                    <a:pt x="3694" y="1448"/>
                  </a:cubicBezTo>
                  <a:lnTo>
                    <a:pt x="4756" y="1444"/>
                  </a:lnTo>
                  <a:lnTo>
                    <a:pt x="4756"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26" name="Google Shape;2326;p69"/>
            <p:cNvSpPr/>
            <p:nvPr/>
          </p:nvSpPr>
          <p:spPr>
            <a:xfrm>
              <a:off x="4368343" y="3352755"/>
              <a:ext cx="195790" cy="445766"/>
            </a:xfrm>
            <a:custGeom>
              <a:avLst/>
              <a:gdLst/>
              <a:ahLst/>
              <a:cxnLst/>
              <a:rect l="l" t="t" r="r" b="b"/>
              <a:pathLst>
                <a:path w="9192" h="20928" extrusionOk="0">
                  <a:moveTo>
                    <a:pt x="6214" y="0"/>
                  </a:moveTo>
                  <a:lnTo>
                    <a:pt x="0" y="966"/>
                  </a:lnTo>
                  <a:lnTo>
                    <a:pt x="962" y="20927"/>
                  </a:lnTo>
                  <a:lnTo>
                    <a:pt x="9192" y="20927"/>
                  </a:lnTo>
                  <a:lnTo>
                    <a:pt x="9192"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327" name="Google Shape;2327;p69"/>
            <p:cNvSpPr/>
            <p:nvPr/>
          </p:nvSpPr>
          <p:spPr>
            <a:xfrm>
              <a:off x="4213528" y="3352755"/>
              <a:ext cx="175320" cy="445766"/>
            </a:xfrm>
            <a:custGeom>
              <a:avLst/>
              <a:gdLst/>
              <a:ahLst/>
              <a:cxnLst/>
              <a:rect l="l" t="t" r="r" b="b"/>
              <a:pathLst>
                <a:path w="8231" h="20928" extrusionOk="0">
                  <a:moveTo>
                    <a:pt x="0" y="0"/>
                  </a:moveTo>
                  <a:lnTo>
                    <a:pt x="0" y="20927"/>
                  </a:lnTo>
                  <a:lnTo>
                    <a:pt x="8230" y="20927"/>
                  </a:lnTo>
                  <a:lnTo>
                    <a:pt x="8230" y="966"/>
                  </a:lnTo>
                  <a:lnTo>
                    <a:pt x="2978"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328" name="Google Shape;2328;p69"/>
            <p:cNvSpPr/>
            <p:nvPr/>
          </p:nvSpPr>
          <p:spPr>
            <a:xfrm>
              <a:off x="4276962" y="3352755"/>
              <a:ext cx="111889" cy="382335"/>
            </a:xfrm>
            <a:custGeom>
              <a:avLst/>
              <a:gdLst/>
              <a:ahLst/>
              <a:cxnLst/>
              <a:rect l="l" t="t" r="r" b="b"/>
              <a:pathLst>
                <a:path w="5253" h="17950" extrusionOk="0">
                  <a:moveTo>
                    <a:pt x="0" y="0"/>
                  </a:moveTo>
                  <a:lnTo>
                    <a:pt x="0" y="3944"/>
                  </a:lnTo>
                  <a:lnTo>
                    <a:pt x="481" y="4644"/>
                  </a:lnTo>
                  <a:lnTo>
                    <a:pt x="0" y="5522"/>
                  </a:lnTo>
                  <a:lnTo>
                    <a:pt x="0" y="10454"/>
                  </a:lnTo>
                  <a:lnTo>
                    <a:pt x="481" y="11378"/>
                  </a:lnTo>
                  <a:lnTo>
                    <a:pt x="0" y="12162"/>
                  </a:lnTo>
                  <a:lnTo>
                    <a:pt x="0" y="17099"/>
                  </a:lnTo>
                  <a:lnTo>
                    <a:pt x="1347" y="17949"/>
                  </a:lnTo>
                  <a:lnTo>
                    <a:pt x="5252" y="17949"/>
                  </a:lnTo>
                  <a:lnTo>
                    <a:pt x="5252"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329" name="Google Shape;2329;p69"/>
            <p:cNvSpPr/>
            <p:nvPr/>
          </p:nvSpPr>
          <p:spPr>
            <a:xfrm>
              <a:off x="4388835" y="3352755"/>
              <a:ext cx="111889" cy="382335"/>
            </a:xfrm>
            <a:custGeom>
              <a:avLst/>
              <a:gdLst/>
              <a:ahLst/>
              <a:cxnLst/>
              <a:rect l="l" t="t" r="r" b="b"/>
              <a:pathLst>
                <a:path w="5253" h="17950" extrusionOk="0">
                  <a:moveTo>
                    <a:pt x="0" y="0"/>
                  </a:moveTo>
                  <a:lnTo>
                    <a:pt x="0" y="17949"/>
                  </a:lnTo>
                  <a:lnTo>
                    <a:pt x="3905" y="17949"/>
                  </a:lnTo>
                  <a:lnTo>
                    <a:pt x="5252" y="17099"/>
                  </a:lnTo>
                  <a:lnTo>
                    <a:pt x="5252" y="12162"/>
                  </a:lnTo>
                  <a:lnTo>
                    <a:pt x="4771" y="11308"/>
                  </a:lnTo>
                  <a:lnTo>
                    <a:pt x="5252" y="10454"/>
                  </a:lnTo>
                  <a:lnTo>
                    <a:pt x="5252" y="5522"/>
                  </a:lnTo>
                  <a:lnTo>
                    <a:pt x="4771" y="4718"/>
                  </a:lnTo>
                  <a:lnTo>
                    <a:pt x="5252" y="3944"/>
                  </a:lnTo>
                  <a:lnTo>
                    <a:pt x="5252"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330" name="Google Shape;2330;p69"/>
            <p:cNvSpPr/>
            <p:nvPr/>
          </p:nvSpPr>
          <p:spPr>
            <a:xfrm>
              <a:off x="4378589" y="3436766"/>
              <a:ext cx="122134" cy="298328"/>
            </a:xfrm>
            <a:custGeom>
              <a:avLst/>
              <a:gdLst/>
              <a:ahLst/>
              <a:cxnLst/>
              <a:rect l="l" t="t" r="r" b="b"/>
              <a:pathLst>
                <a:path w="5734" h="14006" extrusionOk="0">
                  <a:moveTo>
                    <a:pt x="481" y="0"/>
                  </a:moveTo>
                  <a:lnTo>
                    <a:pt x="0" y="750"/>
                  </a:lnTo>
                  <a:lnTo>
                    <a:pt x="481" y="1443"/>
                  </a:lnTo>
                  <a:lnTo>
                    <a:pt x="3240" y="1443"/>
                  </a:lnTo>
                  <a:lnTo>
                    <a:pt x="481" y="3186"/>
                  </a:lnTo>
                  <a:lnTo>
                    <a:pt x="0" y="3998"/>
                  </a:lnTo>
                  <a:lnTo>
                    <a:pt x="481" y="4894"/>
                  </a:lnTo>
                  <a:lnTo>
                    <a:pt x="3240" y="6641"/>
                  </a:lnTo>
                  <a:lnTo>
                    <a:pt x="481" y="6641"/>
                  </a:lnTo>
                  <a:lnTo>
                    <a:pt x="0" y="7410"/>
                  </a:lnTo>
                  <a:lnTo>
                    <a:pt x="481" y="8084"/>
                  </a:lnTo>
                  <a:lnTo>
                    <a:pt x="3240" y="8084"/>
                  </a:lnTo>
                  <a:lnTo>
                    <a:pt x="481" y="9831"/>
                  </a:lnTo>
                  <a:lnTo>
                    <a:pt x="0" y="10681"/>
                  </a:lnTo>
                  <a:lnTo>
                    <a:pt x="481" y="11539"/>
                  </a:lnTo>
                  <a:lnTo>
                    <a:pt x="4386" y="14005"/>
                  </a:lnTo>
                  <a:lnTo>
                    <a:pt x="5733" y="14005"/>
                  </a:lnTo>
                  <a:lnTo>
                    <a:pt x="5733" y="13155"/>
                  </a:lnTo>
                  <a:lnTo>
                    <a:pt x="1832" y="10685"/>
                  </a:lnTo>
                  <a:lnTo>
                    <a:pt x="5733" y="8218"/>
                  </a:lnTo>
                  <a:lnTo>
                    <a:pt x="5733" y="6510"/>
                  </a:lnTo>
                  <a:lnTo>
                    <a:pt x="1832" y="4044"/>
                  </a:lnTo>
                  <a:lnTo>
                    <a:pt x="5733" y="1578"/>
                  </a:lnTo>
                  <a:lnTo>
                    <a:pt x="5733"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31" name="Google Shape;2331;p69"/>
            <p:cNvSpPr/>
            <p:nvPr/>
          </p:nvSpPr>
          <p:spPr>
            <a:xfrm>
              <a:off x="4276962" y="3436766"/>
              <a:ext cx="111889" cy="298328"/>
            </a:xfrm>
            <a:custGeom>
              <a:avLst/>
              <a:gdLst/>
              <a:ahLst/>
              <a:cxnLst/>
              <a:rect l="l" t="t" r="r" b="b"/>
              <a:pathLst>
                <a:path w="5253" h="14006" extrusionOk="0">
                  <a:moveTo>
                    <a:pt x="0" y="0"/>
                  </a:moveTo>
                  <a:lnTo>
                    <a:pt x="0" y="1578"/>
                  </a:lnTo>
                  <a:lnTo>
                    <a:pt x="3902" y="4044"/>
                  </a:lnTo>
                  <a:lnTo>
                    <a:pt x="0" y="6510"/>
                  </a:lnTo>
                  <a:lnTo>
                    <a:pt x="0" y="8218"/>
                  </a:lnTo>
                  <a:lnTo>
                    <a:pt x="3902" y="10685"/>
                  </a:lnTo>
                  <a:lnTo>
                    <a:pt x="0" y="13155"/>
                  </a:lnTo>
                  <a:lnTo>
                    <a:pt x="0" y="14005"/>
                  </a:lnTo>
                  <a:lnTo>
                    <a:pt x="1347" y="14005"/>
                  </a:lnTo>
                  <a:lnTo>
                    <a:pt x="5252" y="11539"/>
                  </a:lnTo>
                  <a:lnTo>
                    <a:pt x="5252" y="9831"/>
                  </a:lnTo>
                  <a:lnTo>
                    <a:pt x="2490" y="8084"/>
                  </a:lnTo>
                  <a:lnTo>
                    <a:pt x="5252" y="8084"/>
                  </a:lnTo>
                  <a:lnTo>
                    <a:pt x="5252" y="6641"/>
                  </a:lnTo>
                  <a:lnTo>
                    <a:pt x="2490" y="6641"/>
                  </a:lnTo>
                  <a:lnTo>
                    <a:pt x="5252" y="4894"/>
                  </a:lnTo>
                  <a:lnTo>
                    <a:pt x="5252" y="3186"/>
                  </a:lnTo>
                  <a:lnTo>
                    <a:pt x="2490" y="1443"/>
                  </a:lnTo>
                  <a:lnTo>
                    <a:pt x="5252" y="1443"/>
                  </a:lnTo>
                  <a:lnTo>
                    <a:pt x="5252"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2332" name="Google Shape;2332;p69"/>
          <p:cNvGrpSpPr/>
          <p:nvPr/>
        </p:nvGrpSpPr>
        <p:grpSpPr>
          <a:xfrm>
            <a:off x="6398798" y="4466220"/>
            <a:ext cx="354388" cy="699353"/>
            <a:chOff x="4812703" y="3243843"/>
            <a:chExt cx="265791" cy="524515"/>
          </a:xfrm>
        </p:grpSpPr>
        <p:sp>
          <p:nvSpPr>
            <p:cNvPr id="2333" name="Google Shape;2333;p69"/>
            <p:cNvSpPr/>
            <p:nvPr/>
          </p:nvSpPr>
          <p:spPr>
            <a:xfrm>
              <a:off x="4925150" y="3288746"/>
              <a:ext cx="153339" cy="479612"/>
            </a:xfrm>
            <a:custGeom>
              <a:avLst/>
              <a:gdLst/>
              <a:ahLst/>
              <a:cxnLst/>
              <a:rect l="l" t="t" r="r" b="b"/>
              <a:pathLst>
                <a:path w="7199" h="22517" extrusionOk="0">
                  <a:moveTo>
                    <a:pt x="0" y="1"/>
                  </a:moveTo>
                  <a:lnTo>
                    <a:pt x="962" y="22516"/>
                  </a:lnTo>
                  <a:lnTo>
                    <a:pt x="7199" y="22516"/>
                  </a:lnTo>
                  <a:lnTo>
                    <a:pt x="7199" y="18353"/>
                  </a:lnTo>
                  <a:lnTo>
                    <a:pt x="6718" y="17630"/>
                  </a:lnTo>
                  <a:lnTo>
                    <a:pt x="7199" y="16910"/>
                  </a:lnTo>
                  <a:lnTo>
                    <a:pt x="7199" y="15283"/>
                  </a:lnTo>
                  <a:lnTo>
                    <a:pt x="6718" y="14560"/>
                  </a:lnTo>
                  <a:lnTo>
                    <a:pt x="7199" y="13840"/>
                  </a:lnTo>
                  <a:lnTo>
                    <a:pt x="7199" y="12216"/>
                  </a:lnTo>
                  <a:lnTo>
                    <a:pt x="6718" y="11493"/>
                  </a:lnTo>
                  <a:lnTo>
                    <a:pt x="7199" y="10774"/>
                  </a:lnTo>
                  <a:lnTo>
                    <a:pt x="7199" y="9146"/>
                  </a:lnTo>
                  <a:lnTo>
                    <a:pt x="6718" y="8427"/>
                  </a:lnTo>
                  <a:lnTo>
                    <a:pt x="7199" y="7703"/>
                  </a:lnTo>
                  <a:lnTo>
                    <a:pt x="7199" y="4029"/>
                  </a:lnTo>
                  <a:lnTo>
                    <a:pt x="3948" y="962"/>
                  </a:lnTo>
                  <a:lnTo>
                    <a:pt x="0"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34" name="Google Shape;2334;p69"/>
            <p:cNvSpPr/>
            <p:nvPr/>
          </p:nvSpPr>
          <p:spPr>
            <a:xfrm>
              <a:off x="4812703" y="3288746"/>
              <a:ext cx="132955" cy="479612"/>
            </a:xfrm>
            <a:custGeom>
              <a:avLst/>
              <a:gdLst/>
              <a:ahLst/>
              <a:cxnLst/>
              <a:rect l="l" t="t" r="r" b="b"/>
              <a:pathLst>
                <a:path w="6242" h="22517" extrusionOk="0">
                  <a:moveTo>
                    <a:pt x="6241" y="1"/>
                  </a:moveTo>
                  <a:lnTo>
                    <a:pt x="3252" y="962"/>
                  </a:lnTo>
                  <a:lnTo>
                    <a:pt x="0" y="4029"/>
                  </a:lnTo>
                  <a:lnTo>
                    <a:pt x="0" y="7703"/>
                  </a:lnTo>
                  <a:lnTo>
                    <a:pt x="481" y="8427"/>
                  </a:lnTo>
                  <a:lnTo>
                    <a:pt x="0" y="9146"/>
                  </a:lnTo>
                  <a:lnTo>
                    <a:pt x="0" y="10774"/>
                  </a:lnTo>
                  <a:lnTo>
                    <a:pt x="481" y="11493"/>
                  </a:lnTo>
                  <a:lnTo>
                    <a:pt x="0" y="12216"/>
                  </a:lnTo>
                  <a:lnTo>
                    <a:pt x="0" y="13840"/>
                  </a:lnTo>
                  <a:lnTo>
                    <a:pt x="481" y="14560"/>
                  </a:lnTo>
                  <a:lnTo>
                    <a:pt x="0" y="15283"/>
                  </a:lnTo>
                  <a:lnTo>
                    <a:pt x="0" y="16910"/>
                  </a:lnTo>
                  <a:lnTo>
                    <a:pt x="481" y="17630"/>
                  </a:lnTo>
                  <a:lnTo>
                    <a:pt x="0" y="18353"/>
                  </a:lnTo>
                  <a:lnTo>
                    <a:pt x="0" y="22516"/>
                  </a:lnTo>
                  <a:lnTo>
                    <a:pt x="6241" y="22516"/>
                  </a:lnTo>
                  <a:lnTo>
                    <a:pt x="624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35" name="Google Shape;2335;p69"/>
            <p:cNvSpPr/>
            <p:nvPr/>
          </p:nvSpPr>
          <p:spPr>
            <a:xfrm>
              <a:off x="4812703" y="3452827"/>
              <a:ext cx="49033" cy="30757"/>
            </a:xfrm>
            <a:custGeom>
              <a:avLst/>
              <a:gdLst/>
              <a:ahLst/>
              <a:cxnLst/>
              <a:rect l="l" t="t" r="r" b="b"/>
              <a:pathLst>
                <a:path w="2302" h="1444" extrusionOk="0">
                  <a:moveTo>
                    <a:pt x="0" y="0"/>
                  </a:moveTo>
                  <a:lnTo>
                    <a:pt x="0" y="1443"/>
                  </a:lnTo>
                  <a:lnTo>
                    <a:pt x="2301" y="1443"/>
                  </a:lnTo>
                  <a:lnTo>
                    <a:pt x="2301"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36" name="Google Shape;2336;p69"/>
            <p:cNvSpPr/>
            <p:nvPr/>
          </p:nvSpPr>
          <p:spPr>
            <a:xfrm>
              <a:off x="4812703" y="3518136"/>
              <a:ext cx="49033" cy="30757"/>
            </a:xfrm>
            <a:custGeom>
              <a:avLst/>
              <a:gdLst/>
              <a:ahLst/>
              <a:cxnLst/>
              <a:rect l="l" t="t" r="r" b="b"/>
              <a:pathLst>
                <a:path w="2302" h="1444" extrusionOk="0">
                  <a:moveTo>
                    <a:pt x="0" y="1"/>
                  </a:moveTo>
                  <a:lnTo>
                    <a:pt x="0" y="1444"/>
                  </a:lnTo>
                  <a:lnTo>
                    <a:pt x="2301" y="1444"/>
                  </a:lnTo>
                  <a:lnTo>
                    <a:pt x="230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37" name="Google Shape;2337;p69"/>
            <p:cNvSpPr/>
            <p:nvPr/>
          </p:nvSpPr>
          <p:spPr>
            <a:xfrm>
              <a:off x="4812703" y="3583552"/>
              <a:ext cx="49033" cy="30736"/>
            </a:xfrm>
            <a:custGeom>
              <a:avLst/>
              <a:gdLst/>
              <a:ahLst/>
              <a:cxnLst/>
              <a:rect l="l" t="t" r="r" b="b"/>
              <a:pathLst>
                <a:path w="2302" h="1443" extrusionOk="0">
                  <a:moveTo>
                    <a:pt x="0" y="0"/>
                  </a:moveTo>
                  <a:lnTo>
                    <a:pt x="0" y="1443"/>
                  </a:lnTo>
                  <a:lnTo>
                    <a:pt x="2301" y="1443"/>
                  </a:lnTo>
                  <a:lnTo>
                    <a:pt x="2301"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38" name="Google Shape;2338;p69"/>
            <p:cNvSpPr/>
            <p:nvPr/>
          </p:nvSpPr>
          <p:spPr>
            <a:xfrm>
              <a:off x="4812703" y="3648946"/>
              <a:ext cx="49033" cy="30757"/>
            </a:xfrm>
            <a:custGeom>
              <a:avLst/>
              <a:gdLst/>
              <a:ahLst/>
              <a:cxnLst/>
              <a:rect l="l" t="t" r="r" b="b"/>
              <a:pathLst>
                <a:path w="2302" h="1444" extrusionOk="0">
                  <a:moveTo>
                    <a:pt x="0" y="0"/>
                  </a:moveTo>
                  <a:lnTo>
                    <a:pt x="0" y="1443"/>
                  </a:lnTo>
                  <a:lnTo>
                    <a:pt x="2301" y="1443"/>
                  </a:lnTo>
                  <a:lnTo>
                    <a:pt x="2301"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39" name="Google Shape;2339;p69"/>
            <p:cNvSpPr/>
            <p:nvPr/>
          </p:nvSpPr>
          <p:spPr>
            <a:xfrm>
              <a:off x="5029482" y="3452827"/>
              <a:ext cx="49011" cy="30757"/>
            </a:xfrm>
            <a:custGeom>
              <a:avLst/>
              <a:gdLst/>
              <a:ahLst/>
              <a:cxnLst/>
              <a:rect l="l" t="t" r="r" b="b"/>
              <a:pathLst>
                <a:path w="2301" h="1444" extrusionOk="0">
                  <a:moveTo>
                    <a:pt x="0" y="0"/>
                  </a:moveTo>
                  <a:lnTo>
                    <a:pt x="0" y="1443"/>
                  </a:lnTo>
                  <a:lnTo>
                    <a:pt x="2301" y="1443"/>
                  </a:lnTo>
                  <a:lnTo>
                    <a:pt x="2301"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40" name="Google Shape;2340;p69"/>
            <p:cNvSpPr/>
            <p:nvPr/>
          </p:nvSpPr>
          <p:spPr>
            <a:xfrm>
              <a:off x="5029482" y="3518136"/>
              <a:ext cx="49011" cy="30757"/>
            </a:xfrm>
            <a:custGeom>
              <a:avLst/>
              <a:gdLst/>
              <a:ahLst/>
              <a:cxnLst/>
              <a:rect l="l" t="t" r="r" b="b"/>
              <a:pathLst>
                <a:path w="2301" h="1444" extrusionOk="0">
                  <a:moveTo>
                    <a:pt x="0" y="1"/>
                  </a:moveTo>
                  <a:lnTo>
                    <a:pt x="0" y="1444"/>
                  </a:lnTo>
                  <a:lnTo>
                    <a:pt x="2301" y="1444"/>
                  </a:lnTo>
                  <a:lnTo>
                    <a:pt x="230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41" name="Google Shape;2341;p69"/>
            <p:cNvSpPr/>
            <p:nvPr/>
          </p:nvSpPr>
          <p:spPr>
            <a:xfrm>
              <a:off x="5029482" y="3583552"/>
              <a:ext cx="49011" cy="30736"/>
            </a:xfrm>
            <a:custGeom>
              <a:avLst/>
              <a:gdLst/>
              <a:ahLst/>
              <a:cxnLst/>
              <a:rect l="l" t="t" r="r" b="b"/>
              <a:pathLst>
                <a:path w="2301" h="1443" extrusionOk="0">
                  <a:moveTo>
                    <a:pt x="0" y="0"/>
                  </a:moveTo>
                  <a:lnTo>
                    <a:pt x="0" y="1443"/>
                  </a:lnTo>
                  <a:lnTo>
                    <a:pt x="2301" y="1443"/>
                  </a:lnTo>
                  <a:lnTo>
                    <a:pt x="2301"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42" name="Google Shape;2342;p69"/>
            <p:cNvSpPr/>
            <p:nvPr/>
          </p:nvSpPr>
          <p:spPr>
            <a:xfrm>
              <a:off x="5029482" y="3648946"/>
              <a:ext cx="49011" cy="30757"/>
            </a:xfrm>
            <a:custGeom>
              <a:avLst/>
              <a:gdLst/>
              <a:ahLst/>
              <a:cxnLst/>
              <a:rect l="l" t="t" r="r" b="b"/>
              <a:pathLst>
                <a:path w="2301" h="1444" extrusionOk="0">
                  <a:moveTo>
                    <a:pt x="0" y="0"/>
                  </a:moveTo>
                  <a:lnTo>
                    <a:pt x="0" y="1443"/>
                  </a:lnTo>
                  <a:lnTo>
                    <a:pt x="2301" y="1443"/>
                  </a:lnTo>
                  <a:lnTo>
                    <a:pt x="2301"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43" name="Google Shape;2343;p69"/>
            <p:cNvSpPr/>
            <p:nvPr/>
          </p:nvSpPr>
          <p:spPr>
            <a:xfrm>
              <a:off x="4925150" y="3243843"/>
              <a:ext cx="84092" cy="65412"/>
            </a:xfrm>
            <a:custGeom>
              <a:avLst/>
              <a:gdLst/>
              <a:ahLst/>
              <a:cxnLst/>
              <a:rect l="l" t="t" r="r" b="b"/>
              <a:pathLst>
                <a:path w="3948" h="3071" extrusionOk="0">
                  <a:moveTo>
                    <a:pt x="962" y="0"/>
                  </a:moveTo>
                  <a:lnTo>
                    <a:pt x="0" y="1535"/>
                  </a:lnTo>
                  <a:lnTo>
                    <a:pt x="962" y="3070"/>
                  </a:lnTo>
                  <a:lnTo>
                    <a:pt x="3948" y="3070"/>
                  </a:lnTo>
                  <a:lnTo>
                    <a:pt x="3948"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344" name="Google Shape;2344;p69"/>
            <p:cNvSpPr/>
            <p:nvPr/>
          </p:nvSpPr>
          <p:spPr>
            <a:xfrm>
              <a:off x="4881952" y="3243843"/>
              <a:ext cx="63623" cy="65412"/>
            </a:xfrm>
            <a:custGeom>
              <a:avLst/>
              <a:gdLst/>
              <a:ahLst/>
              <a:cxnLst/>
              <a:rect l="l" t="t" r="r" b="b"/>
              <a:pathLst>
                <a:path w="2987" h="3071" extrusionOk="0">
                  <a:moveTo>
                    <a:pt x="1" y="0"/>
                  </a:moveTo>
                  <a:lnTo>
                    <a:pt x="1" y="3070"/>
                  </a:lnTo>
                  <a:lnTo>
                    <a:pt x="2986" y="3070"/>
                  </a:lnTo>
                  <a:lnTo>
                    <a:pt x="2986"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2345" name="Google Shape;2345;p69"/>
          <p:cNvGrpSpPr/>
          <p:nvPr/>
        </p:nvGrpSpPr>
        <p:grpSpPr>
          <a:xfrm>
            <a:off x="6963522" y="4466169"/>
            <a:ext cx="435263" cy="699455"/>
            <a:chOff x="5316065" y="3246058"/>
            <a:chExt cx="326447" cy="524591"/>
          </a:xfrm>
        </p:grpSpPr>
        <p:sp>
          <p:nvSpPr>
            <p:cNvPr id="2346" name="Google Shape;2346;p69"/>
            <p:cNvSpPr/>
            <p:nvPr/>
          </p:nvSpPr>
          <p:spPr>
            <a:xfrm>
              <a:off x="5393516" y="3362426"/>
              <a:ext cx="248997" cy="390855"/>
            </a:xfrm>
            <a:custGeom>
              <a:avLst/>
              <a:gdLst/>
              <a:ahLst/>
              <a:cxnLst/>
              <a:rect l="l" t="t" r="r" b="b"/>
              <a:pathLst>
                <a:path w="11690" h="18350" extrusionOk="0">
                  <a:moveTo>
                    <a:pt x="8669" y="1"/>
                  </a:moveTo>
                  <a:lnTo>
                    <a:pt x="8669" y="13301"/>
                  </a:lnTo>
                  <a:cubicBezTo>
                    <a:pt x="8669" y="15287"/>
                    <a:pt x="7053" y="16906"/>
                    <a:pt x="5064" y="16906"/>
                  </a:cubicBezTo>
                  <a:lnTo>
                    <a:pt x="1" y="16906"/>
                  </a:lnTo>
                  <a:lnTo>
                    <a:pt x="1" y="18349"/>
                  </a:lnTo>
                  <a:lnTo>
                    <a:pt x="5064" y="18349"/>
                  </a:lnTo>
                  <a:cubicBezTo>
                    <a:pt x="7850" y="18349"/>
                    <a:pt x="10112" y="16083"/>
                    <a:pt x="10112" y="13301"/>
                  </a:cubicBezTo>
                  <a:lnTo>
                    <a:pt x="10112" y="3021"/>
                  </a:lnTo>
                  <a:lnTo>
                    <a:pt x="11689" y="3021"/>
                  </a:lnTo>
                  <a:lnTo>
                    <a:pt x="11689" y="1578"/>
                  </a:lnTo>
                  <a:lnTo>
                    <a:pt x="10112" y="1578"/>
                  </a:lnTo>
                  <a:lnTo>
                    <a:pt x="10112"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347" name="Google Shape;2347;p69"/>
            <p:cNvSpPr/>
            <p:nvPr/>
          </p:nvSpPr>
          <p:spPr>
            <a:xfrm>
              <a:off x="5344502" y="3553134"/>
              <a:ext cx="69608" cy="217516"/>
            </a:xfrm>
            <a:custGeom>
              <a:avLst/>
              <a:gdLst/>
              <a:ahLst/>
              <a:cxnLst/>
              <a:rect l="l" t="t" r="r" b="b"/>
              <a:pathLst>
                <a:path w="3268" h="10212" extrusionOk="0">
                  <a:moveTo>
                    <a:pt x="1" y="1"/>
                  </a:moveTo>
                  <a:lnTo>
                    <a:pt x="963" y="10212"/>
                  </a:lnTo>
                  <a:lnTo>
                    <a:pt x="3267" y="10212"/>
                  </a:lnTo>
                  <a:lnTo>
                    <a:pt x="3267" y="966"/>
                  </a:lnTo>
                  <a:lnTo>
                    <a:pt x="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48" name="Google Shape;2348;p69"/>
            <p:cNvSpPr/>
            <p:nvPr/>
          </p:nvSpPr>
          <p:spPr>
            <a:xfrm>
              <a:off x="5354748" y="3432740"/>
              <a:ext cx="25688" cy="85903"/>
            </a:xfrm>
            <a:custGeom>
              <a:avLst/>
              <a:gdLst/>
              <a:ahLst/>
              <a:cxnLst/>
              <a:rect l="l" t="t" r="r" b="b"/>
              <a:pathLst>
                <a:path w="1206" h="4033" extrusionOk="0">
                  <a:moveTo>
                    <a:pt x="1" y="1"/>
                  </a:moveTo>
                  <a:lnTo>
                    <a:pt x="1" y="4033"/>
                  </a:lnTo>
                  <a:lnTo>
                    <a:pt x="1205" y="3552"/>
                  </a:lnTo>
                  <a:lnTo>
                    <a:pt x="1205" y="482"/>
                  </a:lnTo>
                  <a:lnTo>
                    <a:pt x="1"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49" name="Google Shape;2349;p69"/>
            <p:cNvSpPr/>
            <p:nvPr/>
          </p:nvSpPr>
          <p:spPr>
            <a:xfrm>
              <a:off x="5349678" y="3432740"/>
              <a:ext cx="15336" cy="85903"/>
            </a:xfrm>
            <a:custGeom>
              <a:avLst/>
              <a:gdLst/>
              <a:ahLst/>
              <a:cxnLst/>
              <a:rect l="l" t="t" r="r" b="b"/>
              <a:pathLst>
                <a:path w="720" h="4033" extrusionOk="0">
                  <a:moveTo>
                    <a:pt x="720" y="1"/>
                  </a:moveTo>
                  <a:lnTo>
                    <a:pt x="0" y="482"/>
                  </a:lnTo>
                  <a:lnTo>
                    <a:pt x="0" y="3552"/>
                  </a:lnTo>
                  <a:lnTo>
                    <a:pt x="720" y="4033"/>
                  </a:lnTo>
                  <a:lnTo>
                    <a:pt x="72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50" name="Google Shape;2350;p69"/>
            <p:cNvSpPr/>
            <p:nvPr/>
          </p:nvSpPr>
          <p:spPr>
            <a:xfrm>
              <a:off x="5316065" y="3553134"/>
              <a:ext cx="48947" cy="217516"/>
            </a:xfrm>
            <a:custGeom>
              <a:avLst/>
              <a:gdLst/>
              <a:ahLst/>
              <a:cxnLst/>
              <a:rect l="l" t="t" r="r" b="b"/>
              <a:pathLst>
                <a:path w="2298" h="10212" extrusionOk="0">
                  <a:moveTo>
                    <a:pt x="2298" y="1"/>
                  </a:moveTo>
                  <a:lnTo>
                    <a:pt x="1" y="966"/>
                  </a:lnTo>
                  <a:lnTo>
                    <a:pt x="1" y="10212"/>
                  </a:lnTo>
                  <a:lnTo>
                    <a:pt x="2298" y="10212"/>
                  </a:lnTo>
                  <a:lnTo>
                    <a:pt x="229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51" name="Google Shape;2351;p69"/>
            <p:cNvSpPr/>
            <p:nvPr/>
          </p:nvSpPr>
          <p:spPr>
            <a:xfrm>
              <a:off x="5344502" y="3508380"/>
              <a:ext cx="69608" cy="65348"/>
            </a:xfrm>
            <a:custGeom>
              <a:avLst/>
              <a:gdLst/>
              <a:ahLst/>
              <a:cxnLst/>
              <a:rect l="l" t="t" r="r" b="b"/>
              <a:pathLst>
                <a:path w="3268" h="3068" extrusionOk="0">
                  <a:moveTo>
                    <a:pt x="963" y="1"/>
                  </a:moveTo>
                  <a:lnTo>
                    <a:pt x="1" y="1532"/>
                  </a:lnTo>
                  <a:lnTo>
                    <a:pt x="963" y="3067"/>
                  </a:lnTo>
                  <a:lnTo>
                    <a:pt x="3267" y="3067"/>
                  </a:lnTo>
                  <a:lnTo>
                    <a:pt x="3267"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352" name="Google Shape;2352;p69"/>
            <p:cNvSpPr/>
            <p:nvPr/>
          </p:nvSpPr>
          <p:spPr>
            <a:xfrm>
              <a:off x="5316065" y="3508380"/>
              <a:ext cx="48947" cy="65348"/>
            </a:xfrm>
            <a:custGeom>
              <a:avLst/>
              <a:gdLst/>
              <a:ahLst/>
              <a:cxnLst/>
              <a:rect l="l" t="t" r="r" b="b"/>
              <a:pathLst>
                <a:path w="2298" h="3068" extrusionOk="0">
                  <a:moveTo>
                    <a:pt x="1" y="1"/>
                  </a:moveTo>
                  <a:lnTo>
                    <a:pt x="1" y="3067"/>
                  </a:lnTo>
                  <a:lnTo>
                    <a:pt x="2298" y="3067"/>
                  </a:lnTo>
                  <a:lnTo>
                    <a:pt x="2298"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353" name="Google Shape;2353;p69"/>
            <p:cNvSpPr/>
            <p:nvPr/>
          </p:nvSpPr>
          <p:spPr>
            <a:xfrm>
              <a:off x="5344587" y="3246058"/>
              <a:ext cx="69523" cy="196940"/>
            </a:xfrm>
            <a:custGeom>
              <a:avLst/>
              <a:gdLst/>
              <a:ahLst/>
              <a:cxnLst/>
              <a:rect l="l" t="t" r="r" b="b"/>
              <a:pathLst>
                <a:path w="3264" h="9246" extrusionOk="0">
                  <a:moveTo>
                    <a:pt x="963" y="0"/>
                  </a:moveTo>
                  <a:lnTo>
                    <a:pt x="1" y="4894"/>
                  </a:lnTo>
                  <a:lnTo>
                    <a:pt x="963" y="9246"/>
                  </a:lnTo>
                  <a:lnTo>
                    <a:pt x="3263" y="9246"/>
                  </a:lnTo>
                  <a:lnTo>
                    <a:pt x="3263" y="2301"/>
                  </a:lnTo>
                  <a:cubicBezTo>
                    <a:pt x="3263" y="1031"/>
                    <a:pt x="2232" y="0"/>
                    <a:pt x="963"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54" name="Google Shape;2354;p69"/>
            <p:cNvSpPr/>
            <p:nvPr/>
          </p:nvSpPr>
          <p:spPr>
            <a:xfrm>
              <a:off x="5316065" y="3246122"/>
              <a:ext cx="48947" cy="196876"/>
            </a:xfrm>
            <a:custGeom>
              <a:avLst/>
              <a:gdLst/>
              <a:ahLst/>
              <a:cxnLst/>
              <a:rect l="l" t="t" r="r" b="b"/>
              <a:pathLst>
                <a:path w="2298" h="9243" extrusionOk="0">
                  <a:moveTo>
                    <a:pt x="2298" y="1"/>
                  </a:moveTo>
                  <a:cubicBezTo>
                    <a:pt x="1028" y="1"/>
                    <a:pt x="1" y="1028"/>
                    <a:pt x="1" y="2298"/>
                  </a:cubicBezTo>
                  <a:lnTo>
                    <a:pt x="1" y="9243"/>
                  </a:lnTo>
                  <a:lnTo>
                    <a:pt x="2298" y="9243"/>
                  </a:lnTo>
                  <a:lnTo>
                    <a:pt x="229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355" name="Google Shape;2355;p69"/>
          <p:cNvGrpSpPr/>
          <p:nvPr/>
        </p:nvGrpSpPr>
        <p:grpSpPr>
          <a:xfrm>
            <a:off x="8518827" y="4624665"/>
            <a:ext cx="699351" cy="382463"/>
            <a:chOff x="6450197" y="3363263"/>
            <a:chExt cx="524513" cy="286847"/>
          </a:xfrm>
        </p:grpSpPr>
        <p:sp>
          <p:nvSpPr>
            <p:cNvPr id="2356" name="Google Shape;2356;p69"/>
            <p:cNvSpPr/>
            <p:nvPr/>
          </p:nvSpPr>
          <p:spPr>
            <a:xfrm>
              <a:off x="6578189" y="3378514"/>
              <a:ext cx="30757" cy="97298"/>
            </a:xfrm>
            <a:custGeom>
              <a:avLst/>
              <a:gdLst/>
              <a:ahLst/>
              <a:cxnLst/>
              <a:rect l="l" t="t" r="r" b="b"/>
              <a:pathLst>
                <a:path w="1444" h="4568" extrusionOk="0">
                  <a:moveTo>
                    <a:pt x="1" y="0"/>
                  </a:moveTo>
                  <a:lnTo>
                    <a:pt x="1" y="4567"/>
                  </a:lnTo>
                  <a:lnTo>
                    <a:pt x="1444" y="4567"/>
                  </a:lnTo>
                  <a:lnTo>
                    <a:pt x="1444"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57" name="Google Shape;2357;p69"/>
            <p:cNvSpPr/>
            <p:nvPr/>
          </p:nvSpPr>
          <p:spPr>
            <a:xfrm>
              <a:off x="6467152" y="3452276"/>
              <a:ext cx="102048" cy="59342"/>
            </a:xfrm>
            <a:custGeom>
              <a:avLst/>
              <a:gdLst/>
              <a:ahLst/>
              <a:cxnLst/>
              <a:rect l="l" t="t" r="r" b="b"/>
              <a:pathLst>
                <a:path w="4791" h="2786" extrusionOk="0">
                  <a:moveTo>
                    <a:pt x="447" y="0"/>
                  </a:moveTo>
                  <a:lnTo>
                    <a:pt x="0" y="1374"/>
                  </a:lnTo>
                  <a:lnTo>
                    <a:pt x="4348" y="2786"/>
                  </a:lnTo>
                  <a:lnTo>
                    <a:pt x="4791" y="1412"/>
                  </a:lnTo>
                  <a:lnTo>
                    <a:pt x="44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58" name="Google Shape;2358;p69"/>
            <p:cNvSpPr/>
            <p:nvPr/>
          </p:nvSpPr>
          <p:spPr>
            <a:xfrm>
              <a:off x="6505833" y="3522502"/>
              <a:ext cx="82133" cy="96808"/>
            </a:xfrm>
            <a:custGeom>
              <a:avLst/>
              <a:gdLst/>
              <a:ahLst/>
              <a:cxnLst/>
              <a:rect l="l" t="t" r="r" b="b"/>
              <a:pathLst>
                <a:path w="3856" h="4545" extrusionOk="0">
                  <a:moveTo>
                    <a:pt x="2686" y="0"/>
                  </a:moveTo>
                  <a:lnTo>
                    <a:pt x="1" y="3698"/>
                  </a:lnTo>
                  <a:lnTo>
                    <a:pt x="1170" y="4544"/>
                  </a:lnTo>
                  <a:lnTo>
                    <a:pt x="3856" y="847"/>
                  </a:lnTo>
                  <a:lnTo>
                    <a:pt x="2686"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59" name="Google Shape;2359;p69"/>
            <p:cNvSpPr/>
            <p:nvPr/>
          </p:nvSpPr>
          <p:spPr>
            <a:xfrm>
              <a:off x="6599169" y="3522416"/>
              <a:ext cx="82133" cy="96808"/>
            </a:xfrm>
            <a:custGeom>
              <a:avLst/>
              <a:gdLst/>
              <a:ahLst/>
              <a:cxnLst/>
              <a:rect l="l" t="t" r="r" b="b"/>
              <a:pathLst>
                <a:path w="3856" h="4545" extrusionOk="0">
                  <a:moveTo>
                    <a:pt x="1170" y="1"/>
                  </a:moveTo>
                  <a:lnTo>
                    <a:pt x="1" y="847"/>
                  </a:lnTo>
                  <a:lnTo>
                    <a:pt x="2686" y="4544"/>
                  </a:lnTo>
                  <a:lnTo>
                    <a:pt x="3856" y="3694"/>
                  </a:lnTo>
                  <a:lnTo>
                    <a:pt x="117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60" name="Google Shape;2360;p69"/>
            <p:cNvSpPr/>
            <p:nvPr/>
          </p:nvSpPr>
          <p:spPr>
            <a:xfrm>
              <a:off x="6618275" y="3452425"/>
              <a:ext cx="102048" cy="59363"/>
            </a:xfrm>
            <a:custGeom>
              <a:avLst/>
              <a:gdLst/>
              <a:ahLst/>
              <a:cxnLst/>
              <a:rect l="l" t="t" r="r" b="b"/>
              <a:pathLst>
                <a:path w="4791" h="2787" extrusionOk="0">
                  <a:moveTo>
                    <a:pt x="4344" y="1"/>
                  </a:moveTo>
                  <a:lnTo>
                    <a:pt x="0" y="1413"/>
                  </a:lnTo>
                  <a:lnTo>
                    <a:pt x="447" y="2786"/>
                  </a:lnTo>
                  <a:lnTo>
                    <a:pt x="4790" y="1374"/>
                  </a:lnTo>
                  <a:lnTo>
                    <a:pt x="4344"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61" name="Google Shape;2361;p69"/>
            <p:cNvSpPr/>
            <p:nvPr/>
          </p:nvSpPr>
          <p:spPr>
            <a:xfrm>
              <a:off x="6614015" y="3564953"/>
              <a:ext cx="275217" cy="82538"/>
            </a:xfrm>
            <a:custGeom>
              <a:avLst/>
              <a:gdLst/>
              <a:ahLst/>
              <a:cxnLst/>
              <a:rect l="l" t="t" r="r" b="b"/>
              <a:pathLst>
                <a:path w="12921" h="3875" extrusionOk="0">
                  <a:moveTo>
                    <a:pt x="12643" y="0"/>
                  </a:moveTo>
                  <a:lnTo>
                    <a:pt x="0" y="2459"/>
                  </a:lnTo>
                  <a:lnTo>
                    <a:pt x="277" y="3875"/>
                  </a:lnTo>
                  <a:lnTo>
                    <a:pt x="12920" y="1416"/>
                  </a:lnTo>
                  <a:lnTo>
                    <a:pt x="12643"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62" name="Google Shape;2362;p69"/>
            <p:cNvSpPr/>
            <p:nvPr/>
          </p:nvSpPr>
          <p:spPr>
            <a:xfrm>
              <a:off x="6614015" y="3365798"/>
              <a:ext cx="287018" cy="83794"/>
            </a:xfrm>
            <a:custGeom>
              <a:avLst/>
              <a:gdLst/>
              <a:ahLst/>
              <a:cxnLst/>
              <a:rect l="l" t="t" r="r" b="b"/>
              <a:pathLst>
                <a:path w="13475" h="3934" extrusionOk="0">
                  <a:moveTo>
                    <a:pt x="270" y="1"/>
                  </a:moveTo>
                  <a:lnTo>
                    <a:pt x="0" y="1417"/>
                  </a:lnTo>
                  <a:lnTo>
                    <a:pt x="13205" y="3933"/>
                  </a:lnTo>
                  <a:lnTo>
                    <a:pt x="13474" y="2517"/>
                  </a:lnTo>
                  <a:lnTo>
                    <a:pt x="27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63" name="Google Shape;2363;p69"/>
            <p:cNvSpPr/>
            <p:nvPr/>
          </p:nvSpPr>
          <p:spPr>
            <a:xfrm>
              <a:off x="6450197" y="3363263"/>
              <a:ext cx="286847" cy="286847"/>
            </a:xfrm>
            <a:custGeom>
              <a:avLst/>
              <a:gdLst/>
              <a:ahLst/>
              <a:cxnLst/>
              <a:rect l="l" t="t" r="r" b="b"/>
              <a:pathLst>
                <a:path w="13467" h="13467" extrusionOk="0">
                  <a:moveTo>
                    <a:pt x="6733" y="1436"/>
                  </a:moveTo>
                  <a:cubicBezTo>
                    <a:pt x="9653" y="1436"/>
                    <a:pt x="12023" y="3814"/>
                    <a:pt x="12023" y="6726"/>
                  </a:cubicBezTo>
                  <a:cubicBezTo>
                    <a:pt x="12023" y="9643"/>
                    <a:pt x="9650" y="12016"/>
                    <a:pt x="6733" y="12016"/>
                  </a:cubicBezTo>
                  <a:cubicBezTo>
                    <a:pt x="3817" y="12016"/>
                    <a:pt x="1443" y="9643"/>
                    <a:pt x="1443" y="6726"/>
                  </a:cubicBezTo>
                  <a:cubicBezTo>
                    <a:pt x="1443" y="3814"/>
                    <a:pt x="3813" y="1436"/>
                    <a:pt x="6733" y="1436"/>
                  </a:cubicBezTo>
                  <a:close/>
                  <a:moveTo>
                    <a:pt x="6733" y="1"/>
                  </a:moveTo>
                  <a:cubicBezTo>
                    <a:pt x="3020" y="1"/>
                    <a:pt x="0" y="3021"/>
                    <a:pt x="0" y="6734"/>
                  </a:cubicBezTo>
                  <a:cubicBezTo>
                    <a:pt x="0" y="10447"/>
                    <a:pt x="3020" y="13467"/>
                    <a:pt x="6733" y="13467"/>
                  </a:cubicBezTo>
                  <a:cubicBezTo>
                    <a:pt x="10446" y="13467"/>
                    <a:pt x="13466" y="10447"/>
                    <a:pt x="13466" y="6734"/>
                  </a:cubicBezTo>
                  <a:cubicBezTo>
                    <a:pt x="13466" y="3021"/>
                    <a:pt x="10446" y="1"/>
                    <a:pt x="6733"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364" name="Google Shape;2364;p69"/>
            <p:cNvSpPr/>
            <p:nvPr/>
          </p:nvSpPr>
          <p:spPr>
            <a:xfrm>
              <a:off x="6797259" y="3417855"/>
              <a:ext cx="177450" cy="177429"/>
            </a:xfrm>
            <a:custGeom>
              <a:avLst/>
              <a:gdLst/>
              <a:ahLst/>
              <a:cxnLst/>
              <a:rect l="l" t="t" r="r" b="b"/>
              <a:pathLst>
                <a:path w="8331" h="8330" extrusionOk="0">
                  <a:moveTo>
                    <a:pt x="4163" y="1447"/>
                  </a:moveTo>
                  <a:cubicBezTo>
                    <a:pt x="5664" y="1447"/>
                    <a:pt x="6887" y="2670"/>
                    <a:pt x="6887" y="4171"/>
                  </a:cubicBezTo>
                  <a:cubicBezTo>
                    <a:pt x="6887" y="5671"/>
                    <a:pt x="5664" y="6891"/>
                    <a:pt x="4163" y="6891"/>
                  </a:cubicBezTo>
                  <a:cubicBezTo>
                    <a:pt x="2663" y="6891"/>
                    <a:pt x="1443" y="5671"/>
                    <a:pt x="1443" y="4171"/>
                  </a:cubicBezTo>
                  <a:cubicBezTo>
                    <a:pt x="1443" y="2670"/>
                    <a:pt x="2663" y="1447"/>
                    <a:pt x="4163" y="1447"/>
                  </a:cubicBezTo>
                  <a:close/>
                  <a:moveTo>
                    <a:pt x="4163" y="0"/>
                  </a:moveTo>
                  <a:cubicBezTo>
                    <a:pt x="1866" y="0"/>
                    <a:pt x="0" y="1866"/>
                    <a:pt x="0" y="4167"/>
                  </a:cubicBezTo>
                  <a:cubicBezTo>
                    <a:pt x="0" y="6464"/>
                    <a:pt x="1870" y="8330"/>
                    <a:pt x="4163" y="8330"/>
                  </a:cubicBezTo>
                  <a:cubicBezTo>
                    <a:pt x="6460" y="8330"/>
                    <a:pt x="8330" y="6464"/>
                    <a:pt x="8330" y="4167"/>
                  </a:cubicBezTo>
                  <a:cubicBezTo>
                    <a:pt x="8330" y="1866"/>
                    <a:pt x="6460" y="0"/>
                    <a:pt x="4163"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365" name="Google Shape;2365;p69"/>
            <p:cNvSpPr/>
            <p:nvPr/>
          </p:nvSpPr>
          <p:spPr>
            <a:xfrm>
              <a:off x="6547474" y="3460455"/>
              <a:ext cx="92208" cy="92229"/>
            </a:xfrm>
            <a:custGeom>
              <a:avLst/>
              <a:gdLst/>
              <a:ahLst/>
              <a:cxnLst/>
              <a:rect l="l" t="t" r="r" b="b"/>
              <a:pathLst>
                <a:path w="4329" h="4330" extrusionOk="0">
                  <a:moveTo>
                    <a:pt x="2166" y="1444"/>
                  </a:moveTo>
                  <a:cubicBezTo>
                    <a:pt x="2566" y="1444"/>
                    <a:pt x="2886" y="1767"/>
                    <a:pt x="2886" y="2163"/>
                  </a:cubicBezTo>
                  <a:cubicBezTo>
                    <a:pt x="2886" y="2563"/>
                    <a:pt x="2566" y="2886"/>
                    <a:pt x="2166" y="2886"/>
                  </a:cubicBezTo>
                  <a:cubicBezTo>
                    <a:pt x="1766" y="2886"/>
                    <a:pt x="1443" y="2563"/>
                    <a:pt x="1443" y="2163"/>
                  </a:cubicBezTo>
                  <a:cubicBezTo>
                    <a:pt x="1443" y="1767"/>
                    <a:pt x="1766" y="1444"/>
                    <a:pt x="2166" y="1444"/>
                  </a:cubicBezTo>
                  <a:close/>
                  <a:moveTo>
                    <a:pt x="2166" y="1"/>
                  </a:moveTo>
                  <a:cubicBezTo>
                    <a:pt x="973" y="1"/>
                    <a:pt x="0" y="970"/>
                    <a:pt x="0" y="2163"/>
                  </a:cubicBezTo>
                  <a:cubicBezTo>
                    <a:pt x="0" y="3360"/>
                    <a:pt x="973" y="4329"/>
                    <a:pt x="2166" y="4329"/>
                  </a:cubicBezTo>
                  <a:cubicBezTo>
                    <a:pt x="3359" y="4329"/>
                    <a:pt x="4328" y="3360"/>
                    <a:pt x="4328" y="2163"/>
                  </a:cubicBezTo>
                  <a:cubicBezTo>
                    <a:pt x="4328" y="970"/>
                    <a:pt x="3359" y="1"/>
                    <a:pt x="216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2366" name="Google Shape;2366;p69"/>
          <p:cNvGrpSpPr/>
          <p:nvPr/>
        </p:nvGrpSpPr>
        <p:grpSpPr>
          <a:xfrm>
            <a:off x="9428513" y="4572194"/>
            <a:ext cx="745487" cy="487404"/>
            <a:chOff x="7033284" y="3308577"/>
            <a:chExt cx="559115" cy="365553"/>
          </a:xfrm>
        </p:grpSpPr>
        <p:sp>
          <p:nvSpPr>
            <p:cNvPr id="2367" name="Google Shape;2367;p69"/>
            <p:cNvSpPr/>
            <p:nvPr/>
          </p:nvSpPr>
          <p:spPr>
            <a:xfrm>
              <a:off x="7033284" y="3358655"/>
              <a:ext cx="289893" cy="315474"/>
            </a:xfrm>
            <a:custGeom>
              <a:avLst/>
              <a:gdLst/>
              <a:ahLst/>
              <a:cxnLst/>
              <a:rect l="l" t="t" r="r" b="b"/>
              <a:pathLst>
                <a:path w="13610" h="14811" extrusionOk="0">
                  <a:moveTo>
                    <a:pt x="8973" y="1"/>
                  </a:moveTo>
                  <a:lnTo>
                    <a:pt x="7418" y="2590"/>
                  </a:lnTo>
                  <a:cubicBezTo>
                    <a:pt x="7003" y="3271"/>
                    <a:pt x="6437" y="3844"/>
                    <a:pt x="5752" y="4252"/>
                  </a:cubicBezTo>
                  <a:lnTo>
                    <a:pt x="3167" y="5806"/>
                  </a:lnTo>
                  <a:cubicBezTo>
                    <a:pt x="462" y="7426"/>
                    <a:pt x="0" y="11158"/>
                    <a:pt x="2232" y="13390"/>
                  </a:cubicBezTo>
                  <a:cubicBezTo>
                    <a:pt x="3191" y="14349"/>
                    <a:pt x="4428" y="14811"/>
                    <a:pt x="5655" y="14811"/>
                  </a:cubicBezTo>
                  <a:cubicBezTo>
                    <a:pt x="7283" y="14811"/>
                    <a:pt x="8894" y="13999"/>
                    <a:pt x="9819" y="12459"/>
                  </a:cubicBezTo>
                  <a:lnTo>
                    <a:pt x="11370" y="9869"/>
                  </a:lnTo>
                  <a:cubicBezTo>
                    <a:pt x="11785" y="9188"/>
                    <a:pt x="12351" y="8615"/>
                    <a:pt x="13036" y="8207"/>
                  </a:cubicBezTo>
                  <a:lnTo>
                    <a:pt x="13128" y="8153"/>
                  </a:lnTo>
                  <a:cubicBezTo>
                    <a:pt x="13609" y="2905"/>
                    <a:pt x="8973" y="1"/>
                    <a:pt x="8973"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68" name="Google Shape;2368;p69"/>
            <p:cNvSpPr/>
            <p:nvPr/>
          </p:nvSpPr>
          <p:spPr>
            <a:xfrm>
              <a:off x="7104834" y="3526081"/>
              <a:ext cx="98108" cy="89439"/>
            </a:xfrm>
            <a:custGeom>
              <a:avLst/>
              <a:gdLst/>
              <a:ahLst/>
              <a:cxnLst/>
              <a:rect l="l" t="t" r="r" b="b"/>
              <a:pathLst>
                <a:path w="4606" h="4199" extrusionOk="0">
                  <a:moveTo>
                    <a:pt x="2305" y="1"/>
                  </a:moveTo>
                  <a:cubicBezTo>
                    <a:pt x="1739" y="1"/>
                    <a:pt x="1212" y="220"/>
                    <a:pt x="816" y="617"/>
                  </a:cubicBezTo>
                  <a:cubicBezTo>
                    <a:pt x="0" y="1432"/>
                    <a:pt x="0" y="2767"/>
                    <a:pt x="816" y="3583"/>
                  </a:cubicBezTo>
                  <a:cubicBezTo>
                    <a:pt x="1216" y="3983"/>
                    <a:pt x="1739" y="4199"/>
                    <a:pt x="2305" y="4199"/>
                  </a:cubicBezTo>
                  <a:cubicBezTo>
                    <a:pt x="2867" y="4199"/>
                    <a:pt x="3394" y="3983"/>
                    <a:pt x="3790" y="3583"/>
                  </a:cubicBezTo>
                  <a:cubicBezTo>
                    <a:pt x="4606" y="2767"/>
                    <a:pt x="4606" y="1432"/>
                    <a:pt x="3790" y="617"/>
                  </a:cubicBezTo>
                  <a:cubicBezTo>
                    <a:pt x="3390" y="216"/>
                    <a:pt x="2867" y="1"/>
                    <a:pt x="2305"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369" name="Google Shape;2369;p69"/>
            <p:cNvSpPr/>
            <p:nvPr/>
          </p:nvSpPr>
          <p:spPr>
            <a:xfrm>
              <a:off x="7292346" y="3308577"/>
              <a:ext cx="300053" cy="365551"/>
            </a:xfrm>
            <a:custGeom>
              <a:avLst/>
              <a:gdLst/>
              <a:ahLst/>
              <a:cxnLst/>
              <a:rect l="l" t="t" r="r" b="b"/>
              <a:pathLst>
                <a:path w="14087" h="17162" extrusionOk="0">
                  <a:moveTo>
                    <a:pt x="962" y="1"/>
                  </a:moveTo>
                  <a:lnTo>
                    <a:pt x="0" y="4852"/>
                  </a:lnTo>
                  <a:lnTo>
                    <a:pt x="962" y="10504"/>
                  </a:lnTo>
                  <a:lnTo>
                    <a:pt x="1055" y="10558"/>
                  </a:lnTo>
                  <a:cubicBezTo>
                    <a:pt x="1740" y="10966"/>
                    <a:pt x="2305" y="11539"/>
                    <a:pt x="2721" y="12220"/>
                  </a:cubicBezTo>
                  <a:lnTo>
                    <a:pt x="4275" y="14810"/>
                  </a:lnTo>
                  <a:cubicBezTo>
                    <a:pt x="5199" y="16350"/>
                    <a:pt x="6809" y="17162"/>
                    <a:pt x="8436" y="17162"/>
                  </a:cubicBezTo>
                  <a:cubicBezTo>
                    <a:pt x="9663" y="17162"/>
                    <a:pt x="10899" y="16700"/>
                    <a:pt x="11858" y="15741"/>
                  </a:cubicBezTo>
                  <a:cubicBezTo>
                    <a:pt x="14086" y="13509"/>
                    <a:pt x="13628" y="9777"/>
                    <a:pt x="10923" y="8157"/>
                  </a:cubicBezTo>
                  <a:lnTo>
                    <a:pt x="8338" y="6603"/>
                  </a:lnTo>
                  <a:cubicBezTo>
                    <a:pt x="7653" y="6195"/>
                    <a:pt x="7088" y="5622"/>
                    <a:pt x="6672" y="4941"/>
                  </a:cubicBezTo>
                  <a:lnTo>
                    <a:pt x="5118" y="2352"/>
                  </a:lnTo>
                  <a:cubicBezTo>
                    <a:pt x="4194" y="813"/>
                    <a:pt x="2590" y="1"/>
                    <a:pt x="962"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370" name="Google Shape;2370;p69"/>
            <p:cNvSpPr/>
            <p:nvPr/>
          </p:nvSpPr>
          <p:spPr>
            <a:xfrm>
              <a:off x="7422814" y="3526081"/>
              <a:ext cx="98129" cy="89439"/>
            </a:xfrm>
            <a:custGeom>
              <a:avLst/>
              <a:gdLst/>
              <a:ahLst/>
              <a:cxnLst/>
              <a:rect l="l" t="t" r="r" b="b"/>
              <a:pathLst>
                <a:path w="4607" h="4199" extrusionOk="0">
                  <a:moveTo>
                    <a:pt x="2305" y="1"/>
                  </a:moveTo>
                  <a:cubicBezTo>
                    <a:pt x="1740" y="1"/>
                    <a:pt x="1213" y="220"/>
                    <a:pt x="816" y="617"/>
                  </a:cubicBezTo>
                  <a:cubicBezTo>
                    <a:pt x="1" y="1432"/>
                    <a:pt x="1" y="2767"/>
                    <a:pt x="816" y="3583"/>
                  </a:cubicBezTo>
                  <a:cubicBezTo>
                    <a:pt x="1216" y="3983"/>
                    <a:pt x="1740" y="4199"/>
                    <a:pt x="2305" y="4199"/>
                  </a:cubicBezTo>
                  <a:cubicBezTo>
                    <a:pt x="2863" y="4199"/>
                    <a:pt x="3390" y="3983"/>
                    <a:pt x="3790" y="3583"/>
                  </a:cubicBezTo>
                  <a:cubicBezTo>
                    <a:pt x="4606" y="2767"/>
                    <a:pt x="4606" y="1432"/>
                    <a:pt x="3790" y="617"/>
                  </a:cubicBezTo>
                  <a:cubicBezTo>
                    <a:pt x="3390" y="216"/>
                    <a:pt x="2867" y="1"/>
                    <a:pt x="2305"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71" name="Google Shape;2371;p69"/>
            <p:cNvSpPr/>
            <p:nvPr/>
          </p:nvSpPr>
          <p:spPr>
            <a:xfrm>
              <a:off x="7192274" y="3308577"/>
              <a:ext cx="120579" cy="223757"/>
            </a:xfrm>
            <a:custGeom>
              <a:avLst/>
              <a:gdLst/>
              <a:ahLst/>
              <a:cxnLst/>
              <a:rect l="l" t="t" r="r" b="b"/>
              <a:pathLst>
                <a:path w="5661" h="10505" extrusionOk="0">
                  <a:moveTo>
                    <a:pt x="5645" y="1"/>
                  </a:moveTo>
                  <a:cubicBezTo>
                    <a:pt x="4423" y="1"/>
                    <a:pt x="3190" y="463"/>
                    <a:pt x="2232" y="1420"/>
                  </a:cubicBezTo>
                  <a:cubicBezTo>
                    <a:pt x="1" y="3652"/>
                    <a:pt x="462" y="7384"/>
                    <a:pt x="3167" y="9004"/>
                  </a:cubicBezTo>
                  <a:lnTo>
                    <a:pt x="5660" y="10504"/>
                  </a:lnTo>
                  <a:lnTo>
                    <a:pt x="5660" y="1"/>
                  </a:lnTo>
                  <a:cubicBezTo>
                    <a:pt x="5655" y="1"/>
                    <a:pt x="5650" y="1"/>
                    <a:pt x="5645"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372" name="Google Shape;2372;p69"/>
            <p:cNvSpPr/>
            <p:nvPr/>
          </p:nvSpPr>
          <p:spPr>
            <a:xfrm>
              <a:off x="7292431" y="3367176"/>
              <a:ext cx="69502" cy="89354"/>
            </a:xfrm>
            <a:custGeom>
              <a:avLst/>
              <a:gdLst/>
              <a:ahLst/>
              <a:cxnLst/>
              <a:rect l="l" t="t" r="r" b="b"/>
              <a:pathLst>
                <a:path w="3263" h="4195" extrusionOk="0">
                  <a:moveTo>
                    <a:pt x="962" y="1"/>
                  </a:moveTo>
                  <a:lnTo>
                    <a:pt x="0" y="2098"/>
                  </a:lnTo>
                  <a:lnTo>
                    <a:pt x="962" y="4194"/>
                  </a:lnTo>
                  <a:cubicBezTo>
                    <a:pt x="1524" y="4194"/>
                    <a:pt x="2047" y="3979"/>
                    <a:pt x="2447" y="3579"/>
                  </a:cubicBezTo>
                  <a:cubicBezTo>
                    <a:pt x="3263" y="2767"/>
                    <a:pt x="3263" y="1436"/>
                    <a:pt x="2447" y="616"/>
                  </a:cubicBezTo>
                  <a:cubicBezTo>
                    <a:pt x="2051" y="224"/>
                    <a:pt x="1524" y="1"/>
                    <a:pt x="962"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73" name="Google Shape;2373;p69"/>
            <p:cNvSpPr/>
            <p:nvPr/>
          </p:nvSpPr>
          <p:spPr>
            <a:xfrm>
              <a:off x="7263824" y="3367176"/>
              <a:ext cx="49033" cy="89439"/>
            </a:xfrm>
            <a:custGeom>
              <a:avLst/>
              <a:gdLst/>
              <a:ahLst/>
              <a:cxnLst/>
              <a:rect l="l" t="t" r="r" b="b"/>
              <a:pathLst>
                <a:path w="2302" h="4199" extrusionOk="0">
                  <a:moveTo>
                    <a:pt x="2301" y="1"/>
                  </a:moveTo>
                  <a:cubicBezTo>
                    <a:pt x="1740" y="1"/>
                    <a:pt x="1216" y="216"/>
                    <a:pt x="816" y="616"/>
                  </a:cubicBezTo>
                  <a:cubicBezTo>
                    <a:pt x="1" y="1436"/>
                    <a:pt x="1" y="2767"/>
                    <a:pt x="816" y="3583"/>
                  </a:cubicBezTo>
                  <a:cubicBezTo>
                    <a:pt x="1212" y="3979"/>
                    <a:pt x="1740" y="4198"/>
                    <a:pt x="2301" y="4198"/>
                  </a:cubicBezTo>
                  <a:lnTo>
                    <a:pt x="230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374" name="Google Shape;2374;p69"/>
          <p:cNvGrpSpPr/>
          <p:nvPr/>
        </p:nvGrpSpPr>
        <p:grpSpPr>
          <a:xfrm>
            <a:off x="2018018" y="5428274"/>
            <a:ext cx="488471" cy="699375"/>
            <a:chOff x="1591126" y="3975938"/>
            <a:chExt cx="366353" cy="524531"/>
          </a:xfrm>
        </p:grpSpPr>
        <p:sp>
          <p:nvSpPr>
            <p:cNvPr id="2375" name="Google Shape;2375;p69"/>
            <p:cNvSpPr/>
            <p:nvPr/>
          </p:nvSpPr>
          <p:spPr>
            <a:xfrm>
              <a:off x="1753886" y="3975938"/>
              <a:ext cx="126053" cy="128034"/>
            </a:xfrm>
            <a:custGeom>
              <a:avLst/>
              <a:gdLst/>
              <a:ahLst/>
              <a:cxnLst/>
              <a:rect l="l" t="t" r="r" b="b"/>
              <a:pathLst>
                <a:path w="5918" h="6011" extrusionOk="0">
                  <a:moveTo>
                    <a:pt x="962" y="1"/>
                  </a:moveTo>
                  <a:lnTo>
                    <a:pt x="0" y="6011"/>
                  </a:lnTo>
                  <a:lnTo>
                    <a:pt x="5918" y="5049"/>
                  </a:lnTo>
                  <a:lnTo>
                    <a:pt x="5918"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76" name="Google Shape;2376;p69"/>
            <p:cNvSpPr/>
            <p:nvPr/>
          </p:nvSpPr>
          <p:spPr>
            <a:xfrm>
              <a:off x="1668725" y="3975938"/>
              <a:ext cx="105669" cy="128034"/>
            </a:xfrm>
            <a:custGeom>
              <a:avLst/>
              <a:gdLst/>
              <a:ahLst/>
              <a:cxnLst/>
              <a:rect l="l" t="t" r="r" b="b"/>
              <a:pathLst>
                <a:path w="4961" h="6011" extrusionOk="0">
                  <a:moveTo>
                    <a:pt x="1" y="1"/>
                  </a:moveTo>
                  <a:lnTo>
                    <a:pt x="1" y="5049"/>
                  </a:lnTo>
                  <a:lnTo>
                    <a:pt x="4960" y="6011"/>
                  </a:lnTo>
                  <a:lnTo>
                    <a:pt x="496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77" name="Google Shape;2377;p69"/>
            <p:cNvSpPr/>
            <p:nvPr/>
          </p:nvSpPr>
          <p:spPr>
            <a:xfrm>
              <a:off x="1753886" y="4372285"/>
              <a:ext cx="126053" cy="128183"/>
            </a:xfrm>
            <a:custGeom>
              <a:avLst/>
              <a:gdLst/>
              <a:ahLst/>
              <a:cxnLst/>
              <a:rect l="l" t="t" r="r" b="b"/>
              <a:pathLst>
                <a:path w="5918" h="6018" extrusionOk="0">
                  <a:moveTo>
                    <a:pt x="0" y="0"/>
                  </a:moveTo>
                  <a:lnTo>
                    <a:pt x="962" y="6018"/>
                  </a:lnTo>
                  <a:lnTo>
                    <a:pt x="5918" y="6018"/>
                  </a:lnTo>
                  <a:lnTo>
                    <a:pt x="5918" y="962"/>
                  </a:lnTo>
                  <a:lnTo>
                    <a:pt x="0"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78" name="Google Shape;2378;p69"/>
            <p:cNvSpPr/>
            <p:nvPr/>
          </p:nvSpPr>
          <p:spPr>
            <a:xfrm>
              <a:off x="1668725" y="4372285"/>
              <a:ext cx="105669" cy="128183"/>
            </a:xfrm>
            <a:custGeom>
              <a:avLst/>
              <a:gdLst/>
              <a:ahLst/>
              <a:cxnLst/>
              <a:rect l="l" t="t" r="r" b="b"/>
              <a:pathLst>
                <a:path w="4961" h="6018" extrusionOk="0">
                  <a:moveTo>
                    <a:pt x="4960" y="0"/>
                  </a:moveTo>
                  <a:lnTo>
                    <a:pt x="1" y="962"/>
                  </a:lnTo>
                  <a:lnTo>
                    <a:pt x="1" y="6018"/>
                  </a:lnTo>
                  <a:lnTo>
                    <a:pt x="4960" y="6018"/>
                  </a:lnTo>
                  <a:lnTo>
                    <a:pt x="4960"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79" name="Google Shape;2379;p69"/>
            <p:cNvSpPr/>
            <p:nvPr/>
          </p:nvSpPr>
          <p:spPr>
            <a:xfrm>
              <a:off x="1591126" y="4111007"/>
              <a:ext cx="49011" cy="30757"/>
            </a:xfrm>
            <a:custGeom>
              <a:avLst/>
              <a:gdLst/>
              <a:ahLst/>
              <a:cxnLst/>
              <a:rect l="l" t="t" r="r" b="b"/>
              <a:pathLst>
                <a:path w="2301" h="1444" extrusionOk="0">
                  <a:moveTo>
                    <a:pt x="0" y="1"/>
                  </a:moveTo>
                  <a:lnTo>
                    <a:pt x="0" y="1443"/>
                  </a:lnTo>
                  <a:lnTo>
                    <a:pt x="2301" y="1443"/>
                  </a:lnTo>
                  <a:lnTo>
                    <a:pt x="2301"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80" name="Google Shape;2380;p69"/>
            <p:cNvSpPr/>
            <p:nvPr/>
          </p:nvSpPr>
          <p:spPr>
            <a:xfrm>
              <a:off x="1908531" y="4222795"/>
              <a:ext cx="48947" cy="30757"/>
            </a:xfrm>
            <a:custGeom>
              <a:avLst/>
              <a:gdLst/>
              <a:ahLst/>
              <a:cxnLst/>
              <a:rect l="l" t="t" r="r" b="b"/>
              <a:pathLst>
                <a:path w="2298" h="1444" extrusionOk="0">
                  <a:moveTo>
                    <a:pt x="0" y="1"/>
                  </a:moveTo>
                  <a:lnTo>
                    <a:pt x="0" y="1443"/>
                  </a:lnTo>
                  <a:lnTo>
                    <a:pt x="2297" y="1443"/>
                  </a:lnTo>
                  <a:lnTo>
                    <a:pt x="2297"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81" name="Google Shape;2381;p69"/>
            <p:cNvSpPr/>
            <p:nvPr/>
          </p:nvSpPr>
          <p:spPr>
            <a:xfrm>
              <a:off x="1591126" y="4176401"/>
              <a:ext cx="49011" cy="30757"/>
            </a:xfrm>
            <a:custGeom>
              <a:avLst/>
              <a:gdLst/>
              <a:ahLst/>
              <a:cxnLst/>
              <a:rect l="l" t="t" r="r" b="b"/>
              <a:pathLst>
                <a:path w="2301" h="1444" extrusionOk="0">
                  <a:moveTo>
                    <a:pt x="0" y="1"/>
                  </a:moveTo>
                  <a:lnTo>
                    <a:pt x="0" y="1444"/>
                  </a:lnTo>
                  <a:lnTo>
                    <a:pt x="2301" y="1444"/>
                  </a:lnTo>
                  <a:lnTo>
                    <a:pt x="2301"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82" name="Google Shape;2382;p69"/>
            <p:cNvSpPr/>
            <p:nvPr/>
          </p:nvSpPr>
          <p:spPr>
            <a:xfrm>
              <a:off x="1753886" y="4083465"/>
              <a:ext cx="175150" cy="309319"/>
            </a:xfrm>
            <a:custGeom>
              <a:avLst/>
              <a:gdLst/>
              <a:ahLst/>
              <a:cxnLst/>
              <a:rect l="l" t="t" r="r" b="b"/>
              <a:pathLst>
                <a:path w="8223" h="14522" extrusionOk="0">
                  <a:moveTo>
                    <a:pt x="962" y="1"/>
                  </a:moveTo>
                  <a:lnTo>
                    <a:pt x="0" y="5964"/>
                  </a:lnTo>
                  <a:lnTo>
                    <a:pt x="962" y="14521"/>
                  </a:lnTo>
                  <a:lnTo>
                    <a:pt x="8222" y="14521"/>
                  </a:lnTo>
                  <a:lnTo>
                    <a:pt x="8222"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83" name="Google Shape;2383;p69"/>
            <p:cNvSpPr/>
            <p:nvPr/>
          </p:nvSpPr>
          <p:spPr>
            <a:xfrm>
              <a:off x="1619626" y="4083465"/>
              <a:ext cx="154766" cy="309319"/>
            </a:xfrm>
            <a:custGeom>
              <a:avLst/>
              <a:gdLst/>
              <a:ahLst/>
              <a:cxnLst/>
              <a:rect l="l" t="t" r="r" b="b"/>
              <a:pathLst>
                <a:path w="7266" h="14522" extrusionOk="0">
                  <a:moveTo>
                    <a:pt x="1" y="1"/>
                  </a:moveTo>
                  <a:lnTo>
                    <a:pt x="1" y="14521"/>
                  </a:lnTo>
                  <a:lnTo>
                    <a:pt x="7265" y="14521"/>
                  </a:lnTo>
                  <a:lnTo>
                    <a:pt x="7265"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384" name="Google Shape;2384;p69"/>
            <p:cNvSpPr/>
            <p:nvPr/>
          </p:nvSpPr>
          <p:spPr>
            <a:xfrm>
              <a:off x="1753716" y="4157571"/>
              <a:ext cx="114999" cy="161135"/>
            </a:xfrm>
            <a:custGeom>
              <a:avLst/>
              <a:gdLst/>
              <a:ahLst/>
              <a:cxnLst/>
              <a:rect l="l" t="t" r="r" b="b"/>
              <a:pathLst>
                <a:path w="5399" h="7565" extrusionOk="0">
                  <a:moveTo>
                    <a:pt x="2782" y="1"/>
                  </a:moveTo>
                  <a:cubicBezTo>
                    <a:pt x="2172" y="1"/>
                    <a:pt x="1563" y="233"/>
                    <a:pt x="1097" y="696"/>
                  </a:cubicBezTo>
                  <a:lnTo>
                    <a:pt x="962" y="831"/>
                  </a:lnTo>
                  <a:lnTo>
                    <a:pt x="0" y="3063"/>
                  </a:lnTo>
                  <a:lnTo>
                    <a:pt x="962" y="7564"/>
                  </a:lnTo>
                  <a:lnTo>
                    <a:pt x="4460" y="4067"/>
                  </a:lnTo>
                  <a:cubicBezTo>
                    <a:pt x="5399" y="3136"/>
                    <a:pt x="5399" y="1631"/>
                    <a:pt x="4464" y="696"/>
                  </a:cubicBezTo>
                  <a:cubicBezTo>
                    <a:pt x="4000" y="233"/>
                    <a:pt x="3391" y="1"/>
                    <a:pt x="2782"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385" name="Google Shape;2385;p69"/>
            <p:cNvSpPr/>
            <p:nvPr/>
          </p:nvSpPr>
          <p:spPr>
            <a:xfrm>
              <a:off x="1680036" y="4157571"/>
              <a:ext cx="94274" cy="161049"/>
            </a:xfrm>
            <a:custGeom>
              <a:avLst/>
              <a:gdLst/>
              <a:ahLst/>
              <a:cxnLst/>
              <a:rect l="l" t="t" r="r" b="b"/>
              <a:pathLst>
                <a:path w="4426" h="7561" extrusionOk="0">
                  <a:moveTo>
                    <a:pt x="2614" y="1"/>
                  </a:moveTo>
                  <a:cubicBezTo>
                    <a:pt x="2004" y="1"/>
                    <a:pt x="1395" y="233"/>
                    <a:pt x="932" y="696"/>
                  </a:cubicBezTo>
                  <a:cubicBezTo>
                    <a:pt x="1" y="1624"/>
                    <a:pt x="1" y="3136"/>
                    <a:pt x="932" y="4063"/>
                  </a:cubicBezTo>
                  <a:lnTo>
                    <a:pt x="4425" y="7560"/>
                  </a:lnTo>
                  <a:lnTo>
                    <a:pt x="4425" y="827"/>
                  </a:lnTo>
                  <a:lnTo>
                    <a:pt x="4298" y="696"/>
                  </a:lnTo>
                  <a:cubicBezTo>
                    <a:pt x="3833" y="233"/>
                    <a:pt x="3223" y="1"/>
                    <a:pt x="2614"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2386" name="Google Shape;2386;p69"/>
          <p:cNvGrpSpPr/>
          <p:nvPr/>
        </p:nvGrpSpPr>
        <p:grpSpPr>
          <a:xfrm>
            <a:off x="2722774" y="5428277"/>
            <a:ext cx="559725" cy="699368"/>
            <a:chOff x="2158647" y="3956106"/>
            <a:chExt cx="419794" cy="524526"/>
          </a:xfrm>
        </p:grpSpPr>
        <p:grpSp>
          <p:nvGrpSpPr>
            <p:cNvPr id="2387" name="Google Shape;2387;p69"/>
            <p:cNvGrpSpPr/>
            <p:nvPr/>
          </p:nvGrpSpPr>
          <p:grpSpPr>
            <a:xfrm>
              <a:off x="2158647" y="3956106"/>
              <a:ext cx="165334" cy="524526"/>
              <a:chOff x="2158647" y="3956106"/>
              <a:chExt cx="165334" cy="524526"/>
            </a:xfrm>
          </p:grpSpPr>
          <p:sp>
            <p:nvSpPr>
              <p:cNvPr id="2388" name="Google Shape;2388;p69"/>
              <p:cNvSpPr/>
              <p:nvPr/>
            </p:nvSpPr>
            <p:spPr>
              <a:xfrm>
                <a:off x="2220782" y="3956106"/>
                <a:ext cx="53207" cy="278583"/>
              </a:xfrm>
              <a:custGeom>
                <a:avLst/>
                <a:gdLst/>
                <a:ahLst/>
                <a:cxnLst/>
                <a:rect l="l" t="t" r="r" b="b"/>
                <a:pathLst>
                  <a:path w="2498" h="13079" extrusionOk="0">
                    <a:moveTo>
                      <a:pt x="962" y="1"/>
                    </a:moveTo>
                    <a:lnTo>
                      <a:pt x="0" y="13078"/>
                    </a:lnTo>
                    <a:lnTo>
                      <a:pt x="2497" y="13078"/>
                    </a:lnTo>
                    <a:lnTo>
                      <a:pt x="2497" y="1532"/>
                    </a:lnTo>
                    <a:lnTo>
                      <a:pt x="1732"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89" name="Google Shape;2389;p69"/>
              <p:cNvSpPr/>
              <p:nvPr/>
            </p:nvSpPr>
            <p:spPr>
              <a:xfrm>
                <a:off x="2208725" y="3956106"/>
                <a:ext cx="32568" cy="278583"/>
              </a:xfrm>
              <a:custGeom>
                <a:avLst/>
                <a:gdLst/>
                <a:ahLst/>
                <a:cxnLst/>
                <a:rect l="l" t="t" r="r" b="b"/>
                <a:pathLst>
                  <a:path w="1529" h="13079" extrusionOk="0">
                    <a:moveTo>
                      <a:pt x="763" y="1"/>
                    </a:moveTo>
                    <a:lnTo>
                      <a:pt x="1" y="1532"/>
                    </a:lnTo>
                    <a:lnTo>
                      <a:pt x="1" y="13078"/>
                    </a:lnTo>
                    <a:lnTo>
                      <a:pt x="1528" y="13078"/>
                    </a:lnTo>
                    <a:lnTo>
                      <a:pt x="1528"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90" name="Google Shape;2390;p69"/>
              <p:cNvSpPr/>
              <p:nvPr/>
            </p:nvSpPr>
            <p:spPr>
              <a:xfrm>
                <a:off x="2220782" y="4234681"/>
                <a:ext cx="78618" cy="245951"/>
              </a:xfrm>
              <a:custGeom>
                <a:avLst/>
                <a:gdLst/>
                <a:ahLst/>
                <a:cxnLst/>
                <a:rect l="l" t="t" r="r" b="b"/>
                <a:pathLst>
                  <a:path w="3691" h="11547" extrusionOk="0">
                    <a:moveTo>
                      <a:pt x="0" y="0"/>
                    </a:moveTo>
                    <a:lnTo>
                      <a:pt x="962" y="11547"/>
                    </a:lnTo>
                    <a:lnTo>
                      <a:pt x="3690" y="11547"/>
                    </a:lnTo>
                    <a:lnTo>
                      <a:pt x="3690"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391" name="Google Shape;2391;p69"/>
              <p:cNvSpPr/>
              <p:nvPr/>
            </p:nvSpPr>
            <p:spPr>
              <a:xfrm>
                <a:off x="2183164" y="4234681"/>
                <a:ext cx="58128" cy="245866"/>
              </a:xfrm>
              <a:custGeom>
                <a:avLst/>
                <a:gdLst/>
                <a:ahLst/>
                <a:cxnLst/>
                <a:rect l="l" t="t" r="r" b="b"/>
                <a:pathLst>
                  <a:path w="2729" h="11543" extrusionOk="0">
                    <a:moveTo>
                      <a:pt x="0" y="0"/>
                    </a:moveTo>
                    <a:lnTo>
                      <a:pt x="0" y="11543"/>
                    </a:lnTo>
                    <a:lnTo>
                      <a:pt x="2728" y="11543"/>
                    </a:lnTo>
                    <a:lnTo>
                      <a:pt x="2728"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392" name="Google Shape;2392;p69"/>
              <p:cNvSpPr/>
              <p:nvPr/>
            </p:nvSpPr>
            <p:spPr>
              <a:xfrm>
                <a:off x="2231028" y="4219344"/>
                <a:ext cx="92953" cy="30757"/>
              </a:xfrm>
              <a:custGeom>
                <a:avLst/>
                <a:gdLst/>
                <a:ahLst/>
                <a:cxnLst/>
                <a:rect l="l" t="t" r="r" b="b"/>
                <a:pathLst>
                  <a:path w="4364" h="1444" extrusionOk="0">
                    <a:moveTo>
                      <a:pt x="481" y="1"/>
                    </a:moveTo>
                    <a:lnTo>
                      <a:pt x="0" y="720"/>
                    </a:lnTo>
                    <a:lnTo>
                      <a:pt x="481" y="1444"/>
                    </a:lnTo>
                    <a:lnTo>
                      <a:pt x="4363" y="1444"/>
                    </a:lnTo>
                    <a:lnTo>
                      <a:pt x="4363"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393" name="Google Shape;2393;p69"/>
              <p:cNvSpPr/>
              <p:nvPr/>
            </p:nvSpPr>
            <p:spPr>
              <a:xfrm>
                <a:off x="2158647" y="4219344"/>
                <a:ext cx="82729" cy="30757"/>
              </a:xfrm>
              <a:custGeom>
                <a:avLst/>
                <a:gdLst/>
                <a:ahLst/>
                <a:cxnLst/>
                <a:rect l="l" t="t" r="r" b="b"/>
                <a:pathLst>
                  <a:path w="3884" h="1444" extrusionOk="0">
                    <a:moveTo>
                      <a:pt x="1" y="1"/>
                    </a:moveTo>
                    <a:lnTo>
                      <a:pt x="1" y="1444"/>
                    </a:lnTo>
                    <a:lnTo>
                      <a:pt x="3883" y="1444"/>
                    </a:lnTo>
                    <a:lnTo>
                      <a:pt x="3883"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grpSp>
          <p:nvGrpSpPr>
            <p:cNvPr id="2394" name="Google Shape;2394;p69"/>
            <p:cNvGrpSpPr/>
            <p:nvPr/>
          </p:nvGrpSpPr>
          <p:grpSpPr>
            <a:xfrm>
              <a:off x="2382477" y="3956106"/>
              <a:ext cx="195963" cy="524513"/>
              <a:chOff x="2382477" y="3956106"/>
              <a:chExt cx="195963" cy="524513"/>
            </a:xfrm>
          </p:grpSpPr>
          <p:sp>
            <p:nvSpPr>
              <p:cNvPr id="2395" name="Google Shape;2395;p69"/>
              <p:cNvSpPr/>
              <p:nvPr/>
            </p:nvSpPr>
            <p:spPr>
              <a:xfrm>
                <a:off x="2459928" y="3956106"/>
                <a:ext cx="118513" cy="524513"/>
              </a:xfrm>
              <a:custGeom>
                <a:avLst/>
                <a:gdLst/>
                <a:ahLst/>
                <a:cxnLst/>
                <a:rect l="l" t="t" r="r" b="b"/>
                <a:pathLst>
                  <a:path w="5564" h="24625" extrusionOk="0">
                    <a:moveTo>
                      <a:pt x="2494" y="1"/>
                    </a:moveTo>
                    <a:lnTo>
                      <a:pt x="2494" y="4037"/>
                    </a:lnTo>
                    <a:cubicBezTo>
                      <a:pt x="2494" y="4883"/>
                      <a:pt x="1809" y="5572"/>
                      <a:pt x="962" y="5572"/>
                    </a:cubicBezTo>
                    <a:lnTo>
                      <a:pt x="0" y="9042"/>
                    </a:lnTo>
                    <a:lnTo>
                      <a:pt x="962" y="24625"/>
                    </a:lnTo>
                    <a:cubicBezTo>
                      <a:pt x="1809" y="24625"/>
                      <a:pt x="2494" y="23940"/>
                      <a:pt x="2494" y="23093"/>
                    </a:cubicBezTo>
                    <a:lnTo>
                      <a:pt x="2494" y="8377"/>
                    </a:lnTo>
                    <a:cubicBezTo>
                      <a:pt x="4279" y="7742"/>
                      <a:pt x="5560" y="6038"/>
                      <a:pt x="5560" y="4037"/>
                    </a:cubicBezTo>
                    <a:lnTo>
                      <a:pt x="5560" y="3067"/>
                    </a:lnTo>
                    <a:cubicBezTo>
                      <a:pt x="5564" y="1374"/>
                      <a:pt x="4186" y="1"/>
                      <a:pt x="249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96" name="Google Shape;2396;p69"/>
              <p:cNvSpPr/>
              <p:nvPr/>
            </p:nvSpPr>
            <p:spPr>
              <a:xfrm>
                <a:off x="2382477" y="3956106"/>
                <a:ext cx="97959" cy="524513"/>
              </a:xfrm>
              <a:custGeom>
                <a:avLst/>
                <a:gdLst/>
                <a:ahLst/>
                <a:cxnLst/>
                <a:rect l="l" t="t" r="r" b="b"/>
                <a:pathLst>
                  <a:path w="4599" h="24625" extrusionOk="0">
                    <a:moveTo>
                      <a:pt x="3063" y="1"/>
                    </a:moveTo>
                    <a:cubicBezTo>
                      <a:pt x="1370" y="1"/>
                      <a:pt x="1" y="1374"/>
                      <a:pt x="1" y="3067"/>
                    </a:cubicBezTo>
                    <a:lnTo>
                      <a:pt x="1" y="3979"/>
                    </a:lnTo>
                    <a:cubicBezTo>
                      <a:pt x="1" y="5991"/>
                      <a:pt x="1274" y="7727"/>
                      <a:pt x="3063" y="8369"/>
                    </a:cubicBezTo>
                    <a:lnTo>
                      <a:pt x="3063" y="23093"/>
                    </a:lnTo>
                    <a:cubicBezTo>
                      <a:pt x="3063" y="23940"/>
                      <a:pt x="3752" y="24625"/>
                      <a:pt x="4598" y="24625"/>
                    </a:cubicBezTo>
                    <a:lnTo>
                      <a:pt x="4598" y="5572"/>
                    </a:lnTo>
                    <a:cubicBezTo>
                      <a:pt x="3752" y="5572"/>
                      <a:pt x="3063" y="4883"/>
                      <a:pt x="3063" y="4037"/>
                    </a:cubicBezTo>
                    <a:lnTo>
                      <a:pt x="3063"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grpSp>
        <p:nvGrpSpPr>
          <p:cNvPr id="2397" name="Google Shape;2397;p69"/>
          <p:cNvGrpSpPr/>
          <p:nvPr/>
        </p:nvGrpSpPr>
        <p:grpSpPr>
          <a:xfrm>
            <a:off x="3498785" y="5428329"/>
            <a:ext cx="716391" cy="699265"/>
            <a:chOff x="1682750" y="4226000"/>
            <a:chExt cx="630625" cy="615550"/>
          </a:xfrm>
        </p:grpSpPr>
        <p:sp>
          <p:nvSpPr>
            <p:cNvPr id="2398" name="Google Shape;2398;p69"/>
            <p:cNvSpPr/>
            <p:nvPr/>
          </p:nvSpPr>
          <p:spPr>
            <a:xfrm>
              <a:off x="1767025" y="4302700"/>
              <a:ext cx="546350" cy="538850"/>
            </a:xfrm>
            <a:custGeom>
              <a:avLst/>
              <a:gdLst/>
              <a:ahLst/>
              <a:cxnLst/>
              <a:rect l="l" t="t" r="r" b="b"/>
              <a:pathLst>
                <a:path w="21854" h="21554" extrusionOk="0">
                  <a:moveTo>
                    <a:pt x="20657" y="0"/>
                  </a:moveTo>
                  <a:lnTo>
                    <a:pt x="17806" y="2851"/>
                  </a:lnTo>
                  <a:cubicBezTo>
                    <a:pt x="17505" y="3151"/>
                    <a:pt x="17113" y="3300"/>
                    <a:pt x="16722" y="3300"/>
                  </a:cubicBezTo>
                  <a:cubicBezTo>
                    <a:pt x="16329" y="3300"/>
                    <a:pt x="15937" y="3150"/>
                    <a:pt x="15636" y="2851"/>
                  </a:cubicBezTo>
                  <a:lnTo>
                    <a:pt x="9246" y="8184"/>
                  </a:lnTo>
                  <a:lnTo>
                    <a:pt x="2851" y="15633"/>
                  </a:lnTo>
                  <a:cubicBezTo>
                    <a:pt x="3455" y="16237"/>
                    <a:pt x="3455" y="17202"/>
                    <a:pt x="2851" y="17803"/>
                  </a:cubicBezTo>
                  <a:lnTo>
                    <a:pt x="0" y="20654"/>
                  </a:lnTo>
                  <a:cubicBezTo>
                    <a:pt x="598" y="21254"/>
                    <a:pt x="1382" y="21554"/>
                    <a:pt x="2166" y="21554"/>
                  </a:cubicBezTo>
                  <a:cubicBezTo>
                    <a:pt x="2950" y="21554"/>
                    <a:pt x="3734" y="21254"/>
                    <a:pt x="4332" y="20654"/>
                  </a:cubicBezTo>
                  <a:lnTo>
                    <a:pt x="5021" y="19969"/>
                  </a:lnTo>
                  <a:cubicBezTo>
                    <a:pt x="6437" y="18553"/>
                    <a:pt x="6733" y="16441"/>
                    <a:pt x="5921" y="14736"/>
                  </a:cubicBezTo>
                  <a:lnTo>
                    <a:pt x="14740" y="5914"/>
                  </a:lnTo>
                  <a:cubicBezTo>
                    <a:pt x="15364" y="6211"/>
                    <a:pt x="16043" y="6359"/>
                    <a:pt x="16722" y="6359"/>
                  </a:cubicBezTo>
                  <a:cubicBezTo>
                    <a:pt x="17899" y="6359"/>
                    <a:pt x="19077" y="5912"/>
                    <a:pt x="19972" y="5013"/>
                  </a:cubicBezTo>
                  <a:lnTo>
                    <a:pt x="20661" y="4329"/>
                  </a:lnTo>
                  <a:cubicBezTo>
                    <a:pt x="21854" y="3136"/>
                    <a:pt x="21854" y="1197"/>
                    <a:pt x="2065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99" name="Google Shape;2399;p69"/>
            <p:cNvSpPr/>
            <p:nvPr/>
          </p:nvSpPr>
          <p:spPr>
            <a:xfrm>
              <a:off x="1682750" y="4226000"/>
              <a:ext cx="546475" cy="538900"/>
            </a:xfrm>
            <a:custGeom>
              <a:avLst/>
              <a:gdLst/>
              <a:ahLst/>
              <a:cxnLst/>
              <a:rect l="l" t="t" r="r" b="b"/>
              <a:pathLst>
                <a:path w="21859" h="21556" extrusionOk="0">
                  <a:moveTo>
                    <a:pt x="19692" y="1"/>
                  </a:moveTo>
                  <a:cubicBezTo>
                    <a:pt x="18908" y="1"/>
                    <a:pt x="18124" y="300"/>
                    <a:pt x="17526" y="898"/>
                  </a:cubicBezTo>
                  <a:lnTo>
                    <a:pt x="16880" y="1541"/>
                  </a:lnTo>
                  <a:cubicBezTo>
                    <a:pt x="15464" y="2960"/>
                    <a:pt x="15129" y="5092"/>
                    <a:pt x="15945" y="6812"/>
                  </a:cubicBezTo>
                  <a:lnTo>
                    <a:pt x="7115" y="15638"/>
                  </a:lnTo>
                  <a:cubicBezTo>
                    <a:pt x="6497" y="15347"/>
                    <a:pt x="5827" y="15203"/>
                    <a:pt x="5157" y="15203"/>
                  </a:cubicBezTo>
                  <a:cubicBezTo>
                    <a:pt x="3956" y="15203"/>
                    <a:pt x="2752" y="15666"/>
                    <a:pt x="1844" y="16577"/>
                  </a:cubicBezTo>
                  <a:lnTo>
                    <a:pt x="1197" y="17219"/>
                  </a:lnTo>
                  <a:cubicBezTo>
                    <a:pt x="1" y="18420"/>
                    <a:pt x="1" y="20355"/>
                    <a:pt x="1197" y="21555"/>
                  </a:cubicBezTo>
                  <a:lnTo>
                    <a:pt x="4029" y="18720"/>
                  </a:lnTo>
                  <a:cubicBezTo>
                    <a:pt x="4336" y="18415"/>
                    <a:pt x="4742" y="18258"/>
                    <a:pt x="5147" y="18258"/>
                  </a:cubicBezTo>
                  <a:cubicBezTo>
                    <a:pt x="5523" y="18258"/>
                    <a:pt x="5898" y="18394"/>
                    <a:pt x="6191" y="18670"/>
                  </a:cubicBezTo>
                  <a:lnTo>
                    <a:pt x="6218" y="18697"/>
                  </a:lnTo>
                  <a:lnTo>
                    <a:pt x="19003" y="5915"/>
                  </a:lnTo>
                  <a:cubicBezTo>
                    <a:pt x="18992" y="5908"/>
                    <a:pt x="18984" y="5900"/>
                    <a:pt x="18973" y="5888"/>
                  </a:cubicBezTo>
                  <a:cubicBezTo>
                    <a:pt x="18399" y="5284"/>
                    <a:pt x="18434" y="4322"/>
                    <a:pt x="19026" y="3730"/>
                  </a:cubicBezTo>
                  <a:lnTo>
                    <a:pt x="21858" y="898"/>
                  </a:lnTo>
                  <a:cubicBezTo>
                    <a:pt x="21260" y="300"/>
                    <a:pt x="20476" y="1"/>
                    <a:pt x="19692"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2400" name="Google Shape;2400;p69"/>
          <p:cNvGrpSpPr/>
          <p:nvPr/>
        </p:nvGrpSpPr>
        <p:grpSpPr>
          <a:xfrm>
            <a:off x="4431459" y="5428286"/>
            <a:ext cx="699365" cy="699351"/>
            <a:chOff x="3398149" y="3943730"/>
            <a:chExt cx="524524" cy="524513"/>
          </a:xfrm>
        </p:grpSpPr>
        <p:sp>
          <p:nvSpPr>
            <p:cNvPr id="2401" name="Google Shape;2401;p69"/>
            <p:cNvSpPr/>
            <p:nvPr/>
          </p:nvSpPr>
          <p:spPr>
            <a:xfrm>
              <a:off x="3650416" y="3961432"/>
              <a:ext cx="254471" cy="488792"/>
            </a:xfrm>
            <a:custGeom>
              <a:avLst/>
              <a:gdLst/>
              <a:ahLst/>
              <a:cxnLst/>
              <a:rect l="l" t="t" r="r" b="b"/>
              <a:pathLst>
                <a:path w="11947" h="22948" extrusionOk="0">
                  <a:moveTo>
                    <a:pt x="2516" y="6538"/>
                  </a:moveTo>
                  <a:cubicBezTo>
                    <a:pt x="2540" y="6973"/>
                    <a:pt x="2563" y="7407"/>
                    <a:pt x="2586" y="7857"/>
                  </a:cubicBezTo>
                  <a:cubicBezTo>
                    <a:pt x="2386" y="7846"/>
                    <a:pt x="2182" y="7838"/>
                    <a:pt x="1978" y="7838"/>
                  </a:cubicBezTo>
                  <a:cubicBezTo>
                    <a:pt x="1828" y="7696"/>
                    <a:pt x="1682" y="7557"/>
                    <a:pt x="1535" y="7419"/>
                  </a:cubicBezTo>
                  <a:cubicBezTo>
                    <a:pt x="1866" y="7119"/>
                    <a:pt x="2193" y="6822"/>
                    <a:pt x="2516" y="6538"/>
                  </a:cubicBezTo>
                  <a:close/>
                  <a:moveTo>
                    <a:pt x="4098" y="9358"/>
                  </a:moveTo>
                  <a:lnTo>
                    <a:pt x="4098" y="9358"/>
                  </a:lnTo>
                  <a:cubicBezTo>
                    <a:pt x="4544" y="9377"/>
                    <a:pt x="4983" y="9400"/>
                    <a:pt x="5414" y="9427"/>
                  </a:cubicBezTo>
                  <a:cubicBezTo>
                    <a:pt x="5125" y="9750"/>
                    <a:pt x="4829" y="10077"/>
                    <a:pt x="4529" y="10408"/>
                  </a:cubicBezTo>
                  <a:cubicBezTo>
                    <a:pt x="4390" y="10262"/>
                    <a:pt x="4252" y="10112"/>
                    <a:pt x="4113" y="9966"/>
                  </a:cubicBezTo>
                  <a:cubicBezTo>
                    <a:pt x="4105" y="9766"/>
                    <a:pt x="4102" y="9558"/>
                    <a:pt x="4098" y="9358"/>
                  </a:cubicBezTo>
                  <a:close/>
                  <a:moveTo>
                    <a:pt x="4525" y="12536"/>
                  </a:moveTo>
                  <a:cubicBezTo>
                    <a:pt x="4825" y="12867"/>
                    <a:pt x="5121" y="13194"/>
                    <a:pt x="5406" y="13517"/>
                  </a:cubicBezTo>
                  <a:cubicBezTo>
                    <a:pt x="4975" y="13544"/>
                    <a:pt x="4540" y="13571"/>
                    <a:pt x="4094" y="13590"/>
                  </a:cubicBezTo>
                  <a:cubicBezTo>
                    <a:pt x="4098" y="13386"/>
                    <a:pt x="4102" y="13179"/>
                    <a:pt x="4105" y="12978"/>
                  </a:cubicBezTo>
                  <a:cubicBezTo>
                    <a:pt x="4248" y="12828"/>
                    <a:pt x="4386" y="12686"/>
                    <a:pt x="4525" y="12536"/>
                  </a:cubicBezTo>
                  <a:close/>
                  <a:moveTo>
                    <a:pt x="2590" y="15098"/>
                  </a:moveTo>
                  <a:cubicBezTo>
                    <a:pt x="2566" y="15537"/>
                    <a:pt x="2543" y="15980"/>
                    <a:pt x="2520" y="16410"/>
                  </a:cubicBezTo>
                  <a:cubicBezTo>
                    <a:pt x="2197" y="16122"/>
                    <a:pt x="1866" y="15829"/>
                    <a:pt x="1539" y="15533"/>
                  </a:cubicBezTo>
                  <a:cubicBezTo>
                    <a:pt x="1685" y="15391"/>
                    <a:pt x="1835" y="15252"/>
                    <a:pt x="1982" y="15114"/>
                  </a:cubicBezTo>
                  <a:cubicBezTo>
                    <a:pt x="2182" y="15110"/>
                    <a:pt x="2389" y="15102"/>
                    <a:pt x="2590" y="15098"/>
                  </a:cubicBezTo>
                  <a:close/>
                  <a:moveTo>
                    <a:pt x="3413" y="1"/>
                  </a:moveTo>
                  <a:lnTo>
                    <a:pt x="1982" y="170"/>
                  </a:lnTo>
                  <a:cubicBezTo>
                    <a:pt x="1986" y="205"/>
                    <a:pt x="2209" y="2132"/>
                    <a:pt x="2405" y="4726"/>
                  </a:cubicBezTo>
                  <a:cubicBezTo>
                    <a:pt x="1789" y="5264"/>
                    <a:pt x="1139" y="5838"/>
                    <a:pt x="481" y="6434"/>
                  </a:cubicBezTo>
                  <a:lnTo>
                    <a:pt x="0" y="8131"/>
                  </a:lnTo>
                  <a:lnTo>
                    <a:pt x="481" y="9269"/>
                  </a:lnTo>
                  <a:cubicBezTo>
                    <a:pt x="1701" y="9269"/>
                    <a:pt x="2693" y="10262"/>
                    <a:pt x="2693" y="11482"/>
                  </a:cubicBezTo>
                  <a:cubicBezTo>
                    <a:pt x="2693" y="12040"/>
                    <a:pt x="2486" y="12551"/>
                    <a:pt x="2143" y="12940"/>
                  </a:cubicBezTo>
                  <a:cubicBezTo>
                    <a:pt x="2116" y="12967"/>
                    <a:pt x="2082" y="13002"/>
                    <a:pt x="2055" y="13036"/>
                  </a:cubicBezTo>
                  <a:lnTo>
                    <a:pt x="1939" y="13152"/>
                  </a:lnTo>
                  <a:cubicBezTo>
                    <a:pt x="1597" y="13448"/>
                    <a:pt x="1158" y="13648"/>
                    <a:pt x="677" y="13690"/>
                  </a:cubicBezTo>
                  <a:lnTo>
                    <a:pt x="481" y="13690"/>
                  </a:lnTo>
                  <a:lnTo>
                    <a:pt x="0" y="14806"/>
                  </a:lnTo>
                  <a:lnTo>
                    <a:pt x="481" y="16518"/>
                  </a:lnTo>
                  <a:cubicBezTo>
                    <a:pt x="1135" y="17115"/>
                    <a:pt x="1785" y="17692"/>
                    <a:pt x="2405" y="18226"/>
                  </a:cubicBezTo>
                  <a:cubicBezTo>
                    <a:pt x="2209" y="20816"/>
                    <a:pt x="1986" y="22747"/>
                    <a:pt x="1982" y="22778"/>
                  </a:cubicBezTo>
                  <a:lnTo>
                    <a:pt x="3413" y="22947"/>
                  </a:lnTo>
                  <a:cubicBezTo>
                    <a:pt x="3421" y="22920"/>
                    <a:pt x="3586" y="21466"/>
                    <a:pt x="3759" y="19388"/>
                  </a:cubicBezTo>
                  <a:cubicBezTo>
                    <a:pt x="5352" y="20735"/>
                    <a:pt x="6499" y="21643"/>
                    <a:pt x="6522" y="21662"/>
                  </a:cubicBezTo>
                  <a:lnTo>
                    <a:pt x="7414" y="20535"/>
                  </a:lnTo>
                  <a:cubicBezTo>
                    <a:pt x="7387" y="20516"/>
                    <a:pt x="5868" y="19308"/>
                    <a:pt x="3894" y="17615"/>
                  </a:cubicBezTo>
                  <a:cubicBezTo>
                    <a:pt x="3952" y="16795"/>
                    <a:pt x="4005" y="15930"/>
                    <a:pt x="4044" y="15045"/>
                  </a:cubicBezTo>
                  <a:cubicBezTo>
                    <a:pt x="4929" y="15002"/>
                    <a:pt x="5795" y="14948"/>
                    <a:pt x="6614" y="14898"/>
                  </a:cubicBezTo>
                  <a:cubicBezTo>
                    <a:pt x="8307" y="16868"/>
                    <a:pt x="9511" y="18388"/>
                    <a:pt x="9530" y="18419"/>
                  </a:cubicBezTo>
                  <a:lnTo>
                    <a:pt x="10662" y="17522"/>
                  </a:lnTo>
                  <a:cubicBezTo>
                    <a:pt x="10642" y="17499"/>
                    <a:pt x="9738" y="16353"/>
                    <a:pt x="8388" y="14764"/>
                  </a:cubicBezTo>
                  <a:cubicBezTo>
                    <a:pt x="10465" y="14591"/>
                    <a:pt x="11916" y="14421"/>
                    <a:pt x="11947" y="14417"/>
                  </a:cubicBezTo>
                  <a:lnTo>
                    <a:pt x="11777" y="12975"/>
                  </a:lnTo>
                  <a:cubicBezTo>
                    <a:pt x="11743" y="12978"/>
                    <a:pt x="9815" y="13198"/>
                    <a:pt x="7222" y="13398"/>
                  </a:cubicBezTo>
                  <a:cubicBezTo>
                    <a:pt x="6683" y="12782"/>
                    <a:pt x="6114" y="12128"/>
                    <a:pt x="5518" y="11474"/>
                  </a:cubicBezTo>
                  <a:cubicBezTo>
                    <a:pt x="6114" y="10820"/>
                    <a:pt x="6691" y="10170"/>
                    <a:pt x="7222" y="9550"/>
                  </a:cubicBezTo>
                  <a:cubicBezTo>
                    <a:pt x="9815" y="9747"/>
                    <a:pt x="11743" y="9966"/>
                    <a:pt x="11777" y="9974"/>
                  </a:cubicBezTo>
                  <a:lnTo>
                    <a:pt x="11947" y="8538"/>
                  </a:lnTo>
                  <a:cubicBezTo>
                    <a:pt x="11916" y="8535"/>
                    <a:pt x="10465" y="8365"/>
                    <a:pt x="8388" y="8192"/>
                  </a:cubicBezTo>
                  <a:cubicBezTo>
                    <a:pt x="9734" y="6599"/>
                    <a:pt x="10642" y="5457"/>
                    <a:pt x="10662" y="5434"/>
                  </a:cubicBezTo>
                  <a:lnTo>
                    <a:pt x="9530" y="4537"/>
                  </a:lnTo>
                  <a:cubicBezTo>
                    <a:pt x="9511" y="4568"/>
                    <a:pt x="8307" y="6088"/>
                    <a:pt x="6614" y="8058"/>
                  </a:cubicBezTo>
                  <a:cubicBezTo>
                    <a:pt x="5795" y="8000"/>
                    <a:pt x="4929" y="7946"/>
                    <a:pt x="4044" y="7907"/>
                  </a:cubicBezTo>
                  <a:cubicBezTo>
                    <a:pt x="4002" y="7023"/>
                    <a:pt x="3948" y="6157"/>
                    <a:pt x="3894" y="5341"/>
                  </a:cubicBezTo>
                  <a:cubicBezTo>
                    <a:pt x="5868" y="3648"/>
                    <a:pt x="7387" y="2440"/>
                    <a:pt x="7414" y="2417"/>
                  </a:cubicBezTo>
                  <a:lnTo>
                    <a:pt x="6522" y="1286"/>
                  </a:lnTo>
                  <a:cubicBezTo>
                    <a:pt x="6499" y="1305"/>
                    <a:pt x="5352" y="2209"/>
                    <a:pt x="3759" y="3560"/>
                  </a:cubicBezTo>
                  <a:cubicBezTo>
                    <a:pt x="3586" y="1482"/>
                    <a:pt x="3421" y="32"/>
                    <a:pt x="3413"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02" name="Google Shape;2402;p69"/>
            <p:cNvSpPr/>
            <p:nvPr/>
          </p:nvSpPr>
          <p:spPr>
            <a:xfrm>
              <a:off x="3416191" y="3961432"/>
              <a:ext cx="244396" cy="488707"/>
            </a:xfrm>
            <a:custGeom>
              <a:avLst/>
              <a:gdLst/>
              <a:ahLst/>
              <a:cxnLst/>
              <a:rect l="l" t="t" r="r" b="b"/>
              <a:pathLst>
                <a:path w="11474" h="22944" extrusionOk="0">
                  <a:moveTo>
                    <a:pt x="9423" y="6534"/>
                  </a:moveTo>
                  <a:cubicBezTo>
                    <a:pt x="9746" y="6822"/>
                    <a:pt x="10073" y="7115"/>
                    <a:pt x="10404" y="7415"/>
                  </a:cubicBezTo>
                  <a:cubicBezTo>
                    <a:pt x="10254" y="7554"/>
                    <a:pt x="10107" y="7692"/>
                    <a:pt x="9961" y="7831"/>
                  </a:cubicBezTo>
                  <a:cubicBezTo>
                    <a:pt x="9761" y="7838"/>
                    <a:pt x="9557" y="7842"/>
                    <a:pt x="9349" y="7846"/>
                  </a:cubicBezTo>
                  <a:cubicBezTo>
                    <a:pt x="9376" y="7407"/>
                    <a:pt x="9399" y="6965"/>
                    <a:pt x="9423" y="6534"/>
                  </a:cubicBezTo>
                  <a:close/>
                  <a:moveTo>
                    <a:pt x="7849" y="9358"/>
                  </a:moveTo>
                  <a:lnTo>
                    <a:pt x="7849" y="9358"/>
                  </a:lnTo>
                  <a:cubicBezTo>
                    <a:pt x="7841" y="9558"/>
                    <a:pt x="7837" y="9762"/>
                    <a:pt x="7830" y="9966"/>
                  </a:cubicBezTo>
                  <a:cubicBezTo>
                    <a:pt x="7691" y="10116"/>
                    <a:pt x="7553" y="10262"/>
                    <a:pt x="7414" y="10408"/>
                  </a:cubicBezTo>
                  <a:cubicBezTo>
                    <a:pt x="7114" y="10077"/>
                    <a:pt x="6822" y="9750"/>
                    <a:pt x="6533" y="9427"/>
                  </a:cubicBezTo>
                  <a:cubicBezTo>
                    <a:pt x="6964" y="9404"/>
                    <a:pt x="7403" y="9381"/>
                    <a:pt x="7849" y="9358"/>
                  </a:cubicBezTo>
                  <a:close/>
                  <a:moveTo>
                    <a:pt x="7414" y="12536"/>
                  </a:moveTo>
                  <a:cubicBezTo>
                    <a:pt x="7553" y="12686"/>
                    <a:pt x="7691" y="12832"/>
                    <a:pt x="7830" y="12978"/>
                  </a:cubicBezTo>
                  <a:cubicBezTo>
                    <a:pt x="7837" y="13179"/>
                    <a:pt x="7841" y="13386"/>
                    <a:pt x="7845" y="13586"/>
                  </a:cubicBezTo>
                  <a:cubicBezTo>
                    <a:pt x="7403" y="13563"/>
                    <a:pt x="6960" y="13540"/>
                    <a:pt x="6533" y="13517"/>
                  </a:cubicBezTo>
                  <a:cubicBezTo>
                    <a:pt x="6822" y="13194"/>
                    <a:pt x="7114" y="12863"/>
                    <a:pt x="7414" y="12536"/>
                  </a:cubicBezTo>
                  <a:close/>
                  <a:moveTo>
                    <a:pt x="9349" y="15091"/>
                  </a:moveTo>
                  <a:cubicBezTo>
                    <a:pt x="9553" y="15095"/>
                    <a:pt x="9761" y="15098"/>
                    <a:pt x="9961" y="15102"/>
                  </a:cubicBezTo>
                  <a:cubicBezTo>
                    <a:pt x="10111" y="15245"/>
                    <a:pt x="10254" y="15383"/>
                    <a:pt x="10404" y="15522"/>
                  </a:cubicBezTo>
                  <a:cubicBezTo>
                    <a:pt x="10077" y="15829"/>
                    <a:pt x="9746" y="16122"/>
                    <a:pt x="9423" y="16407"/>
                  </a:cubicBezTo>
                  <a:cubicBezTo>
                    <a:pt x="9399" y="15976"/>
                    <a:pt x="9376" y="15537"/>
                    <a:pt x="9349" y="15091"/>
                  </a:cubicBezTo>
                  <a:close/>
                  <a:moveTo>
                    <a:pt x="8538" y="1"/>
                  </a:moveTo>
                  <a:cubicBezTo>
                    <a:pt x="8534" y="32"/>
                    <a:pt x="8365" y="1482"/>
                    <a:pt x="8191" y="3560"/>
                  </a:cubicBezTo>
                  <a:cubicBezTo>
                    <a:pt x="6599" y="2213"/>
                    <a:pt x="5456" y="1305"/>
                    <a:pt x="5433" y="1286"/>
                  </a:cubicBezTo>
                  <a:lnTo>
                    <a:pt x="4536" y="2417"/>
                  </a:lnTo>
                  <a:cubicBezTo>
                    <a:pt x="4567" y="2436"/>
                    <a:pt x="6087" y="3644"/>
                    <a:pt x="8057" y="5341"/>
                  </a:cubicBezTo>
                  <a:cubicBezTo>
                    <a:pt x="7999" y="6157"/>
                    <a:pt x="7945" y="7023"/>
                    <a:pt x="7907" y="7907"/>
                  </a:cubicBezTo>
                  <a:cubicBezTo>
                    <a:pt x="7022" y="7954"/>
                    <a:pt x="6156" y="8004"/>
                    <a:pt x="5340" y="8058"/>
                  </a:cubicBezTo>
                  <a:cubicBezTo>
                    <a:pt x="3647" y="6088"/>
                    <a:pt x="2439" y="4568"/>
                    <a:pt x="2416" y="4537"/>
                  </a:cubicBezTo>
                  <a:lnTo>
                    <a:pt x="1285" y="5434"/>
                  </a:lnTo>
                  <a:cubicBezTo>
                    <a:pt x="1304" y="5457"/>
                    <a:pt x="2212" y="6599"/>
                    <a:pt x="3559" y="8192"/>
                  </a:cubicBezTo>
                  <a:cubicBezTo>
                    <a:pt x="1481" y="8365"/>
                    <a:pt x="31" y="8535"/>
                    <a:pt x="0" y="8538"/>
                  </a:cubicBezTo>
                  <a:lnTo>
                    <a:pt x="169" y="9974"/>
                  </a:lnTo>
                  <a:cubicBezTo>
                    <a:pt x="204" y="9966"/>
                    <a:pt x="2132" y="9747"/>
                    <a:pt x="4725" y="9550"/>
                  </a:cubicBezTo>
                  <a:cubicBezTo>
                    <a:pt x="5263" y="10166"/>
                    <a:pt x="5837" y="10820"/>
                    <a:pt x="6433" y="11474"/>
                  </a:cubicBezTo>
                  <a:cubicBezTo>
                    <a:pt x="5837" y="12128"/>
                    <a:pt x="5260" y="12775"/>
                    <a:pt x="4725" y="13398"/>
                  </a:cubicBezTo>
                  <a:cubicBezTo>
                    <a:pt x="2132" y="13198"/>
                    <a:pt x="204" y="12978"/>
                    <a:pt x="169" y="12975"/>
                  </a:cubicBezTo>
                  <a:lnTo>
                    <a:pt x="0" y="14406"/>
                  </a:lnTo>
                  <a:cubicBezTo>
                    <a:pt x="31" y="14410"/>
                    <a:pt x="1481" y="14579"/>
                    <a:pt x="3559" y="14752"/>
                  </a:cubicBezTo>
                  <a:cubicBezTo>
                    <a:pt x="2212" y="16345"/>
                    <a:pt x="1304" y="17488"/>
                    <a:pt x="1285" y="17515"/>
                  </a:cubicBezTo>
                  <a:lnTo>
                    <a:pt x="2416" y="18407"/>
                  </a:lnTo>
                  <a:cubicBezTo>
                    <a:pt x="2436" y="18380"/>
                    <a:pt x="3644" y="16861"/>
                    <a:pt x="5340" y="14887"/>
                  </a:cubicBezTo>
                  <a:cubicBezTo>
                    <a:pt x="6156" y="14945"/>
                    <a:pt x="7022" y="14998"/>
                    <a:pt x="7907" y="15037"/>
                  </a:cubicBezTo>
                  <a:cubicBezTo>
                    <a:pt x="7953" y="15922"/>
                    <a:pt x="8003" y="16788"/>
                    <a:pt x="8057" y="17603"/>
                  </a:cubicBezTo>
                  <a:cubicBezTo>
                    <a:pt x="6087" y="19296"/>
                    <a:pt x="4567" y="20504"/>
                    <a:pt x="4536" y="20527"/>
                  </a:cubicBezTo>
                  <a:lnTo>
                    <a:pt x="5433" y="21658"/>
                  </a:lnTo>
                  <a:cubicBezTo>
                    <a:pt x="5456" y="21639"/>
                    <a:pt x="6599" y="20731"/>
                    <a:pt x="8191" y="19385"/>
                  </a:cubicBezTo>
                  <a:cubicBezTo>
                    <a:pt x="8365" y="21462"/>
                    <a:pt x="8534" y="22913"/>
                    <a:pt x="8538" y="22944"/>
                  </a:cubicBezTo>
                  <a:lnTo>
                    <a:pt x="9973" y="22774"/>
                  </a:lnTo>
                  <a:cubicBezTo>
                    <a:pt x="9965" y="22740"/>
                    <a:pt x="9746" y="20812"/>
                    <a:pt x="9550" y="18219"/>
                  </a:cubicBezTo>
                  <a:cubicBezTo>
                    <a:pt x="10165" y="17680"/>
                    <a:pt x="10819" y="17111"/>
                    <a:pt x="11473" y="16514"/>
                  </a:cubicBezTo>
                  <a:lnTo>
                    <a:pt x="11473" y="13686"/>
                  </a:lnTo>
                  <a:lnTo>
                    <a:pt x="11269" y="13686"/>
                  </a:lnTo>
                  <a:cubicBezTo>
                    <a:pt x="10788" y="13640"/>
                    <a:pt x="10358" y="13444"/>
                    <a:pt x="10011" y="13148"/>
                  </a:cubicBezTo>
                  <a:lnTo>
                    <a:pt x="9907" y="13044"/>
                  </a:lnTo>
                  <a:lnTo>
                    <a:pt x="9803" y="12940"/>
                  </a:lnTo>
                  <a:cubicBezTo>
                    <a:pt x="9461" y="12551"/>
                    <a:pt x="9253" y="12040"/>
                    <a:pt x="9253" y="11482"/>
                  </a:cubicBezTo>
                  <a:cubicBezTo>
                    <a:pt x="9253" y="10262"/>
                    <a:pt x="10246" y="9269"/>
                    <a:pt x="11466" y="9269"/>
                  </a:cubicBezTo>
                  <a:lnTo>
                    <a:pt x="11466" y="6434"/>
                  </a:lnTo>
                  <a:cubicBezTo>
                    <a:pt x="10812" y="5838"/>
                    <a:pt x="10165" y="5264"/>
                    <a:pt x="9550" y="4726"/>
                  </a:cubicBezTo>
                  <a:cubicBezTo>
                    <a:pt x="9746" y="2132"/>
                    <a:pt x="9965" y="205"/>
                    <a:pt x="9973" y="170"/>
                  </a:cubicBezTo>
                  <a:lnTo>
                    <a:pt x="8538"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03" name="Google Shape;2403;p69"/>
            <p:cNvSpPr/>
            <p:nvPr/>
          </p:nvSpPr>
          <p:spPr>
            <a:xfrm>
              <a:off x="3650161" y="3943730"/>
              <a:ext cx="272512" cy="524513"/>
            </a:xfrm>
            <a:custGeom>
              <a:avLst/>
              <a:gdLst/>
              <a:ahLst/>
              <a:cxnLst/>
              <a:rect l="l" t="t" r="r" b="b"/>
              <a:pathLst>
                <a:path w="12794" h="24625" extrusionOk="0">
                  <a:moveTo>
                    <a:pt x="482" y="1"/>
                  </a:moveTo>
                  <a:lnTo>
                    <a:pt x="1" y="724"/>
                  </a:lnTo>
                  <a:lnTo>
                    <a:pt x="482" y="1444"/>
                  </a:lnTo>
                  <a:cubicBezTo>
                    <a:pt x="3386" y="1444"/>
                    <a:pt x="6114" y="2575"/>
                    <a:pt x="8169" y="4629"/>
                  </a:cubicBezTo>
                  <a:cubicBezTo>
                    <a:pt x="10223" y="6680"/>
                    <a:pt x="11351" y="9408"/>
                    <a:pt x="11351" y="12313"/>
                  </a:cubicBezTo>
                  <a:cubicBezTo>
                    <a:pt x="11351" y="15218"/>
                    <a:pt x="10223" y="17946"/>
                    <a:pt x="8169" y="20000"/>
                  </a:cubicBezTo>
                  <a:cubicBezTo>
                    <a:pt x="6114" y="22051"/>
                    <a:pt x="3386" y="23182"/>
                    <a:pt x="482" y="23182"/>
                  </a:cubicBezTo>
                  <a:lnTo>
                    <a:pt x="1" y="23905"/>
                  </a:lnTo>
                  <a:lnTo>
                    <a:pt x="482" y="24625"/>
                  </a:lnTo>
                  <a:cubicBezTo>
                    <a:pt x="3771" y="24625"/>
                    <a:pt x="6865" y="23347"/>
                    <a:pt x="9188" y="21020"/>
                  </a:cubicBezTo>
                  <a:cubicBezTo>
                    <a:pt x="11516" y="18692"/>
                    <a:pt x="12794" y="15599"/>
                    <a:pt x="12794" y="12313"/>
                  </a:cubicBezTo>
                  <a:cubicBezTo>
                    <a:pt x="12794" y="9023"/>
                    <a:pt x="11516" y="5930"/>
                    <a:pt x="9188" y="3610"/>
                  </a:cubicBezTo>
                  <a:cubicBezTo>
                    <a:pt x="6861" y="1282"/>
                    <a:pt x="3771" y="1"/>
                    <a:pt x="482"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04" name="Google Shape;2404;p69"/>
            <p:cNvSpPr/>
            <p:nvPr/>
          </p:nvSpPr>
          <p:spPr>
            <a:xfrm>
              <a:off x="3398149" y="3943730"/>
              <a:ext cx="262267" cy="524513"/>
            </a:xfrm>
            <a:custGeom>
              <a:avLst/>
              <a:gdLst/>
              <a:ahLst/>
              <a:cxnLst/>
              <a:rect l="l" t="t" r="r" b="b"/>
              <a:pathLst>
                <a:path w="12313" h="24625" extrusionOk="0">
                  <a:moveTo>
                    <a:pt x="12313" y="1"/>
                  </a:moveTo>
                  <a:cubicBezTo>
                    <a:pt x="9023" y="1"/>
                    <a:pt x="5933" y="1282"/>
                    <a:pt x="3610" y="3610"/>
                  </a:cubicBezTo>
                  <a:cubicBezTo>
                    <a:pt x="1282" y="5937"/>
                    <a:pt x="1" y="9023"/>
                    <a:pt x="1" y="12313"/>
                  </a:cubicBezTo>
                  <a:cubicBezTo>
                    <a:pt x="1" y="15602"/>
                    <a:pt x="1282" y="18696"/>
                    <a:pt x="3610" y="21020"/>
                  </a:cubicBezTo>
                  <a:cubicBezTo>
                    <a:pt x="5937" y="23347"/>
                    <a:pt x="9023" y="24625"/>
                    <a:pt x="12313" y="24625"/>
                  </a:cubicBezTo>
                  <a:lnTo>
                    <a:pt x="12313" y="23182"/>
                  </a:lnTo>
                  <a:cubicBezTo>
                    <a:pt x="9408" y="23182"/>
                    <a:pt x="6684" y="22051"/>
                    <a:pt x="4629" y="20000"/>
                  </a:cubicBezTo>
                  <a:cubicBezTo>
                    <a:pt x="2575" y="17946"/>
                    <a:pt x="1443" y="15218"/>
                    <a:pt x="1443" y="12313"/>
                  </a:cubicBezTo>
                  <a:cubicBezTo>
                    <a:pt x="1443" y="9408"/>
                    <a:pt x="2575" y="6680"/>
                    <a:pt x="4629" y="4629"/>
                  </a:cubicBezTo>
                  <a:cubicBezTo>
                    <a:pt x="6684" y="2575"/>
                    <a:pt x="9408" y="1444"/>
                    <a:pt x="12313" y="1444"/>
                  </a:cubicBezTo>
                  <a:lnTo>
                    <a:pt x="12313"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2405" name="Google Shape;2405;p69"/>
          <p:cNvGrpSpPr/>
          <p:nvPr/>
        </p:nvGrpSpPr>
        <p:grpSpPr>
          <a:xfrm>
            <a:off x="5347110" y="5428282"/>
            <a:ext cx="346401" cy="699359"/>
            <a:chOff x="4049213" y="3916124"/>
            <a:chExt cx="259801" cy="524519"/>
          </a:xfrm>
        </p:grpSpPr>
        <p:sp>
          <p:nvSpPr>
            <p:cNvPr id="2406" name="Google Shape;2406;p69"/>
            <p:cNvSpPr/>
            <p:nvPr/>
          </p:nvSpPr>
          <p:spPr>
            <a:xfrm>
              <a:off x="4158614" y="3916124"/>
              <a:ext cx="53207" cy="85818"/>
            </a:xfrm>
            <a:custGeom>
              <a:avLst/>
              <a:gdLst/>
              <a:ahLst/>
              <a:cxnLst/>
              <a:rect l="l" t="t" r="r" b="b"/>
              <a:pathLst>
                <a:path w="2498" h="4029" extrusionOk="0">
                  <a:moveTo>
                    <a:pt x="962" y="0"/>
                  </a:moveTo>
                  <a:lnTo>
                    <a:pt x="1" y="4029"/>
                  </a:lnTo>
                  <a:lnTo>
                    <a:pt x="1" y="4029"/>
                  </a:lnTo>
                  <a:lnTo>
                    <a:pt x="2498" y="3067"/>
                  </a:lnTo>
                  <a:lnTo>
                    <a:pt x="2498"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07" name="Google Shape;2407;p69"/>
            <p:cNvSpPr/>
            <p:nvPr/>
          </p:nvSpPr>
          <p:spPr>
            <a:xfrm>
              <a:off x="4146409" y="3916124"/>
              <a:ext cx="32717" cy="85818"/>
            </a:xfrm>
            <a:custGeom>
              <a:avLst/>
              <a:gdLst/>
              <a:ahLst/>
              <a:cxnLst/>
              <a:rect l="l" t="t" r="r" b="b"/>
              <a:pathLst>
                <a:path w="1536" h="4029" extrusionOk="0">
                  <a:moveTo>
                    <a:pt x="0" y="0"/>
                  </a:moveTo>
                  <a:lnTo>
                    <a:pt x="0" y="3067"/>
                  </a:lnTo>
                  <a:lnTo>
                    <a:pt x="1535" y="4029"/>
                  </a:lnTo>
                  <a:lnTo>
                    <a:pt x="1535"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08" name="Google Shape;2408;p69"/>
            <p:cNvSpPr/>
            <p:nvPr/>
          </p:nvSpPr>
          <p:spPr>
            <a:xfrm>
              <a:off x="4158614" y="3981433"/>
              <a:ext cx="117704" cy="85903"/>
            </a:xfrm>
            <a:custGeom>
              <a:avLst/>
              <a:gdLst/>
              <a:ahLst/>
              <a:cxnLst/>
              <a:rect l="l" t="t" r="r" b="b"/>
              <a:pathLst>
                <a:path w="5526" h="4033" extrusionOk="0">
                  <a:moveTo>
                    <a:pt x="962" y="1"/>
                  </a:moveTo>
                  <a:lnTo>
                    <a:pt x="1" y="4033"/>
                  </a:lnTo>
                  <a:lnTo>
                    <a:pt x="5526" y="3071"/>
                  </a:lnTo>
                  <a:lnTo>
                    <a:pt x="5526"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409" name="Google Shape;2409;p69"/>
            <p:cNvSpPr/>
            <p:nvPr/>
          </p:nvSpPr>
          <p:spPr>
            <a:xfrm>
              <a:off x="4081910" y="3981433"/>
              <a:ext cx="97213" cy="85903"/>
            </a:xfrm>
            <a:custGeom>
              <a:avLst/>
              <a:gdLst/>
              <a:ahLst/>
              <a:cxnLst/>
              <a:rect l="l" t="t" r="r" b="b"/>
              <a:pathLst>
                <a:path w="4564" h="4033" extrusionOk="0">
                  <a:moveTo>
                    <a:pt x="0" y="1"/>
                  </a:moveTo>
                  <a:lnTo>
                    <a:pt x="0" y="3071"/>
                  </a:lnTo>
                  <a:lnTo>
                    <a:pt x="4563" y="4033"/>
                  </a:lnTo>
                  <a:lnTo>
                    <a:pt x="4563"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410" name="Google Shape;2410;p69"/>
            <p:cNvSpPr/>
            <p:nvPr/>
          </p:nvSpPr>
          <p:spPr>
            <a:xfrm>
              <a:off x="4158614" y="4046827"/>
              <a:ext cx="150399" cy="393816"/>
            </a:xfrm>
            <a:custGeom>
              <a:avLst/>
              <a:gdLst/>
              <a:ahLst/>
              <a:cxnLst/>
              <a:rect l="l" t="t" r="r" b="b"/>
              <a:pathLst>
                <a:path w="7061" h="18489" extrusionOk="0">
                  <a:moveTo>
                    <a:pt x="962" y="1"/>
                  </a:moveTo>
                  <a:lnTo>
                    <a:pt x="1" y="9243"/>
                  </a:lnTo>
                  <a:lnTo>
                    <a:pt x="962" y="18488"/>
                  </a:lnTo>
                  <a:lnTo>
                    <a:pt x="7061" y="18488"/>
                  </a:lnTo>
                  <a:lnTo>
                    <a:pt x="706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11" name="Google Shape;2411;p69"/>
            <p:cNvSpPr/>
            <p:nvPr/>
          </p:nvSpPr>
          <p:spPr>
            <a:xfrm>
              <a:off x="4049213" y="4046763"/>
              <a:ext cx="129909" cy="393794"/>
            </a:xfrm>
            <a:custGeom>
              <a:avLst/>
              <a:gdLst/>
              <a:ahLst/>
              <a:cxnLst/>
              <a:rect l="l" t="t" r="r" b="b"/>
              <a:pathLst>
                <a:path w="6099" h="18488" extrusionOk="0">
                  <a:moveTo>
                    <a:pt x="0" y="0"/>
                  </a:moveTo>
                  <a:lnTo>
                    <a:pt x="0" y="18487"/>
                  </a:lnTo>
                  <a:lnTo>
                    <a:pt x="6098" y="18487"/>
                  </a:lnTo>
                  <a:lnTo>
                    <a:pt x="6098"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nvGrpSpPr>
          <p:cNvPr id="2412" name="Google Shape;2412;p69"/>
          <p:cNvGrpSpPr/>
          <p:nvPr/>
        </p:nvGrpSpPr>
        <p:grpSpPr>
          <a:xfrm>
            <a:off x="5909797" y="5428286"/>
            <a:ext cx="688508" cy="699351"/>
            <a:chOff x="4046056" y="4071214"/>
            <a:chExt cx="516381" cy="524513"/>
          </a:xfrm>
        </p:grpSpPr>
        <p:sp>
          <p:nvSpPr>
            <p:cNvPr id="2413" name="Google Shape;2413;p69"/>
            <p:cNvSpPr/>
            <p:nvPr/>
          </p:nvSpPr>
          <p:spPr>
            <a:xfrm>
              <a:off x="4279700" y="4071214"/>
              <a:ext cx="282736" cy="524513"/>
            </a:xfrm>
            <a:custGeom>
              <a:avLst/>
              <a:gdLst/>
              <a:ahLst/>
              <a:cxnLst/>
              <a:rect l="l" t="t" r="r" b="b"/>
              <a:pathLst>
                <a:path w="13274" h="24625" extrusionOk="0">
                  <a:moveTo>
                    <a:pt x="962" y="1"/>
                  </a:moveTo>
                  <a:lnTo>
                    <a:pt x="0" y="12313"/>
                  </a:lnTo>
                  <a:lnTo>
                    <a:pt x="962" y="24625"/>
                  </a:lnTo>
                  <a:lnTo>
                    <a:pt x="1681" y="24625"/>
                  </a:lnTo>
                  <a:lnTo>
                    <a:pt x="1681" y="23155"/>
                  </a:lnTo>
                  <a:cubicBezTo>
                    <a:pt x="1912" y="23143"/>
                    <a:pt x="2143" y="23117"/>
                    <a:pt x="2370" y="23090"/>
                  </a:cubicBezTo>
                  <a:lnTo>
                    <a:pt x="2655" y="24529"/>
                  </a:lnTo>
                  <a:lnTo>
                    <a:pt x="4067" y="24244"/>
                  </a:lnTo>
                  <a:lnTo>
                    <a:pt x="3786" y="22805"/>
                  </a:lnTo>
                  <a:cubicBezTo>
                    <a:pt x="4005" y="22747"/>
                    <a:pt x="4229" y="22682"/>
                    <a:pt x="4444" y="22605"/>
                  </a:cubicBezTo>
                  <a:lnTo>
                    <a:pt x="5006" y="23959"/>
                  </a:lnTo>
                  <a:lnTo>
                    <a:pt x="6337" y="23405"/>
                  </a:lnTo>
                  <a:lnTo>
                    <a:pt x="5775" y="22051"/>
                  </a:lnTo>
                  <a:cubicBezTo>
                    <a:pt x="5983" y="21951"/>
                    <a:pt x="6183" y="21839"/>
                    <a:pt x="6383" y="21724"/>
                  </a:cubicBezTo>
                  <a:lnTo>
                    <a:pt x="7199" y="22943"/>
                  </a:lnTo>
                  <a:lnTo>
                    <a:pt x="8395" y="22143"/>
                  </a:lnTo>
                  <a:lnTo>
                    <a:pt x="7580" y="20920"/>
                  </a:lnTo>
                  <a:cubicBezTo>
                    <a:pt x="7761" y="20781"/>
                    <a:pt x="7941" y="20635"/>
                    <a:pt x="8114" y="20481"/>
                  </a:cubicBezTo>
                  <a:lnTo>
                    <a:pt x="9153" y="21520"/>
                  </a:lnTo>
                  <a:lnTo>
                    <a:pt x="10173" y="20500"/>
                  </a:lnTo>
                  <a:lnTo>
                    <a:pt x="9134" y="19461"/>
                  </a:lnTo>
                  <a:cubicBezTo>
                    <a:pt x="9280" y="19288"/>
                    <a:pt x="9430" y="19111"/>
                    <a:pt x="9569" y="18930"/>
                  </a:cubicBezTo>
                  <a:lnTo>
                    <a:pt x="10792" y="19746"/>
                  </a:lnTo>
                  <a:lnTo>
                    <a:pt x="11596" y="18550"/>
                  </a:lnTo>
                  <a:lnTo>
                    <a:pt x="10373" y="17730"/>
                  </a:lnTo>
                  <a:cubicBezTo>
                    <a:pt x="10488" y="17534"/>
                    <a:pt x="10596" y="17326"/>
                    <a:pt x="10700" y="17126"/>
                  </a:cubicBezTo>
                  <a:lnTo>
                    <a:pt x="12058" y="17688"/>
                  </a:lnTo>
                  <a:lnTo>
                    <a:pt x="12608" y="16357"/>
                  </a:lnTo>
                  <a:lnTo>
                    <a:pt x="11254" y="15795"/>
                  </a:lnTo>
                  <a:cubicBezTo>
                    <a:pt x="11327" y="15575"/>
                    <a:pt x="11393" y="15356"/>
                    <a:pt x="11454" y="15133"/>
                  </a:cubicBezTo>
                  <a:lnTo>
                    <a:pt x="12893" y="15418"/>
                  </a:lnTo>
                  <a:lnTo>
                    <a:pt x="13178" y="14006"/>
                  </a:lnTo>
                  <a:lnTo>
                    <a:pt x="11739" y="13721"/>
                  </a:lnTo>
                  <a:cubicBezTo>
                    <a:pt x="11770" y="13494"/>
                    <a:pt x="11793" y="13263"/>
                    <a:pt x="11808" y="13032"/>
                  </a:cubicBezTo>
                  <a:lnTo>
                    <a:pt x="13274" y="13032"/>
                  </a:lnTo>
                  <a:lnTo>
                    <a:pt x="13274" y="11589"/>
                  </a:lnTo>
                  <a:lnTo>
                    <a:pt x="11808" y="11589"/>
                  </a:lnTo>
                  <a:cubicBezTo>
                    <a:pt x="11793" y="11359"/>
                    <a:pt x="11770" y="11128"/>
                    <a:pt x="11739" y="10901"/>
                  </a:cubicBezTo>
                  <a:lnTo>
                    <a:pt x="13178" y="10620"/>
                  </a:lnTo>
                  <a:lnTo>
                    <a:pt x="12893" y="9204"/>
                  </a:lnTo>
                  <a:lnTo>
                    <a:pt x="11454" y="9489"/>
                  </a:lnTo>
                  <a:cubicBezTo>
                    <a:pt x="11396" y="9266"/>
                    <a:pt x="11331" y="9046"/>
                    <a:pt x="11254" y="8831"/>
                  </a:cubicBezTo>
                  <a:lnTo>
                    <a:pt x="12608" y="8265"/>
                  </a:lnTo>
                  <a:lnTo>
                    <a:pt x="12058" y="6934"/>
                  </a:lnTo>
                  <a:lnTo>
                    <a:pt x="10700" y="7496"/>
                  </a:lnTo>
                  <a:cubicBezTo>
                    <a:pt x="10600" y="7292"/>
                    <a:pt x="10488" y="7088"/>
                    <a:pt x="10373" y="6892"/>
                  </a:cubicBezTo>
                  <a:lnTo>
                    <a:pt x="11596" y="6072"/>
                  </a:lnTo>
                  <a:lnTo>
                    <a:pt x="10792" y="4876"/>
                  </a:lnTo>
                  <a:lnTo>
                    <a:pt x="9569" y="5695"/>
                  </a:lnTo>
                  <a:cubicBezTo>
                    <a:pt x="9430" y="5510"/>
                    <a:pt x="9288" y="5333"/>
                    <a:pt x="9134" y="5160"/>
                  </a:cubicBezTo>
                  <a:lnTo>
                    <a:pt x="10173" y="4121"/>
                  </a:lnTo>
                  <a:lnTo>
                    <a:pt x="9153" y="3102"/>
                  </a:lnTo>
                  <a:lnTo>
                    <a:pt x="8114" y="4141"/>
                  </a:lnTo>
                  <a:cubicBezTo>
                    <a:pt x="7941" y="3991"/>
                    <a:pt x="7761" y="3841"/>
                    <a:pt x="7580" y="3702"/>
                  </a:cubicBezTo>
                  <a:lnTo>
                    <a:pt x="8395" y="2482"/>
                  </a:lnTo>
                  <a:lnTo>
                    <a:pt x="7199" y="1678"/>
                  </a:lnTo>
                  <a:lnTo>
                    <a:pt x="6383" y="2898"/>
                  </a:lnTo>
                  <a:cubicBezTo>
                    <a:pt x="6183" y="2783"/>
                    <a:pt x="5979" y="2679"/>
                    <a:pt x="5775" y="2571"/>
                  </a:cubicBezTo>
                  <a:lnTo>
                    <a:pt x="6337" y="1217"/>
                  </a:lnTo>
                  <a:lnTo>
                    <a:pt x="5006" y="663"/>
                  </a:lnTo>
                  <a:lnTo>
                    <a:pt x="4444" y="2021"/>
                  </a:lnTo>
                  <a:cubicBezTo>
                    <a:pt x="4229" y="1948"/>
                    <a:pt x="4005" y="1878"/>
                    <a:pt x="3786" y="1817"/>
                  </a:cubicBezTo>
                  <a:lnTo>
                    <a:pt x="4067" y="378"/>
                  </a:lnTo>
                  <a:lnTo>
                    <a:pt x="2655" y="97"/>
                  </a:lnTo>
                  <a:lnTo>
                    <a:pt x="2370" y="1532"/>
                  </a:lnTo>
                  <a:cubicBezTo>
                    <a:pt x="2143" y="1505"/>
                    <a:pt x="1912" y="1482"/>
                    <a:pt x="1681" y="1467"/>
                  </a:cubicBezTo>
                  <a:lnTo>
                    <a:pt x="1681"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14" name="Google Shape;2414;p69"/>
            <p:cNvSpPr/>
            <p:nvPr/>
          </p:nvSpPr>
          <p:spPr>
            <a:xfrm>
              <a:off x="4046056" y="4071214"/>
              <a:ext cx="262267" cy="524513"/>
            </a:xfrm>
            <a:custGeom>
              <a:avLst/>
              <a:gdLst/>
              <a:ahLst/>
              <a:cxnLst/>
              <a:rect l="l" t="t" r="r" b="b"/>
              <a:pathLst>
                <a:path w="12313" h="24625" extrusionOk="0">
                  <a:moveTo>
                    <a:pt x="11590" y="1"/>
                  </a:moveTo>
                  <a:lnTo>
                    <a:pt x="11590" y="5"/>
                  </a:lnTo>
                  <a:lnTo>
                    <a:pt x="11590" y="1471"/>
                  </a:lnTo>
                  <a:cubicBezTo>
                    <a:pt x="11359" y="1486"/>
                    <a:pt x="11128" y="1509"/>
                    <a:pt x="10905" y="1536"/>
                  </a:cubicBezTo>
                  <a:lnTo>
                    <a:pt x="10620" y="101"/>
                  </a:lnTo>
                  <a:lnTo>
                    <a:pt x="9204" y="382"/>
                  </a:lnTo>
                  <a:lnTo>
                    <a:pt x="9489" y="1821"/>
                  </a:lnTo>
                  <a:cubicBezTo>
                    <a:pt x="9270" y="1879"/>
                    <a:pt x="9046" y="1948"/>
                    <a:pt x="8831" y="2025"/>
                  </a:cubicBezTo>
                  <a:lnTo>
                    <a:pt x="8269" y="667"/>
                  </a:lnTo>
                  <a:lnTo>
                    <a:pt x="6934" y="1221"/>
                  </a:lnTo>
                  <a:lnTo>
                    <a:pt x="7500" y="2575"/>
                  </a:lnTo>
                  <a:cubicBezTo>
                    <a:pt x="7292" y="2679"/>
                    <a:pt x="7088" y="2787"/>
                    <a:pt x="6892" y="2902"/>
                  </a:cubicBezTo>
                  <a:lnTo>
                    <a:pt x="6076" y="1682"/>
                  </a:lnTo>
                  <a:lnTo>
                    <a:pt x="4876" y="2486"/>
                  </a:lnTo>
                  <a:lnTo>
                    <a:pt x="5695" y="3706"/>
                  </a:lnTo>
                  <a:cubicBezTo>
                    <a:pt x="5511" y="3845"/>
                    <a:pt x="5334" y="3991"/>
                    <a:pt x="5160" y="4145"/>
                  </a:cubicBezTo>
                  <a:lnTo>
                    <a:pt x="4122" y="3106"/>
                  </a:lnTo>
                  <a:lnTo>
                    <a:pt x="3102" y="4125"/>
                  </a:lnTo>
                  <a:lnTo>
                    <a:pt x="4141" y="5164"/>
                  </a:lnTo>
                  <a:cubicBezTo>
                    <a:pt x="3991" y="5337"/>
                    <a:pt x="3845" y="5514"/>
                    <a:pt x="3702" y="5695"/>
                  </a:cubicBezTo>
                  <a:lnTo>
                    <a:pt x="2483" y="4880"/>
                  </a:lnTo>
                  <a:lnTo>
                    <a:pt x="1678" y="6076"/>
                  </a:lnTo>
                  <a:lnTo>
                    <a:pt x="2902" y="6896"/>
                  </a:lnTo>
                  <a:cubicBezTo>
                    <a:pt x="2787" y="7092"/>
                    <a:pt x="2679" y="7300"/>
                    <a:pt x="2575" y="7500"/>
                  </a:cubicBezTo>
                  <a:lnTo>
                    <a:pt x="1217" y="6938"/>
                  </a:lnTo>
                  <a:lnTo>
                    <a:pt x="663" y="8269"/>
                  </a:lnTo>
                  <a:lnTo>
                    <a:pt x="2021" y="8831"/>
                  </a:lnTo>
                  <a:cubicBezTo>
                    <a:pt x="1948" y="9050"/>
                    <a:pt x="1882" y="9270"/>
                    <a:pt x="1817" y="9493"/>
                  </a:cubicBezTo>
                  <a:lnTo>
                    <a:pt x="382" y="9208"/>
                  </a:lnTo>
                  <a:lnTo>
                    <a:pt x="97" y="10620"/>
                  </a:lnTo>
                  <a:lnTo>
                    <a:pt x="1536" y="10905"/>
                  </a:lnTo>
                  <a:cubicBezTo>
                    <a:pt x="1505" y="11132"/>
                    <a:pt x="1482" y="11363"/>
                    <a:pt x="1467" y="11593"/>
                  </a:cubicBezTo>
                  <a:lnTo>
                    <a:pt x="1" y="11593"/>
                  </a:lnTo>
                  <a:lnTo>
                    <a:pt x="1" y="13036"/>
                  </a:lnTo>
                  <a:lnTo>
                    <a:pt x="1467" y="13036"/>
                  </a:lnTo>
                  <a:cubicBezTo>
                    <a:pt x="1482" y="13267"/>
                    <a:pt x="1505" y="13498"/>
                    <a:pt x="1536" y="13725"/>
                  </a:cubicBezTo>
                  <a:lnTo>
                    <a:pt x="97" y="14010"/>
                  </a:lnTo>
                  <a:lnTo>
                    <a:pt x="382" y="15422"/>
                  </a:lnTo>
                  <a:lnTo>
                    <a:pt x="1817" y="15137"/>
                  </a:lnTo>
                  <a:cubicBezTo>
                    <a:pt x="1875" y="15360"/>
                    <a:pt x="1944" y="15579"/>
                    <a:pt x="2021" y="15795"/>
                  </a:cubicBezTo>
                  <a:lnTo>
                    <a:pt x="663" y="16361"/>
                  </a:lnTo>
                  <a:lnTo>
                    <a:pt x="1217" y="17692"/>
                  </a:lnTo>
                  <a:lnTo>
                    <a:pt x="2575" y="17130"/>
                  </a:lnTo>
                  <a:cubicBezTo>
                    <a:pt x="2675" y="17334"/>
                    <a:pt x="2787" y="17538"/>
                    <a:pt x="2902" y="17734"/>
                  </a:cubicBezTo>
                  <a:lnTo>
                    <a:pt x="1678" y="18554"/>
                  </a:lnTo>
                  <a:lnTo>
                    <a:pt x="2483" y="19750"/>
                  </a:lnTo>
                  <a:lnTo>
                    <a:pt x="3702" y="18931"/>
                  </a:lnTo>
                  <a:cubicBezTo>
                    <a:pt x="3845" y="19115"/>
                    <a:pt x="3987" y="19292"/>
                    <a:pt x="4141" y="19465"/>
                  </a:cubicBezTo>
                  <a:lnTo>
                    <a:pt x="3102" y="20504"/>
                  </a:lnTo>
                  <a:lnTo>
                    <a:pt x="4122" y="21524"/>
                  </a:lnTo>
                  <a:lnTo>
                    <a:pt x="5160" y="20485"/>
                  </a:lnTo>
                  <a:cubicBezTo>
                    <a:pt x="5334" y="20635"/>
                    <a:pt x="5511" y="20785"/>
                    <a:pt x="5695" y="20924"/>
                  </a:cubicBezTo>
                  <a:lnTo>
                    <a:pt x="4876" y="22143"/>
                  </a:lnTo>
                  <a:lnTo>
                    <a:pt x="6076" y="22947"/>
                  </a:lnTo>
                  <a:lnTo>
                    <a:pt x="6892" y="21728"/>
                  </a:lnTo>
                  <a:cubicBezTo>
                    <a:pt x="7088" y="21843"/>
                    <a:pt x="7296" y="21947"/>
                    <a:pt x="7500" y="22055"/>
                  </a:cubicBezTo>
                  <a:lnTo>
                    <a:pt x="6934" y="23409"/>
                  </a:lnTo>
                  <a:lnTo>
                    <a:pt x="8269" y="23963"/>
                  </a:lnTo>
                  <a:lnTo>
                    <a:pt x="8831" y="22605"/>
                  </a:lnTo>
                  <a:cubicBezTo>
                    <a:pt x="9046" y="22678"/>
                    <a:pt x="9270" y="22747"/>
                    <a:pt x="9489" y="22809"/>
                  </a:cubicBezTo>
                  <a:lnTo>
                    <a:pt x="9204" y="24248"/>
                  </a:lnTo>
                  <a:lnTo>
                    <a:pt x="10620" y="24529"/>
                  </a:lnTo>
                  <a:lnTo>
                    <a:pt x="10905" y="23094"/>
                  </a:lnTo>
                  <a:cubicBezTo>
                    <a:pt x="11128" y="23121"/>
                    <a:pt x="11359" y="23144"/>
                    <a:pt x="11590" y="23159"/>
                  </a:cubicBezTo>
                  <a:lnTo>
                    <a:pt x="11590" y="24625"/>
                  </a:lnTo>
                  <a:lnTo>
                    <a:pt x="12313" y="24625"/>
                  </a:lnTo>
                  <a:lnTo>
                    <a:pt x="12313"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15" name="Google Shape;2415;p69"/>
            <p:cNvSpPr/>
            <p:nvPr/>
          </p:nvSpPr>
          <p:spPr>
            <a:xfrm>
              <a:off x="4288504" y="4132675"/>
              <a:ext cx="211040" cy="401590"/>
            </a:xfrm>
            <a:custGeom>
              <a:avLst/>
              <a:gdLst/>
              <a:ahLst/>
              <a:cxnLst/>
              <a:rect l="l" t="t" r="r" b="b"/>
              <a:pathLst>
                <a:path w="9908" h="18854" extrusionOk="0">
                  <a:moveTo>
                    <a:pt x="6368" y="7338"/>
                  </a:moveTo>
                  <a:cubicBezTo>
                    <a:pt x="7522" y="7338"/>
                    <a:pt x="8465" y="8281"/>
                    <a:pt x="8465" y="9435"/>
                  </a:cubicBezTo>
                  <a:cubicBezTo>
                    <a:pt x="8465" y="10589"/>
                    <a:pt x="7522" y="11532"/>
                    <a:pt x="6368" y="11532"/>
                  </a:cubicBezTo>
                  <a:cubicBezTo>
                    <a:pt x="5210" y="11532"/>
                    <a:pt x="4271" y="10589"/>
                    <a:pt x="4271" y="9435"/>
                  </a:cubicBezTo>
                  <a:cubicBezTo>
                    <a:pt x="4271" y="8281"/>
                    <a:pt x="5213" y="7338"/>
                    <a:pt x="6368" y="7338"/>
                  </a:cubicBezTo>
                  <a:close/>
                  <a:moveTo>
                    <a:pt x="481" y="1"/>
                  </a:moveTo>
                  <a:lnTo>
                    <a:pt x="0" y="759"/>
                  </a:lnTo>
                  <a:lnTo>
                    <a:pt x="481" y="1444"/>
                  </a:lnTo>
                  <a:cubicBezTo>
                    <a:pt x="1639" y="1444"/>
                    <a:pt x="2578" y="2386"/>
                    <a:pt x="2578" y="3540"/>
                  </a:cubicBezTo>
                  <a:cubicBezTo>
                    <a:pt x="2578" y="4695"/>
                    <a:pt x="1635" y="5637"/>
                    <a:pt x="481" y="5637"/>
                  </a:cubicBezTo>
                  <a:lnTo>
                    <a:pt x="0" y="6364"/>
                  </a:lnTo>
                  <a:lnTo>
                    <a:pt x="481" y="7080"/>
                  </a:lnTo>
                  <a:cubicBezTo>
                    <a:pt x="1774" y="7080"/>
                    <a:pt x="2828" y="8134"/>
                    <a:pt x="2828" y="9427"/>
                  </a:cubicBezTo>
                  <a:cubicBezTo>
                    <a:pt x="2828" y="10724"/>
                    <a:pt x="1774" y="11774"/>
                    <a:pt x="481" y="11774"/>
                  </a:cubicBezTo>
                  <a:lnTo>
                    <a:pt x="0" y="12540"/>
                  </a:lnTo>
                  <a:lnTo>
                    <a:pt x="481" y="13217"/>
                  </a:lnTo>
                  <a:cubicBezTo>
                    <a:pt x="1639" y="13217"/>
                    <a:pt x="2578" y="14160"/>
                    <a:pt x="2578" y="15314"/>
                  </a:cubicBezTo>
                  <a:cubicBezTo>
                    <a:pt x="2578" y="16468"/>
                    <a:pt x="1635" y="17411"/>
                    <a:pt x="481" y="17411"/>
                  </a:cubicBezTo>
                  <a:lnTo>
                    <a:pt x="0" y="18119"/>
                  </a:lnTo>
                  <a:lnTo>
                    <a:pt x="481" y="18853"/>
                  </a:lnTo>
                  <a:cubicBezTo>
                    <a:pt x="2432" y="18853"/>
                    <a:pt x="4021" y="17268"/>
                    <a:pt x="4021" y="15314"/>
                  </a:cubicBezTo>
                  <a:cubicBezTo>
                    <a:pt x="4021" y="14186"/>
                    <a:pt x="3486" y="13175"/>
                    <a:pt x="2659" y="12524"/>
                  </a:cubicBezTo>
                  <a:cubicBezTo>
                    <a:pt x="3016" y="12274"/>
                    <a:pt x="3328" y="11963"/>
                    <a:pt x="3578" y="11609"/>
                  </a:cubicBezTo>
                  <a:cubicBezTo>
                    <a:pt x="4228" y="12436"/>
                    <a:pt x="5236" y="12967"/>
                    <a:pt x="6368" y="12967"/>
                  </a:cubicBezTo>
                  <a:cubicBezTo>
                    <a:pt x="8318" y="12967"/>
                    <a:pt x="9907" y="11382"/>
                    <a:pt x="9907" y="9427"/>
                  </a:cubicBezTo>
                  <a:cubicBezTo>
                    <a:pt x="9907" y="7476"/>
                    <a:pt x="8318" y="5887"/>
                    <a:pt x="6368" y="5887"/>
                  </a:cubicBezTo>
                  <a:cubicBezTo>
                    <a:pt x="5236" y="5887"/>
                    <a:pt x="4228" y="6422"/>
                    <a:pt x="3578" y="7249"/>
                  </a:cubicBezTo>
                  <a:cubicBezTo>
                    <a:pt x="3328" y="6895"/>
                    <a:pt x="3016" y="6580"/>
                    <a:pt x="2659" y="6330"/>
                  </a:cubicBezTo>
                  <a:cubicBezTo>
                    <a:pt x="3486" y="5683"/>
                    <a:pt x="4021" y="4672"/>
                    <a:pt x="4021" y="3540"/>
                  </a:cubicBezTo>
                  <a:cubicBezTo>
                    <a:pt x="4021" y="1590"/>
                    <a:pt x="2432" y="1"/>
                    <a:pt x="481"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16" name="Google Shape;2416;p69"/>
            <p:cNvSpPr/>
            <p:nvPr/>
          </p:nvSpPr>
          <p:spPr>
            <a:xfrm>
              <a:off x="4098003" y="4132675"/>
              <a:ext cx="200795" cy="401590"/>
            </a:xfrm>
            <a:custGeom>
              <a:avLst/>
              <a:gdLst/>
              <a:ahLst/>
              <a:cxnLst/>
              <a:rect l="l" t="t" r="r" b="b"/>
              <a:pathLst>
                <a:path w="9427" h="18854" extrusionOk="0">
                  <a:moveTo>
                    <a:pt x="3540" y="7338"/>
                  </a:moveTo>
                  <a:cubicBezTo>
                    <a:pt x="4695" y="7338"/>
                    <a:pt x="5637" y="8281"/>
                    <a:pt x="5637" y="9435"/>
                  </a:cubicBezTo>
                  <a:cubicBezTo>
                    <a:pt x="5637" y="10589"/>
                    <a:pt x="4698" y="11532"/>
                    <a:pt x="3540" y="11532"/>
                  </a:cubicBezTo>
                  <a:cubicBezTo>
                    <a:pt x="2382" y="11532"/>
                    <a:pt x="1443" y="10589"/>
                    <a:pt x="1443" y="9435"/>
                  </a:cubicBezTo>
                  <a:cubicBezTo>
                    <a:pt x="1443" y="8281"/>
                    <a:pt x="2386" y="7338"/>
                    <a:pt x="3540" y="7338"/>
                  </a:cubicBezTo>
                  <a:close/>
                  <a:moveTo>
                    <a:pt x="9427" y="1"/>
                  </a:moveTo>
                  <a:cubicBezTo>
                    <a:pt x="7472" y="1"/>
                    <a:pt x="5887" y="1590"/>
                    <a:pt x="5887" y="3540"/>
                  </a:cubicBezTo>
                  <a:cubicBezTo>
                    <a:pt x="5887" y="4672"/>
                    <a:pt x="6422" y="5683"/>
                    <a:pt x="7249" y="6330"/>
                  </a:cubicBezTo>
                  <a:cubicBezTo>
                    <a:pt x="6891" y="6580"/>
                    <a:pt x="6580" y="6895"/>
                    <a:pt x="6330" y="7249"/>
                  </a:cubicBezTo>
                  <a:cubicBezTo>
                    <a:pt x="5680" y="6422"/>
                    <a:pt x="4671" y="5887"/>
                    <a:pt x="3540" y="5887"/>
                  </a:cubicBezTo>
                  <a:cubicBezTo>
                    <a:pt x="1586" y="5887"/>
                    <a:pt x="1" y="7476"/>
                    <a:pt x="1" y="9427"/>
                  </a:cubicBezTo>
                  <a:cubicBezTo>
                    <a:pt x="1" y="11382"/>
                    <a:pt x="1586" y="12967"/>
                    <a:pt x="3540" y="12967"/>
                  </a:cubicBezTo>
                  <a:cubicBezTo>
                    <a:pt x="4671" y="12967"/>
                    <a:pt x="5680" y="12432"/>
                    <a:pt x="6330" y="11605"/>
                  </a:cubicBezTo>
                  <a:cubicBezTo>
                    <a:pt x="6580" y="11963"/>
                    <a:pt x="6891" y="12274"/>
                    <a:pt x="7249" y="12524"/>
                  </a:cubicBezTo>
                  <a:cubicBezTo>
                    <a:pt x="6422" y="13175"/>
                    <a:pt x="5887" y="14183"/>
                    <a:pt x="5887" y="15314"/>
                  </a:cubicBezTo>
                  <a:cubicBezTo>
                    <a:pt x="5887" y="17268"/>
                    <a:pt x="7472" y="18853"/>
                    <a:pt x="9427" y="18853"/>
                  </a:cubicBezTo>
                  <a:lnTo>
                    <a:pt x="9427" y="17411"/>
                  </a:lnTo>
                  <a:cubicBezTo>
                    <a:pt x="9422" y="17411"/>
                    <a:pt x="9418" y="17411"/>
                    <a:pt x="9413" y="17411"/>
                  </a:cubicBezTo>
                  <a:cubicBezTo>
                    <a:pt x="8265" y="17411"/>
                    <a:pt x="7330" y="16471"/>
                    <a:pt x="7330" y="15314"/>
                  </a:cubicBezTo>
                  <a:cubicBezTo>
                    <a:pt x="7330" y="14156"/>
                    <a:pt x="8273" y="13217"/>
                    <a:pt x="9427" y="13217"/>
                  </a:cubicBezTo>
                  <a:lnTo>
                    <a:pt x="9427" y="11774"/>
                  </a:lnTo>
                  <a:cubicBezTo>
                    <a:pt x="8134" y="11774"/>
                    <a:pt x="7080" y="10724"/>
                    <a:pt x="7080" y="9427"/>
                  </a:cubicBezTo>
                  <a:cubicBezTo>
                    <a:pt x="7080" y="8134"/>
                    <a:pt x="8134" y="7080"/>
                    <a:pt x="9427" y="7080"/>
                  </a:cubicBezTo>
                  <a:lnTo>
                    <a:pt x="9427" y="5637"/>
                  </a:lnTo>
                  <a:cubicBezTo>
                    <a:pt x="8269" y="5637"/>
                    <a:pt x="7330" y="4695"/>
                    <a:pt x="7330" y="3540"/>
                  </a:cubicBezTo>
                  <a:cubicBezTo>
                    <a:pt x="7330" y="2386"/>
                    <a:pt x="8273" y="1444"/>
                    <a:pt x="9427" y="1444"/>
                  </a:cubicBezTo>
                  <a:lnTo>
                    <a:pt x="9427"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2417" name="Google Shape;2417;p69"/>
          <p:cNvGrpSpPr/>
          <p:nvPr/>
        </p:nvGrpSpPr>
        <p:grpSpPr>
          <a:xfrm>
            <a:off x="7609119" y="4466163"/>
            <a:ext cx="699372" cy="699467"/>
            <a:chOff x="5848206" y="3249573"/>
            <a:chExt cx="524529" cy="524600"/>
          </a:xfrm>
        </p:grpSpPr>
        <p:sp>
          <p:nvSpPr>
            <p:cNvPr id="2418" name="Google Shape;2418;p69"/>
            <p:cNvSpPr/>
            <p:nvPr/>
          </p:nvSpPr>
          <p:spPr>
            <a:xfrm>
              <a:off x="6089971" y="3294475"/>
              <a:ext cx="118449" cy="479697"/>
            </a:xfrm>
            <a:custGeom>
              <a:avLst/>
              <a:gdLst/>
              <a:ahLst/>
              <a:cxnLst/>
              <a:rect l="l" t="t" r="r" b="b"/>
              <a:pathLst>
                <a:path w="5561" h="22521" extrusionOk="0">
                  <a:moveTo>
                    <a:pt x="1" y="1"/>
                  </a:moveTo>
                  <a:lnTo>
                    <a:pt x="963" y="10797"/>
                  </a:lnTo>
                  <a:cubicBezTo>
                    <a:pt x="1809" y="10797"/>
                    <a:pt x="2498" y="11486"/>
                    <a:pt x="2498" y="12332"/>
                  </a:cubicBezTo>
                  <a:lnTo>
                    <a:pt x="2498" y="22520"/>
                  </a:lnTo>
                  <a:lnTo>
                    <a:pt x="5560" y="22520"/>
                  </a:lnTo>
                  <a:lnTo>
                    <a:pt x="5560" y="12332"/>
                  </a:lnTo>
                  <a:cubicBezTo>
                    <a:pt x="5560" y="10335"/>
                    <a:pt x="4283" y="8627"/>
                    <a:pt x="2498" y="7992"/>
                  </a:cubicBezTo>
                  <a:lnTo>
                    <a:pt x="2498" y="963"/>
                  </a:lnTo>
                  <a:lnTo>
                    <a:pt x="1"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419" name="Google Shape;2419;p69"/>
            <p:cNvSpPr/>
            <p:nvPr/>
          </p:nvSpPr>
          <p:spPr>
            <a:xfrm>
              <a:off x="5848206" y="3284230"/>
              <a:ext cx="146139" cy="111484"/>
            </a:xfrm>
            <a:custGeom>
              <a:avLst/>
              <a:gdLst/>
              <a:ahLst/>
              <a:cxnLst/>
              <a:rect l="l" t="t" r="r" b="b"/>
              <a:pathLst>
                <a:path w="6861" h="5234" extrusionOk="0">
                  <a:moveTo>
                    <a:pt x="5418" y="1"/>
                  </a:moveTo>
                  <a:lnTo>
                    <a:pt x="5418" y="3791"/>
                  </a:lnTo>
                  <a:lnTo>
                    <a:pt x="1" y="3791"/>
                  </a:lnTo>
                  <a:lnTo>
                    <a:pt x="1" y="5234"/>
                  </a:lnTo>
                  <a:lnTo>
                    <a:pt x="6861" y="5234"/>
                  </a:lnTo>
                  <a:lnTo>
                    <a:pt x="6861"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20" name="Google Shape;2420;p69"/>
            <p:cNvSpPr/>
            <p:nvPr/>
          </p:nvSpPr>
          <p:spPr>
            <a:xfrm>
              <a:off x="6226766" y="3284230"/>
              <a:ext cx="145969" cy="111484"/>
            </a:xfrm>
            <a:custGeom>
              <a:avLst/>
              <a:gdLst/>
              <a:ahLst/>
              <a:cxnLst/>
              <a:rect l="l" t="t" r="r" b="b"/>
              <a:pathLst>
                <a:path w="6853" h="5234" extrusionOk="0">
                  <a:moveTo>
                    <a:pt x="0" y="1"/>
                  </a:moveTo>
                  <a:lnTo>
                    <a:pt x="0" y="5234"/>
                  </a:lnTo>
                  <a:lnTo>
                    <a:pt x="6853" y="5234"/>
                  </a:lnTo>
                  <a:lnTo>
                    <a:pt x="6853" y="3791"/>
                  </a:lnTo>
                  <a:lnTo>
                    <a:pt x="1443" y="3791"/>
                  </a:lnTo>
                  <a:lnTo>
                    <a:pt x="1443"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21" name="Google Shape;2421;p69"/>
            <p:cNvSpPr/>
            <p:nvPr/>
          </p:nvSpPr>
          <p:spPr>
            <a:xfrm>
              <a:off x="6012692" y="3294475"/>
              <a:ext cx="97959" cy="479697"/>
            </a:xfrm>
            <a:custGeom>
              <a:avLst/>
              <a:gdLst/>
              <a:ahLst/>
              <a:cxnLst/>
              <a:rect l="l" t="t" r="r" b="b"/>
              <a:pathLst>
                <a:path w="4599" h="22521" extrusionOk="0">
                  <a:moveTo>
                    <a:pt x="4598" y="1"/>
                  </a:moveTo>
                  <a:lnTo>
                    <a:pt x="3063" y="963"/>
                  </a:lnTo>
                  <a:lnTo>
                    <a:pt x="3063" y="7992"/>
                  </a:lnTo>
                  <a:cubicBezTo>
                    <a:pt x="1278" y="8627"/>
                    <a:pt x="1" y="10328"/>
                    <a:pt x="1" y="12328"/>
                  </a:cubicBezTo>
                  <a:lnTo>
                    <a:pt x="1" y="22520"/>
                  </a:lnTo>
                  <a:lnTo>
                    <a:pt x="3063" y="22520"/>
                  </a:lnTo>
                  <a:lnTo>
                    <a:pt x="3063" y="12328"/>
                  </a:lnTo>
                  <a:cubicBezTo>
                    <a:pt x="3063" y="11482"/>
                    <a:pt x="3752" y="10797"/>
                    <a:pt x="4598" y="10797"/>
                  </a:cubicBezTo>
                  <a:lnTo>
                    <a:pt x="4598"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422" name="Google Shape;2422;p69"/>
            <p:cNvSpPr/>
            <p:nvPr/>
          </p:nvSpPr>
          <p:spPr>
            <a:xfrm>
              <a:off x="6221675" y="3249573"/>
              <a:ext cx="151060" cy="65412"/>
            </a:xfrm>
            <a:custGeom>
              <a:avLst/>
              <a:gdLst/>
              <a:ahLst/>
              <a:cxnLst/>
              <a:rect l="l" t="t" r="r" b="b"/>
              <a:pathLst>
                <a:path w="7092" h="3071" extrusionOk="0">
                  <a:moveTo>
                    <a:pt x="963" y="0"/>
                  </a:moveTo>
                  <a:lnTo>
                    <a:pt x="1" y="1536"/>
                  </a:lnTo>
                  <a:lnTo>
                    <a:pt x="963" y="3071"/>
                  </a:lnTo>
                  <a:lnTo>
                    <a:pt x="7092" y="3071"/>
                  </a:lnTo>
                  <a:lnTo>
                    <a:pt x="7092"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423" name="Google Shape;2423;p69"/>
            <p:cNvSpPr/>
            <p:nvPr/>
          </p:nvSpPr>
          <p:spPr>
            <a:xfrm>
              <a:off x="6089971" y="3249573"/>
              <a:ext cx="152210" cy="65412"/>
            </a:xfrm>
            <a:custGeom>
              <a:avLst/>
              <a:gdLst/>
              <a:ahLst/>
              <a:cxnLst/>
              <a:rect l="l" t="t" r="r" b="b"/>
              <a:pathLst>
                <a:path w="7146" h="3071" extrusionOk="0">
                  <a:moveTo>
                    <a:pt x="963" y="0"/>
                  </a:moveTo>
                  <a:lnTo>
                    <a:pt x="1" y="1536"/>
                  </a:lnTo>
                  <a:lnTo>
                    <a:pt x="963" y="3071"/>
                  </a:lnTo>
                  <a:lnTo>
                    <a:pt x="7146" y="3071"/>
                  </a:lnTo>
                  <a:lnTo>
                    <a:pt x="7146"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24" name="Google Shape;2424;p69"/>
            <p:cNvSpPr/>
            <p:nvPr/>
          </p:nvSpPr>
          <p:spPr>
            <a:xfrm>
              <a:off x="5958438" y="3249573"/>
              <a:ext cx="152039" cy="65412"/>
            </a:xfrm>
            <a:custGeom>
              <a:avLst/>
              <a:gdLst/>
              <a:ahLst/>
              <a:cxnLst/>
              <a:rect l="l" t="t" r="r" b="b"/>
              <a:pathLst>
                <a:path w="7138" h="3071" extrusionOk="0">
                  <a:moveTo>
                    <a:pt x="962" y="0"/>
                  </a:moveTo>
                  <a:lnTo>
                    <a:pt x="1" y="1536"/>
                  </a:lnTo>
                  <a:lnTo>
                    <a:pt x="962" y="3071"/>
                  </a:lnTo>
                  <a:lnTo>
                    <a:pt x="7138" y="3071"/>
                  </a:lnTo>
                  <a:lnTo>
                    <a:pt x="7138"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25" name="Google Shape;2425;p69"/>
            <p:cNvSpPr/>
            <p:nvPr/>
          </p:nvSpPr>
          <p:spPr>
            <a:xfrm>
              <a:off x="5848206" y="3249573"/>
              <a:ext cx="130739" cy="65327"/>
            </a:xfrm>
            <a:custGeom>
              <a:avLst/>
              <a:gdLst/>
              <a:ahLst/>
              <a:cxnLst/>
              <a:rect l="l" t="t" r="r" b="b"/>
              <a:pathLst>
                <a:path w="6138" h="3067" extrusionOk="0">
                  <a:moveTo>
                    <a:pt x="1" y="0"/>
                  </a:moveTo>
                  <a:lnTo>
                    <a:pt x="1" y="3067"/>
                  </a:lnTo>
                  <a:lnTo>
                    <a:pt x="6137" y="3067"/>
                  </a:lnTo>
                  <a:lnTo>
                    <a:pt x="6137"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grpSp>
        <p:nvGrpSpPr>
          <p:cNvPr id="2426" name="Google Shape;2426;p69"/>
          <p:cNvGrpSpPr/>
          <p:nvPr/>
        </p:nvGrpSpPr>
        <p:grpSpPr>
          <a:xfrm>
            <a:off x="6814591" y="5428271"/>
            <a:ext cx="612260" cy="699379"/>
            <a:chOff x="5146595" y="3888667"/>
            <a:chExt cx="459195" cy="524534"/>
          </a:xfrm>
        </p:grpSpPr>
        <p:sp>
          <p:nvSpPr>
            <p:cNvPr id="2427" name="Google Shape;2427;p69"/>
            <p:cNvSpPr/>
            <p:nvPr/>
          </p:nvSpPr>
          <p:spPr>
            <a:xfrm>
              <a:off x="5507838" y="4261968"/>
              <a:ext cx="65263" cy="106308"/>
            </a:xfrm>
            <a:custGeom>
              <a:avLst/>
              <a:gdLst/>
              <a:ahLst/>
              <a:cxnLst/>
              <a:rect l="l" t="t" r="r" b="b"/>
              <a:pathLst>
                <a:path w="3064" h="4991" extrusionOk="0">
                  <a:moveTo>
                    <a:pt x="1528" y="1"/>
                  </a:moveTo>
                  <a:lnTo>
                    <a:pt x="1" y="963"/>
                  </a:lnTo>
                  <a:lnTo>
                    <a:pt x="1" y="4991"/>
                  </a:lnTo>
                  <a:lnTo>
                    <a:pt x="3064" y="4991"/>
                  </a:lnTo>
                  <a:lnTo>
                    <a:pt x="3064" y="963"/>
                  </a:lnTo>
                  <a:lnTo>
                    <a:pt x="1528"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28" name="Google Shape;2428;p69"/>
            <p:cNvSpPr/>
            <p:nvPr/>
          </p:nvSpPr>
          <p:spPr>
            <a:xfrm>
              <a:off x="5507838" y="4196573"/>
              <a:ext cx="65263" cy="85903"/>
            </a:xfrm>
            <a:custGeom>
              <a:avLst/>
              <a:gdLst/>
              <a:ahLst/>
              <a:cxnLst/>
              <a:rect l="l" t="t" r="r" b="b"/>
              <a:pathLst>
                <a:path w="3064" h="4033" extrusionOk="0">
                  <a:moveTo>
                    <a:pt x="1528" y="0"/>
                  </a:moveTo>
                  <a:lnTo>
                    <a:pt x="1" y="962"/>
                  </a:lnTo>
                  <a:lnTo>
                    <a:pt x="1" y="4033"/>
                  </a:lnTo>
                  <a:lnTo>
                    <a:pt x="3064" y="4033"/>
                  </a:lnTo>
                  <a:lnTo>
                    <a:pt x="3064" y="962"/>
                  </a:lnTo>
                  <a:lnTo>
                    <a:pt x="1528"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29" name="Google Shape;2429;p69"/>
            <p:cNvSpPr/>
            <p:nvPr/>
          </p:nvSpPr>
          <p:spPr>
            <a:xfrm>
              <a:off x="5355664" y="3888667"/>
              <a:ext cx="217430" cy="328403"/>
            </a:xfrm>
            <a:custGeom>
              <a:avLst/>
              <a:gdLst/>
              <a:ahLst/>
              <a:cxnLst/>
              <a:rect l="l" t="t" r="r" b="b"/>
              <a:pathLst>
                <a:path w="10208" h="15418" extrusionOk="0">
                  <a:moveTo>
                    <a:pt x="962" y="0"/>
                  </a:moveTo>
                  <a:lnTo>
                    <a:pt x="0" y="1585"/>
                  </a:lnTo>
                  <a:lnTo>
                    <a:pt x="962" y="3063"/>
                  </a:lnTo>
                  <a:cubicBezTo>
                    <a:pt x="4367" y="3063"/>
                    <a:pt x="7145" y="5833"/>
                    <a:pt x="7145" y="9242"/>
                  </a:cubicBezTo>
                  <a:lnTo>
                    <a:pt x="7145" y="15417"/>
                  </a:lnTo>
                  <a:lnTo>
                    <a:pt x="10208" y="15417"/>
                  </a:lnTo>
                  <a:lnTo>
                    <a:pt x="10208" y="9242"/>
                  </a:lnTo>
                  <a:cubicBezTo>
                    <a:pt x="10208" y="4136"/>
                    <a:pt x="6068" y="0"/>
                    <a:pt x="962"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30" name="Google Shape;2430;p69"/>
            <p:cNvSpPr/>
            <p:nvPr/>
          </p:nvSpPr>
          <p:spPr>
            <a:xfrm>
              <a:off x="5179292" y="3888667"/>
              <a:ext cx="196876" cy="479591"/>
            </a:xfrm>
            <a:custGeom>
              <a:avLst/>
              <a:gdLst/>
              <a:ahLst/>
              <a:cxnLst/>
              <a:rect l="l" t="t" r="r" b="b"/>
              <a:pathLst>
                <a:path w="9243" h="22516" extrusionOk="0">
                  <a:moveTo>
                    <a:pt x="9242" y="0"/>
                  </a:moveTo>
                  <a:cubicBezTo>
                    <a:pt x="4136" y="0"/>
                    <a:pt x="0" y="4140"/>
                    <a:pt x="0" y="9242"/>
                  </a:cubicBezTo>
                  <a:lnTo>
                    <a:pt x="0" y="22516"/>
                  </a:lnTo>
                  <a:lnTo>
                    <a:pt x="3063" y="22516"/>
                  </a:lnTo>
                  <a:lnTo>
                    <a:pt x="3063" y="9242"/>
                  </a:lnTo>
                  <a:cubicBezTo>
                    <a:pt x="3063" y="5837"/>
                    <a:pt x="5833" y="3063"/>
                    <a:pt x="9242" y="3063"/>
                  </a:cubicBezTo>
                  <a:lnTo>
                    <a:pt x="9242"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31" name="Google Shape;2431;p69"/>
            <p:cNvSpPr/>
            <p:nvPr/>
          </p:nvSpPr>
          <p:spPr>
            <a:xfrm>
              <a:off x="5355664" y="4347768"/>
              <a:ext cx="250126" cy="65434"/>
            </a:xfrm>
            <a:custGeom>
              <a:avLst/>
              <a:gdLst/>
              <a:ahLst/>
              <a:cxnLst/>
              <a:rect l="l" t="t" r="r" b="b"/>
              <a:pathLst>
                <a:path w="11743" h="3072" extrusionOk="0">
                  <a:moveTo>
                    <a:pt x="962" y="1"/>
                  </a:moveTo>
                  <a:lnTo>
                    <a:pt x="0" y="1536"/>
                  </a:lnTo>
                  <a:lnTo>
                    <a:pt x="962" y="3071"/>
                  </a:lnTo>
                  <a:lnTo>
                    <a:pt x="11743" y="3071"/>
                  </a:lnTo>
                  <a:lnTo>
                    <a:pt x="11743"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432" name="Google Shape;2432;p69"/>
            <p:cNvSpPr/>
            <p:nvPr/>
          </p:nvSpPr>
          <p:spPr>
            <a:xfrm>
              <a:off x="5146595" y="4347768"/>
              <a:ext cx="229571" cy="65348"/>
            </a:xfrm>
            <a:custGeom>
              <a:avLst/>
              <a:gdLst/>
              <a:ahLst/>
              <a:cxnLst/>
              <a:rect l="l" t="t" r="r" b="b"/>
              <a:pathLst>
                <a:path w="10778" h="3068" extrusionOk="0">
                  <a:moveTo>
                    <a:pt x="0" y="1"/>
                  </a:moveTo>
                  <a:lnTo>
                    <a:pt x="0" y="3067"/>
                  </a:lnTo>
                  <a:lnTo>
                    <a:pt x="10777" y="3067"/>
                  </a:lnTo>
                  <a:lnTo>
                    <a:pt x="10777"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2433" name="Google Shape;2433;p69"/>
          <p:cNvGrpSpPr/>
          <p:nvPr/>
        </p:nvGrpSpPr>
        <p:grpSpPr>
          <a:xfrm>
            <a:off x="7643135" y="5428286"/>
            <a:ext cx="699365" cy="699351"/>
            <a:chOff x="5717077" y="3887432"/>
            <a:chExt cx="524524" cy="524513"/>
          </a:xfrm>
        </p:grpSpPr>
        <p:sp>
          <p:nvSpPr>
            <p:cNvPr id="2434" name="Google Shape;2434;p69"/>
            <p:cNvSpPr/>
            <p:nvPr/>
          </p:nvSpPr>
          <p:spPr>
            <a:xfrm>
              <a:off x="5969088" y="4057499"/>
              <a:ext cx="102474" cy="184394"/>
            </a:xfrm>
            <a:custGeom>
              <a:avLst/>
              <a:gdLst/>
              <a:ahLst/>
              <a:cxnLst/>
              <a:rect l="l" t="t" r="r" b="b"/>
              <a:pathLst>
                <a:path w="4811" h="8657" extrusionOk="0">
                  <a:moveTo>
                    <a:pt x="482" y="0"/>
                  </a:moveTo>
                  <a:lnTo>
                    <a:pt x="1" y="1558"/>
                  </a:lnTo>
                  <a:lnTo>
                    <a:pt x="482" y="2886"/>
                  </a:lnTo>
                  <a:cubicBezTo>
                    <a:pt x="1282" y="2886"/>
                    <a:pt x="1924" y="3528"/>
                    <a:pt x="1924" y="4329"/>
                  </a:cubicBezTo>
                  <a:cubicBezTo>
                    <a:pt x="1924" y="5125"/>
                    <a:pt x="1282" y="5771"/>
                    <a:pt x="482" y="5771"/>
                  </a:cubicBezTo>
                  <a:lnTo>
                    <a:pt x="1" y="7260"/>
                  </a:lnTo>
                  <a:lnTo>
                    <a:pt x="482" y="8657"/>
                  </a:lnTo>
                  <a:cubicBezTo>
                    <a:pt x="2867" y="8657"/>
                    <a:pt x="4810" y="6714"/>
                    <a:pt x="4810" y="4329"/>
                  </a:cubicBezTo>
                  <a:cubicBezTo>
                    <a:pt x="4810" y="1943"/>
                    <a:pt x="2875" y="0"/>
                    <a:pt x="482"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35" name="Google Shape;2435;p69"/>
            <p:cNvSpPr/>
            <p:nvPr/>
          </p:nvSpPr>
          <p:spPr>
            <a:xfrm>
              <a:off x="5887144" y="4057499"/>
              <a:ext cx="92208" cy="184394"/>
            </a:xfrm>
            <a:custGeom>
              <a:avLst/>
              <a:gdLst/>
              <a:ahLst/>
              <a:cxnLst/>
              <a:rect l="l" t="t" r="r" b="b"/>
              <a:pathLst>
                <a:path w="4329" h="8657" extrusionOk="0">
                  <a:moveTo>
                    <a:pt x="4329" y="0"/>
                  </a:moveTo>
                  <a:cubicBezTo>
                    <a:pt x="1943" y="0"/>
                    <a:pt x="0" y="1943"/>
                    <a:pt x="0" y="4329"/>
                  </a:cubicBezTo>
                  <a:cubicBezTo>
                    <a:pt x="0" y="6714"/>
                    <a:pt x="1943" y="8657"/>
                    <a:pt x="4329" y="8657"/>
                  </a:cubicBezTo>
                  <a:lnTo>
                    <a:pt x="4329" y="5771"/>
                  </a:lnTo>
                  <a:cubicBezTo>
                    <a:pt x="4326" y="5771"/>
                    <a:pt x="4324" y="5771"/>
                    <a:pt x="4322" y="5771"/>
                  </a:cubicBezTo>
                  <a:cubicBezTo>
                    <a:pt x="3528" y="5771"/>
                    <a:pt x="2886" y="5123"/>
                    <a:pt x="2886" y="4329"/>
                  </a:cubicBezTo>
                  <a:cubicBezTo>
                    <a:pt x="2886" y="3528"/>
                    <a:pt x="3532" y="2886"/>
                    <a:pt x="4329" y="2886"/>
                  </a:cubicBezTo>
                  <a:lnTo>
                    <a:pt x="4329"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36" name="Google Shape;2436;p69"/>
            <p:cNvSpPr/>
            <p:nvPr/>
          </p:nvSpPr>
          <p:spPr>
            <a:xfrm>
              <a:off x="5969088" y="4103552"/>
              <a:ext cx="56402" cy="92208"/>
            </a:xfrm>
            <a:custGeom>
              <a:avLst/>
              <a:gdLst/>
              <a:ahLst/>
              <a:cxnLst/>
              <a:rect l="l" t="t" r="r" b="b"/>
              <a:pathLst>
                <a:path w="2648" h="4329" extrusionOk="0">
                  <a:moveTo>
                    <a:pt x="482" y="0"/>
                  </a:moveTo>
                  <a:lnTo>
                    <a:pt x="1" y="724"/>
                  </a:lnTo>
                  <a:lnTo>
                    <a:pt x="482" y="1443"/>
                  </a:lnTo>
                  <a:cubicBezTo>
                    <a:pt x="882" y="1443"/>
                    <a:pt x="1205" y="1766"/>
                    <a:pt x="1205" y="2167"/>
                  </a:cubicBezTo>
                  <a:cubicBezTo>
                    <a:pt x="1205" y="2563"/>
                    <a:pt x="882" y="2886"/>
                    <a:pt x="482" y="2886"/>
                  </a:cubicBezTo>
                  <a:lnTo>
                    <a:pt x="1" y="3609"/>
                  </a:lnTo>
                  <a:lnTo>
                    <a:pt x="482" y="4329"/>
                  </a:lnTo>
                  <a:cubicBezTo>
                    <a:pt x="484" y="4329"/>
                    <a:pt x="486" y="4329"/>
                    <a:pt x="489" y="4329"/>
                  </a:cubicBezTo>
                  <a:cubicBezTo>
                    <a:pt x="1678" y="4329"/>
                    <a:pt x="2648" y="3361"/>
                    <a:pt x="2648" y="2167"/>
                  </a:cubicBezTo>
                  <a:cubicBezTo>
                    <a:pt x="2648" y="974"/>
                    <a:pt x="1674" y="0"/>
                    <a:pt x="482"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37" name="Google Shape;2437;p69"/>
            <p:cNvSpPr/>
            <p:nvPr/>
          </p:nvSpPr>
          <p:spPr>
            <a:xfrm>
              <a:off x="5933282" y="4103552"/>
              <a:ext cx="46072" cy="92208"/>
            </a:xfrm>
            <a:custGeom>
              <a:avLst/>
              <a:gdLst/>
              <a:ahLst/>
              <a:cxnLst/>
              <a:rect l="l" t="t" r="r" b="b"/>
              <a:pathLst>
                <a:path w="2163" h="4329" extrusionOk="0">
                  <a:moveTo>
                    <a:pt x="2163" y="0"/>
                  </a:moveTo>
                  <a:cubicBezTo>
                    <a:pt x="970" y="0"/>
                    <a:pt x="0" y="974"/>
                    <a:pt x="0" y="2167"/>
                  </a:cubicBezTo>
                  <a:cubicBezTo>
                    <a:pt x="0" y="3359"/>
                    <a:pt x="970" y="4329"/>
                    <a:pt x="2163" y="4329"/>
                  </a:cubicBezTo>
                  <a:lnTo>
                    <a:pt x="2163" y="2886"/>
                  </a:lnTo>
                  <a:cubicBezTo>
                    <a:pt x="2160" y="2886"/>
                    <a:pt x="2158" y="2886"/>
                    <a:pt x="2156" y="2886"/>
                  </a:cubicBezTo>
                  <a:cubicBezTo>
                    <a:pt x="1763" y="2886"/>
                    <a:pt x="1443" y="2561"/>
                    <a:pt x="1443" y="2167"/>
                  </a:cubicBezTo>
                  <a:cubicBezTo>
                    <a:pt x="1443" y="1766"/>
                    <a:pt x="1766" y="1443"/>
                    <a:pt x="2163" y="1443"/>
                  </a:cubicBezTo>
                  <a:lnTo>
                    <a:pt x="2163"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38" name="Google Shape;2438;p69"/>
            <p:cNvSpPr/>
            <p:nvPr/>
          </p:nvSpPr>
          <p:spPr>
            <a:xfrm>
              <a:off x="5969088" y="3887432"/>
              <a:ext cx="272512" cy="524513"/>
            </a:xfrm>
            <a:custGeom>
              <a:avLst/>
              <a:gdLst/>
              <a:ahLst/>
              <a:cxnLst/>
              <a:rect l="l" t="t" r="r" b="b"/>
              <a:pathLst>
                <a:path w="12794" h="24625" extrusionOk="0">
                  <a:moveTo>
                    <a:pt x="1205" y="1466"/>
                  </a:moveTo>
                  <a:cubicBezTo>
                    <a:pt x="2155" y="1528"/>
                    <a:pt x="3086" y="1713"/>
                    <a:pt x="3971" y="2009"/>
                  </a:cubicBezTo>
                  <a:lnTo>
                    <a:pt x="1728" y="7419"/>
                  </a:lnTo>
                  <a:cubicBezTo>
                    <a:pt x="1555" y="7376"/>
                    <a:pt x="1382" y="7342"/>
                    <a:pt x="1205" y="7315"/>
                  </a:cubicBezTo>
                  <a:lnTo>
                    <a:pt x="1205" y="1466"/>
                  </a:lnTo>
                  <a:close/>
                  <a:moveTo>
                    <a:pt x="5306" y="2567"/>
                  </a:moveTo>
                  <a:cubicBezTo>
                    <a:pt x="6145" y="2982"/>
                    <a:pt x="6934" y="3509"/>
                    <a:pt x="7650" y="4137"/>
                  </a:cubicBezTo>
                  <a:lnTo>
                    <a:pt x="3510" y="8273"/>
                  </a:lnTo>
                  <a:cubicBezTo>
                    <a:pt x="3363" y="8165"/>
                    <a:pt x="3221" y="8065"/>
                    <a:pt x="3067" y="7973"/>
                  </a:cubicBezTo>
                  <a:lnTo>
                    <a:pt x="5306" y="2567"/>
                  </a:lnTo>
                  <a:close/>
                  <a:moveTo>
                    <a:pt x="8665" y="5156"/>
                  </a:moveTo>
                  <a:cubicBezTo>
                    <a:pt x="9289" y="5872"/>
                    <a:pt x="9820" y="6657"/>
                    <a:pt x="10231" y="7492"/>
                  </a:cubicBezTo>
                  <a:lnTo>
                    <a:pt x="4825" y="9735"/>
                  </a:lnTo>
                  <a:cubicBezTo>
                    <a:pt x="4733" y="9581"/>
                    <a:pt x="4633" y="9431"/>
                    <a:pt x="4529" y="9292"/>
                  </a:cubicBezTo>
                  <a:lnTo>
                    <a:pt x="8665" y="5156"/>
                  </a:lnTo>
                  <a:close/>
                  <a:moveTo>
                    <a:pt x="10785" y="8823"/>
                  </a:moveTo>
                  <a:cubicBezTo>
                    <a:pt x="11081" y="9716"/>
                    <a:pt x="11266" y="10643"/>
                    <a:pt x="11328" y="11589"/>
                  </a:cubicBezTo>
                  <a:lnTo>
                    <a:pt x="5483" y="11589"/>
                  </a:lnTo>
                  <a:cubicBezTo>
                    <a:pt x="5460" y="11412"/>
                    <a:pt x="5422" y="11235"/>
                    <a:pt x="5379" y="11066"/>
                  </a:cubicBezTo>
                  <a:lnTo>
                    <a:pt x="10785" y="8823"/>
                  </a:lnTo>
                  <a:close/>
                  <a:moveTo>
                    <a:pt x="11328" y="13032"/>
                  </a:moveTo>
                  <a:cubicBezTo>
                    <a:pt x="11266" y="13986"/>
                    <a:pt x="11081" y="14913"/>
                    <a:pt x="10785" y="15798"/>
                  </a:cubicBezTo>
                  <a:lnTo>
                    <a:pt x="5379" y="13555"/>
                  </a:lnTo>
                  <a:cubicBezTo>
                    <a:pt x="5422" y="13382"/>
                    <a:pt x="5456" y="13209"/>
                    <a:pt x="5483" y="13032"/>
                  </a:cubicBezTo>
                  <a:close/>
                  <a:moveTo>
                    <a:pt x="4825" y="14894"/>
                  </a:moveTo>
                  <a:lnTo>
                    <a:pt x="10231" y="17133"/>
                  </a:lnTo>
                  <a:cubicBezTo>
                    <a:pt x="9820" y="17968"/>
                    <a:pt x="9289" y="18757"/>
                    <a:pt x="8665" y="19473"/>
                  </a:cubicBezTo>
                  <a:lnTo>
                    <a:pt x="4529" y="15337"/>
                  </a:lnTo>
                  <a:cubicBezTo>
                    <a:pt x="4633" y="15191"/>
                    <a:pt x="4733" y="15048"/>
                    <a:pt x="4825" y="14894"/>
                  </a:cubicBezTo>
                  <a:close/>
                  <a:moveTo>
                    <a:pt x="3502" y="16356"/>
                  </a:moveTo>
                  <a:lnTo>
                    <a:pt x="7638" y="20492"/>
                  </a:lnTo>
                  <a:cubicBezTo>
                    <a:pt x="6926" y="21123"/>
                    <a:pt x="6137" y="21647"/>
                    <a:pt x="5303" y="22058"/>
                  </a:cubicBezTo>
                  <a:lnTo>
                    <a:pt x="3059" y="16653"/>
                  </a:lnTo>
                  <a:cubicBezTo>
                    <a:pt x="3213" y="16564"/>
                    <a:pt x="3363" y="16460"/>
                    <a:pt x="3502" y="16356"/>
                  </a:cubicBezTo>
                  <a:close/>
                  <a:moveTo>
                    <a:pt x="1728" y="17203"/>
                  </a:moveTo>
                  <a:lnTo>
                    <a:pt x="3971" y="22608"/>
                  </a:lnTo>
                  <a:cubicBezTo>
                    <a:pt x="3086" y="22912"/>
                    <a:pt x="2155" y="23093"/>
                    <a:pt x="1205" y="23155"/>
                  </a:cubicBezTo>
                  <a:lnTo>
                    <a:pt x="1205" y="17307"/>
                  </a:lnTo>
                  <a:cubicBezTo>
                    <a:pt x="1382" y="17284"/>
                    <a:pt x="1559" y="17245"/>
                    <a:pt x="1728" y="17203"/>
                  </a:cubicBezTo>
                  <a:close/>
                  <a:moveTo>
                    <a:pt x="482" y="1"/>
                  </a:moveTo>
                  <a:lnTo>
                    <a:pt x="1" y="912"/>
                  </a:lnTo>
                  <a:lnTo>
                    <a:pt x="482" y="8704"/>
                  </a:lnTo>
                  <a:cubicBezTo>
                    <a:pt x="2475" y="8704"/>
                    <a:pt x="4091" y="10323"/>
                    <a:pt x="4091" y="12313"/>
                  </a:cubicBezTo>
                  <a:cubicBezTo>
                    <a:pt x="4091" y="14302"/>
                    <a:pt x="2471" y="15918"/>
                    <a:pt x="482" y="15918"/>
                  </a:cubicBezTo>
                  <a:lnTo>
                    <a:pt x="1" y="23613"/>
                  </a:lnTo>
                  <a:lnTo>
                    <a:pt x="482" y="24625"/>
                  </a:lnTo>
                  <a:cubicBezTo>
                    <a:pt x="3771" y="24625"/>
                    <a:pt x="6865" y="23343"/>
                    <a:pt x="9189" y="21016"/>
                  </a:cubicBezTo>
                  <a:cubicBezTo>
                    <a:pt x="11516" y="18688"/>
                    <a:pt x="12794" y="15602"/>
                    <a:pt x="12794" y="12313"/>
                  </a:cubicBezTo>
                  <a:cubicBezTo>
                    <a:pt x="12794" y="9027"/>
                    <a:pt x="11516" y="5933"/>
                    <a:pt x="9189" y="3606"/>
                  </a:cubicBezTo>
                  <a:cubicBezTo>
                    <a:pt x="6861" y="1278"/>
                    <a:pt x="3771" y="1"/>
                    <a:pt x="482"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39" name="Google Shape;2439;p69"/>
            <p:cNvSpPr/>
            <p:nvPr/>
          </p:nvSpPr>
          <p:spPr>
            <a:xfrm>
              <a:off x="5717077" y="3887432"/>
              <a:ext cx="262267" cy="524513"/>
            </a:xfrm>
            <a:custGeom>
              <a:avLst/>
              <a:gdLst/>
              <a:ahLst/>
              <a:cxnLst/>
              <a:rect l="l" t="t" r="r" b="b"/>
              <a:pathLst>
                <a:path w="12313" h="24625" extrusionOk="0">
                  <a:moveTo>
                    <a:pt x="11593" y="1466"/>
                  </a:moveTo>
                  <a:lnTo>
                    <a:pt x="11593" y="7315"/>
                  </a:lnTo>
                  <a:cubicBezTo>
                    <a:pt x="11416" y="7338"/>
                    <a:pt x="11235" y="7376"/>
                    <a:pt x="11070" y="7419"/>
                  </a:cubicBezTo>
                  <a:lnTo>
                    <a:pt x="8827" y="2013"/>
                  </a:lnTo>
                  <a:cubicBezTo>
                    <a:pt x="9716" y="1717"/>
                    <a:pt x="10639" y="1528"/>
                    <a:pt x="11593" y="1466"/>
                  </a:cubicBezTo>
                  <a:close/>
                  <a:moveTo>
                    <a:pt x="7496" y="2563"/>
                  </a:moveTo>
                  <a:lnTo>
                    <a:pt x="9735" y="7969"/>
                  </a:lnTo>
                  <a:cubicBezTo>
                    <a:pt x="9581" y="8061"/>
                    <a:pt x="9435" y="8161"/>
                    <a:pt x="9292" y="8265"/>
                  </a:cubicBezTo>
                  <a:lnTo>
                    <a:pt x="5156" y="4129"/>
                  </a:lnTo>
                  <a:cubicBezTo>
                    <a:pt x="5876" y="3506"/>
                    <a:pt x="6657" y="2982"/>
                    <a:pt x="7496" y="2563"/>
                  </a:cubicBezTo>
                  <a:close/>
                  <a:moveTo>
                    <a:pt x="4137" y="5156"/>
                  </a:moveTo>
                  <a:lnTo>
                    <a:pt x="8273" y="9292"/>
                  </a:lnTo>
                  <a:cubicBezTo>
                    <a:pt x="8169" y="9435"/>
                    <a:pt x="8069" y="9581"/>
                    <a:pt x="7976" y="9735"/>
                  </a:cubicBezTo>
                  <a:lnTo>
                    <a:pt x="2571" y="7492"/>
                  </a:lnTo>
                  <a:cubicBezTo>
                    <a:pt x="2982" y="6657"/>
                    <a:pt x="3510" y="5872"/>
                    <a:pt x="4137" y="5156"/>
                  </a:cubicBezTo>
                  <a:close/>
                  <a:moveTo>
                    <a:pt x="2013" y="8831"/>
                  </a:moveTo>
                  <a:lnTo>
                    <a:pt x="7419" y="11070"/>
                  </a:lnTo>
                  <a:cubicBezTo>
                    <a:pt x="7372" y="11243"/>
                    <a:pt x="7342" y="11416"/>
                    <a:pt x="7311" y="11593"/>
                  </a:cubicBezTo>
                  <a:lnTo>
                    <a:pt x="1467" y="11593"/>
                  </a:lnTo>
                  <a:cubicBezTo>
                    <a:pt x="1532" y="10643"/>
                    <a:pt x="1713" y="9716"/>
                    <a:pt x="2013" y="8831"/>
                  </a:cubicBezTo>
                  <a:close/>
                  <a:moveTo>
                    <a:pt x="7311" y="13032"/>
                  </a:moveTo>
                  <a:cubicBezTo>
                    <a:pt x="7338" y="13209"/>
                    <a:pt x="7376" y="13390"/>
                    <a:pt x="7419" y="13555"/>
                  </a:cubicBezTo>
                  <a:lnTo>
                    <a:pt x="2013" y="15798"/>
                  </a:lnTo>
                  <a:cubicBezTo>
                    <a:pt x="1713" y="14913"/>
                    <a:pt x="1532" y="13986"/>
                    <a:pt x="1470" y="13032"/>
                  </a:cubicBezTo>
                  <a:close/>
                  <a:moveTo>
                    <a:pt x="7969" y="14890"/>
                  </a:moveTo>
                  <a:cubicBezTo>
                    <a:pt x="8061" y="15044"/>
                    <a:pt x="8161" y="15191"/>
                    <a:pt x="8269" y="15333"/>
                  </a:cubicBezTo>
                  <a:lnTo>
                    <a:pt x="4133" y="19469"/>
                  </a:lnTo>
                  <a:cubicBezTo>
                    <a:pt x="3510" y="18757"/>
                    <a:pt x="2982" y="17968"/>
                    <a:pt x="2563" y="17130"/>
                  </a:cubicBezTo>
                  <a:lnTo>
                    <a:pt x="7969" y="14890"/>
                  </a:lnTo>
                  <a:close/>
                  <a:moveTo>
                    <a:pt x="9292" y="16356"/>
                  </a:moveTo>
                  <a:cubicBezTo>
                    <a:pt x="9439" y="16460"/>
                    <a:pt x="9581" y="16564"/>
                    <a:pt x="9735" y="16653"/>
                  </a:cubicBezTo>
                  <a:lnTo>
                    <a:pt x="7496" y="22058"/>
                  </a:lnTo>
                  <a:cubicBezTo>
                    <a:pt x="6657" y="21647"/>
                    <a:pt x="5876" y="21123"/>
                    <a:pt x="5156" y="20492"/>
                  </a:cubicBezTo>
                  <a:lnTo>
                    <a:pt x="9292" y="16356"/>
                  </a:lnTo>
                  <a:close/>
                  <a:moveTo>
                    <a:pt x="11070" y="17207"/>
                  </a:moveTo>
                  <a:cubicBezTo>
                    <a:pt x="11243" y="17249"/>
                    <a:pt x="11416" y="17284"/>
                    <a:pt x="11593" y="17314"/>
                  </a:cubicBezTo>
                  <a:lnTo>
                    <a:pt x="11593" y="23155"/>
                  </a:lnTo>
                  <a:cubicBezTo>
                    <a:pt x="10639" y="23093"/>
                    <a:pt x="9712" y="22912"/>
                    <a:pt x="8827" y="22612"/>
                  </a:cubicBezTo>
                  <a:lnTo>
                    <a:pt x="11070" y="17207"/>
                  </a:lnTo>
                  <a:close/>
                  <a:moveTo>
                    <a:pt x="12313" y="1"/>
                  </a:moveTo>
                  <a:cubicBezTo>
                    <a:pt x="9023" y="1"/>
                    <a:pt x="5933" y="1278"/>
                    <a:pt x="3610" y="3606"/>
                  </a:cubicBezTo>
                  <a:cubicBezTo>
                    <a:pt x="1282" y="5933"/>
                    <a:pt x="1" y="9023"/>
                    <a:pt x="1" y="12313"/>
                  </a:cubicBezTo>
                  <a:cubicBezTo>
                    <a:pt x="1" y="15602"/>
                    <a:pt x="1282" y="18692"/>
                    <a:pt x="3610" y="21016"/>
                  </a:cubicBezTo>
                  <a:cubicBezTo>
                    <a:pt x="5937" y="23343"/>
                    <a:pt x="9023" y="24625"/>
                    <a:pt x="12313" y="24625"/>
                  </a:cubicBezTo>
                  <a:lnTo>
                    <a:pt x="12313" y="15918"/>
                  </a:lnTo>
                  <a:cubicBezTo>
                    <a:pt x="12310" y="15918"/>
                    <a:pt x="12308" y="15918"/>
                    <a:pt x="12306" y="15918"/>
                  </a:cubicBezTo>
                  <a:cubicBezTo>
                    <a:pt x="10320" y="15918"/>
                    <a:pt x="8708" y="14299"/>
                    <a:pt x="8708" y="12313"/>
                  </a:cubicBezTo>
                  <a:cubicBezTo>
                    <a:pt x="8708" y="10320"/>
                    <a:pt x="10327" y="8704"/>
                    <a:pt x="12313" y="8704"/>
                  </a:cubicBezTo>
                  <a:lnTo>
                    <a:pt x="12313"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2440" name="Google Shape;2440;p69"/>
          <p:cNvGrpSpPr/>
          <p:nvPr/>
        </p:nvGrpSpPr>
        <p:grpSpPr>
          <a:xfrm>
            <a:off x="8558786" y="5428286"/>
            <a:ext cx="699364" cy="699351"/>
            <a:chOff x="6321662" y="3880722"/>
            <a:chExt cx="524523" cy="524513"/>
          </a:xfrm>
        </p:grpSpPr>
        <p:sp>
          <p:nvSpPr>
            <p:cNvPr id="2441" name="Google Shape;2441;p69"/>
            <p:cNvSpPr/>
            <p:nvPr/>
          </p:nvSpPr>
          <p:spPr>
            <a:xfrm>
              <a:off x="6573673" y="3946116"/>
              <a:ext cx="207121" cy="393965"/>
            </a:xfrm>
            <a:custGeom>
              <a:avLst/>
              <a:gdLst/>
              <a:ahLst/>
              <a:cxnLst/>
              <a:rect l="l" t="t" r="r" b="b"/>
              <a:pathLst>
                <a:path w="9724" h="18496" extrusionOk="0">
                  <a:moveTo>
                    <a:pt x="1" y="0"/>
                  </a:moveTo>
                  <a:lnTo>
                    <a:pt x="482" y="8103"/>
                  </a:lnTo>
                  <a:cubicBezTo>
                    <a:pt x="1109" y="8103"/>
                    <a:pt x="1624" y="8619"/>
                    <a:pt x="1624" y="9250"/>
                  </a:cubicBezTo>
                  <a:cubicBezTo>
                    <a:pt x="1624" y="9877"/>
                    <a:pt x="1109" y="10392"/>
                    <a:pt x="482" y="10392"/>
                  </a:cubicBezTo>
                  <a:lnTo>
                    <a:pt x="1" y="18495"/>
                  </a:lnTo>
                  <a:lnTo>
                    <a:pt x="1201" y="18495"/>
                  </a:lnTo>
                  <a:lnTo>
                    <a:pt x="1201" y="11731"/>
                  </a:lnTo>
                  <a:cubicBezTo>
                    <a:pt x="1386" y="11678"/>
                    <a:pt x="1563" y="11604"/>
                    <a:pt x="1724" y="11512"/>
                  </a:cubicBezTo>
                  <a:lnTo>
                    <a:pt x="6507" y="16295"/>
                  </a:lnTo>
                  <a:lnTo>
                    <a:pt x="7526" y="15275"/>
                  </a:lnTo>
                  <a:lnTo>
                    <a:pt x="2744" y="10493"/>
                  </a:lnTo>
                  <a:cubicBezTo>
                    <a:pt x="2836" y="10331"/>
                    <a:pt x="2909" y="10154"/>
                    <a:pt x="2959" y="9969"/>
                  </a:cubicBezTo>
                  <a:lnTo>
                    <a:pt x="9723" y="9969"/>
                  </a:lnTo>
                  <a:lnTo>
                    <a:pt x="9723" y="9965"/>
                  </a:lnTo>
                  <a:lnTo>
                    <a:pt x="9723" y="8523"/>
                  </a:lnTo>
                  <a:lnTo>
                    <a:pt x="2959" y="8523"/>
                  </a:lnTo>
                  <a:cubicBezTo>
                    <a:pt x="2909" y="8338"/>
                    <a:pt x="2836" y="8161"/>
                    <a:pt x="2744" y="7999"/>
                  </a:cubicBezTo>
                  <a:lnTo>
                    <a:pt x="7526" y="3217"/>
                  </a:lnTo>
                  <a:lnTo>
                    <a:pt x="6507" y="2197"/>
                  </a:lnTo>
                  <a:lnTo>
                    <a:pt x="1724" y="6980"/>
                  </a:lnTo>
                  <a:cubicBezTo>
                    <a:pt x="1563" y="6887"/>
                    <a:pt x="1382" y="6814"/>
                    <a:pt x="1201" y="6760"/>
                  </a:cubicBezTo>
                  <a:lnTo>
                    <a:pt x="1201"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42" name="Google Shape;2442;p69"/>
            <p:cNvSpPr/>
            <p:nvPr/>
          </p:nvSpPr>
          <p:spPr>
            <a:xfrm>
              <a:off x="6386992" y="3946031"/>
              <a:ext cx="196940" cy="393709"/>
            </a:xfrm>
            <a:custGeom>
              <a:avLst/>
              <a:gdLst/>
              <a:ahLst/>
              <a:cxnLst/>
              <a:rect l="l" t="t" r="r" b="b"/>
              <a:pathLst>
                <a:path w="9246" h="18484" extrusionOk="0">
                  <a:moveTo>
                    <a:pt x="8522" y="1"/>
                  </a:moveTo>
                  <a:lnTo>
                    <a:pt x="8522" y="6761"/>
                  </a:lnTo>
                  <a:cubicBezTo>
                    <a:pt x="8338" y="6814"/>
                    <a:pt x="8161" y="6888"/>
                    <a:pt x="7999" y="6976"/>
                  </a:cubicBezTo>
                  <a:lnTo>
                    <a:pt x="3217" y="2197"/>
                  </a:lnTo>
                  <a:lnTo>
                    <a:pt x="2197" y="3217"/>
                  </a:lnTo>
                  <a:lnTo>
                    <a:pt x="6979" y="7996"/>
                  </a:lnTo>
                  <a:cubicBezTo>
                    <a:pt x="6887" y="8161"/>
                    <a:pt x="6814" y="8338"/>
                    <a:pt x="6764" y="8523"/>
                  </a:cubicBezTo>
                  <a:lnTo>
                    <a:pt x="0" y="8523"/>
                  </a:lnTo>
                  <a:lnTo>
                    <a:pt x="0" y="9966"/>
                  </a:lnTo>
                  <a:lnTo>
                    <a:pt x="6764" y="9966"/>
                  </a:lnTo>
                  <a:cubicBezTo>
                    <a:pt x="6814" y="10146"/>
                    <a:pt x="6887" y="10323"/>
                    <a:pt x="6979" y="10489"/>
                  </a:cubicBezTo>
                  <a:lnTo>
                    <a:pt x="2197" y="15267"/>
                  </a:lnTo>
                  <a:lnTo>
                    <a:pt x="3217" y="16287"/>
                  </a:lnTo>
                  <a:lnTo>
                    <a:pt x="7999" y="11508"/>
                  </a:lnTo>
                  <a:cubicBezTo>
                    <a:pt x="8161" y="11601"/>
                    <a:pt x="8341" y="11670"/>
                    <a:pt x="8522" y="11724"/>
                  </a:cubicBezTo>
                  <a:lnTo>
                    <a:pt x="8522" y="18484"/>
                  </a:lnTo>
                  <a:lnTo>
                    <a:pt x="9246" y="18484"/>
                  </a:lnTo>
                  <a:lnTo>
                    <a:pt x="9246" y="10381"/>
                  </a:lnTo>
                  <a:cubicBezTo>
                    <a:pt x="9239" y="10381"/>
                    <a:pt x="9232" y="10381"/>
                    <a:pt x="9225" y="10381"/>
                  </a:cubicBezTo>
                  <a:cubicBezTo>
                    <a:pt x="8603" y="10381"/>
                    <a:pt x="8099" y="9870"/>
                    <a:pt x="8099" y="9246"/>
                  </a:cubicBezTo>
                  <a:cubicBezTo>
                    <a:pt x="8099" y="8619"/>
                    <a:pt x="8615" y="8103"/>
                    <a:pt x="9246" y="8103"/>
                  </a:cubicBezTo>
                  <a:lnTo>
                    <a:pt x="9246"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43" name="Google Shape;2443;p69"/>
            <p:cNvSpPr/>
            <p:nvPr/>
          </p:nvSpPr>
          <p:spPr>
            <a:xfrm>
              <a:off x="6563428" y="3880722"/>
              <a:ext cx="282757" cy="524513"/>
            </a:xfrm>
            <a:custGeom>
              <a:avLst/>
              <a:gdLst/>
              <a:ahLst/>
              <a:cxnLst/>
              <a:rect l="l" t="t" r="r" b="b"/>
              <a:pathLst>
                <a:path w="13275" h="24625" extrusionOk="0">
                  <a:moveTo>
                    <a:pt x="963" y="0"/>
                  </a:moveTo>
                  <a:lnTo>
                    <a:pt x="1" y="1635"/>
                  </a:lnTo>
                  <a:lnTo>
                    <a:pt x="963" y="3067"/>
                  </a:lnTo>
                  <a:cubicBezTo>
                    <a:pt x="6061" y="3067"/>
                    <a:pt x="10208" y="7210"/>
                    <a:pt x="10208" y="12312"/>
                  </a:cubicBezTo>
                  <a:cubicBezTo>
                    <a:pt x="10208" y="17410"/>
                    <a:pt x="6064" y="21561"/>
                    <a:pt x="963" y="21561"/>
                  </a:cubicBezTo>
                  <a:lnTo>
                    <a:pt x="1" y="22893"/>
                  </a:lnTo>
                  <a:lnTo>
                    <a:pt x="963" y="24624"/>
                  </a:lnTo>
                  <a:cubicBezTo>
                    <a:pt x="7761" y="24624"/>
                    <a:pt x="13275" y="19114"/>
                    <a:pt x="13275" y="12312"/>
                  </a:cubicBezTo>
                  <a:cubicBezTo>
                    <a:pt x="13275" y="5514"/>
                    <a:pt x="7761" y="0"/>
                    <a:pt x="963"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444" name="Google Shape;2444;p69"/>
            <p:cNvSpPr/>
            <p:nvPr/>
          </p:nvSpPr>
          <p:spPr>
            <a:xfrm>
              <a:off x="6321662" y="3880722"/>
              <a:ext cx="262267" cy="524513"/>
            </a:xfrm>
            <a:custGeom>
              <a:avLst/>
              <a:gdLst/>
              <a:ahLst/>
              <a:cxnLst/>
              <a:rect l="l" t="t" r="r" b="b"/>
              <a:pathLst>
                <a:path w="12313" h="24625" extrusionOk="0">
                  <a:moveTo>
                    <a:pt x="12313" y="0"/>
                  </a:moveTo>
                  <a:cubicBezTo>
                    <a:pt x="5510" y="0"/>
                    <a:pt x="1" y="5514"/>
                    <a:pt x="1" y="12312"/>
                  </a:cubicBezTo>
                  <a:cubicBezTo>
                    <a:pt x="1" y="19114"/>
                    <a:pt x="5510" y="24624"/>
                    <a:pt x="12313" y="24624"/>
                  </a:cubicBezTo>
                  <a:lnTo>
                    <a:pt x="12313" y="21561"/>
                  </a:lnTo>
                  <a:cubicBezTo>
                    <a:pt x="7215" y="21561"/>
                    <a:pt x="3063" y="17410"/>
                    <a:pt x="3063" y="12312"/>
                  </a:cubicBezTo>
                  <a:cubicBezTo>
                    <a:pt x="3063" y="7214"/>
                    <a:pt x="7207" y="3067"/>
                    <a:pt x="12313" y="3067"/>
                  </a:cubicBezTo>
                  <a:lnTo>
                    <a:pt x="12313"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445" name="Google Shape;2445;p69"/>
            <p:cNvSpPr/>
            <p:nvPr/>
          </p:nvSpPr>
          <p:spPr>
            <a:xfrm>
              <a:off x="6573673" y="3930715"/>
              <a:ext cx="222606" cy="424765"/>
            </a:xfrm>
            <a:custGeom>
              <a:avLst/>
              <a:gdLst/>
              <a:ahLst/>
              <a:cxnLst/>
              <a:rect l="l" t="t" r="r" b="b"/>
              <a:pathLst>
                <a:path w="10451" h="19942" extrusionOk="0">
                  <a:moveTo>
                    <a:pt x="482" y="0"/>
                  </a:moveTo>
                  <a:lnTo>
                    <a:pt x="1" y="723"/>
                  </a:lnTo>
                  <a:lnTo>
                    <a:pt x="482" y="1443"/>
                  </a:lnTo>
                  <a:cubicBezTo>
                    <a:pt x="5179" y="1443"/>
                    <a:pt x="9008" y="5267"/>
                    <a:pt x="9008" y="9973"/>
                  </a:cubicBezTo>
                  <a:cubicBezTo>
                    <a:pt x="9008" y="14671"/>
                    <a:pt x="5183" y="18499"/>
                    <a:pt x="482" y="18499"/>
                  </a:cubicBezTo>
                  <a:lnTo>
                    <a:pt x="1" y="19218"/>
                  </a:lnTo>
                  <a:lnTo>
                    <a:pt x="482" y="19942"/>
                  </a:lnTo>
                  <a:cubicBezTo>
                    <a:pt x="5976" y="19942"/>
                    <a:pt x="10451" y="15467"/>
                    <a:pt x="10451" y="9973"/>
                  </a:cubicBezTo>
                  <a:cubicBezTo>
                    <a:pt x="10443" y="4471"/>
                    <a:pt x="5976" y="0"/>
                    <a:pt x="482"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46" name="Google Shape;2446;p69"/>
            <p:cNvSpPr/>
            <p:nvPr/>
          </p:nvSpPr>
          <p:spPr>
            <a:xfrm>
              <a:off x="6371485" y="3930630"/>
              <a:ext cx="212446" cy="424765"/>
            </a:xfrm>
            <a:custGeom>
              <a:avLst/>
              <a:gdLst/>
              <a:ahLst/>
              <a:cxnLst/>
              <a:rect l="l" t="t" r="r" b="b"/>
              <a:pathLst>
                <a:path w="9974" h="19942" extrusionOk="0">
                  <a:moveTo>
                    <a:pt x="9974" y="0"/>
                  </a:moveTo>
                  <a:cubicBezTo>
                    <a:pt x="4476" y="0"/>
                    <a:pt x="1" y="4475"/>
                    <a:pt x="1" y="9969"/>
                  </a:cubicBezTo>
                  <a:cubicBezTo>
                    <a:pt x="1" y="15467"/>
                    <a:pt x="4476" y="19942"/>
                    <a:pt x="9974" y="19942"/>
                  </a:cubicBezTo>
                  <a:lnTo>
                    <a:pt x="9974" y="18499"/>
                  </a:lnTo>
                  <a:cubicBezTo>
                    <a:pt x="5268" y="18499"/>
                    <a:pt x="1444" y="14675"/>
                    <a:pt x="1444" y="9969"/>
                  </a:cubicBezTo>
                  <a:cubicBezTo>
                    <a:pt x="1444" y="5271"/>
                    <a:pt x="5268" y="1443"/>
                    <a:pt x="9974" y="1443"/>
                  </a:cubicBezTo>
                  <a:lnTo>
                    <a:pt x="9974"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2447" name="Google Shape;2447;p69"/>
          <p:cNvGrpSpPr/>
          <p:nvPr/>
        </p:nvGrpSpPr>
        <p:grpSpPr>
          <a:xfrm>
            <a:off x="9474436" y="5428072"/>
            <a:ext cx="699563" cy="699776"/>
            <a:chOff x="6940433" y="3886622"/>
            <a:chExt cx="524672" cy="524832"/>
          </a:xfrm>
        </p:grpSpPr>
        <p:sp>
          <p:nvSpPr>
            <p:cNvPr id="2448" name="Google Shape;2448;p69"/>
            <p:cNvSpPr/>
            <p:nvPr/>
          </p:nvSpPr>
          <p:spPr>
            <a:xfrm>
              <a:off x="7182199" y="3886622"/>
              <a:ext cx="282907" cy="524513"/>
            </a:xfrm>
            <a:custGeom>
              <a:avLst/>
              <a:gdLst/>
              <a:ahLst/>
              <a:cxnLst/>
              <a:rect l="l" t="t" r="r" b="b"/>
              <a:pathLst>
                <a:path w="13282" h="24625" extrusionOk="0">
                  <a:moveTo>
                    <a:pt x="962" y="0"/>
                  </a:moveTo>
                  <a:lnTo>
                    <a:pt x="0" y="12312"/>
                  </a:lnTo>
                  <a:lnTo>
                    <a:pt x="962" y="24624"/>
                  </a:lnTo>
                  <a:lnTo>
                    <a:pt x="1682" y="24624"/>
                  </a:lnTo>
                  <a:lnTo>
                    <a:pt x="1682" y="23154"/>
                  </a:lnTo>
                  <a:cubicBezTo>
                    <a:pt x="2155" y="23127"/>
                    <a:pt x="2617" y="23066"/>
                    <a:pt x="3071" y="22974"/>
                  </a:cubicBezTo>
                  <a:lnTo>
                    <a:pt x="3452" y="24386"/>
                  </a:lnTo>
                  <a:lnTo>
                    <a:pt x="4844" y="24012"/>
                  </a:lnTo>
                  <a:lnTo>
                    <a:pt x="4467" y="22596"/>
                  </a:lnTo>
                  <a:cubicBezTo>
                    <a:pt x="4910" y="22443"/>
                    <a:pt x="5341" y="22266"/>
                    <a:pt x="5760" y="22058"/>
                  </a:cubicBezTo>
                  <a:lnTo>
                    <a:pt x="6495" y="23327"/>
                  </a:lnTo>
                  <a:lnTo>
                    <a:pt x="7745" y="22608"/>
                  </a:lnTo>
                  <a:lnTo>
                    <a:pt x="7011" y="21334"/>
                  </a:lnTo>
                  <a:cubicBezTo>
                    <a:pt x="7399" y="21073"/>
                    <a:pt x="7768" y="20784"/>
                    <a:pt x="8122" y="20480"/>
                  </a:cubicBezTo>
                  <a:lnTo>
                    <a:pt x="9161" y="21519"/>
                  </a:lnTo>
                  <a:lnTo>
                    <a:pt x="10181" y="20500"/>
                  </a:lnTo>
                  <a:lnTo>
                    <a:pt x="9142" y="19461"/>
                  </a:lnTo>
                  <a:cubicBezTo>
                    <a:pt x="9450" y="19111"/>
                    <a:pt x="9735" y="18741"/>
                    <a:pt x="9992" y="18353"/>
                  </a:cubicBezTo>
                  <a:lnTo>
                    <a:pt x="11266" y="19088"/>
                  </a:lnTo>
                  <a:lnTo>
                    <a:pt x="11989" y="17837"/>
                  </a:lnTo>
                  <a:lnTo>
                    <a:pt x="10720" y="17102"/>
                  </a:lnTo>
                  <a:cubicBezTo>
                    <a:pt x="10927" y="16683"/>
                    <a:pt x="11104" y="16256"/>
                    <a:pt x="11258" y="15806"/>
                  </a:cubicBezTo>
                  <a:lnTo>
                    <a:pt x="12670" y="16187"/>
                  </a:lnTo>
                  <a:lnTo>
                    <a:pt x="13047" y="14794"/>
                  </a:lnTo>
                  <a:lnTo>
                    <a:pt x="11631" y="14413"/>
                  </a:lnTo>
                  <a:cubicBezTo>
                    <a:pt x="11724" y="13959"/>
                    <a:pt x="11781" y="13493"/>
                    <a:pt x="11816" y="13024"/>
                  </a:cubicBezTo>
                  <a:lnTo>
                    <a:pt x="13282" y="13032"/>
                  </a:lnTo>
                  <a:lnTo>
                    <a:pt x="13282" y="11589"/>
                  </a:lnTo>
                  <a:lnTo>
                    <a:pt x="11816" y="11589"/>
                  </a:lnTo>
                  <a:cubicBezTo>
                    <a:pt x="11785" y="11119"/>
                    <a:pt x="11724" y="10658"/>
                    <a:pt x="11631" y="10200"/>
                  </a:cubicBezTo>
                  <a:lnTo>
                    <a:pt x="13047" y="9819"/>
                  </a:lnTo>
                  <a:lnTo>
                    <a:pt x="12670" y="8426"/>
                  </a:lnTo>
                  <a:lnTo>
                    <a:pt x="11258" y="8803"/>
                  </a:lnTo>
                  <a:cubicBezTo>
                    <a:pt x="11104" y="8361"/>
                    <a:pt x="10927" y="7930"/>
                    <a:pt x="10720" y="7510"/>
                  </a:cubicBezTo>
                  <a:lnTo>
                    <a:pt x="11989" y="6776"/>
                  </a:lnTo>
                  <a:lnTo>
                    <a:pt x="11266" y="5525"/>
                  </a:lnTo>
                  <a:lnTo>
                    <a:pt x="9992" y="6260"/>
                  </a:lnTo>
                  <a:cubicBezTo>
                    <a:pt x="9735" y="5871"/>
                    <a:pt x="9446" y="5498"/>
                    <a:pt x="9142" y="5148"/>
                  </a:cubicBezTo>
                  <a:lnTo>
                    <a:pt x="10181" y="4109"/>
                  </a:lnTo>
                  <a:lnTo>
                    <a:pt x="9161" y="3090"/>
                  </a:lnTo>
                  <a:lnTo>
                    <a:pt x="8122" y="4128"/>
                  </a:lnTo>
                  <a:cubicBezTo>
                    <a:pt x="7768" y="3821"/>
                    <a:pt x="7399" y="3540"/>
                    <a:pt x="7011" y="3278"/>
                  </a:cubicBezTo>
                  <a:lnTo>
                    <a:pt x="7745" y="2005"/>
                  </a:lnTo>
                  <a:lnTo>
                    <a:pt x="6495" y="1281"/>
                  </a:lnTo>
                  <a:lnTo>
                    <a:pt x="5760" y="2551"/>
                  </a:lnTo>
                  <a:cubicBezTo>
                    <a:pt x="5341" y="2347"/>
                    <a:pt x="4914" y="2166"/>
                    <a:pt x="4467" y="2012"/>
                  </a:cubicBezTo>
                  <a:lnTo>
                    <a:pt x="4844" y="600"/>
                  </a:lnTo>
                  <a:lnTo>
                    <a:pt x="3452" y="223"/>
                  </a:lnTo>
                  <a:lnTo>
                    <a:pt x="3071" y="1639"/>
                  </a:lnTo>
                  <a:cubicBezTo>
                    <a:pt x="2621" y="1547"/>
                    <a:pt x="2151" y="1489"/>
                    <a:pt x="1682" y="1454"/>
                  </a:cubicBezTo>
                  <a:lnTo>
                    <a:pt x="1682"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449" name="Google Shape;2449;p69"/>
            <p:cNvSpPr/>
            <p:nvPr/>
          </p:nvSpPr>
          <p:spPr>
            <a:xfrm>
              <a:off x="6940433" y="3886942"/>
              <a:ext cx="262416" cy="524513"/>
            </a:xfrm>
            <a:custGeom>
              <a:avLst/>
              <a:gdLst/>
              <a:ahLst/>
              <a:cxnLst/>
              <a:rect l="l" t="t" r="r" b="b"/>
              <a:pathLst>
                <a:path w="12320" h="24625" extrusionOk="0">
                  <a:moveTo>
                    <a:pt x="11600" y="0"/>
                  </a:moveTo>
                  <a:lnTo>
                    <a:pt x="11600" y="1451"/>
                  </a:lnTo>
                  <a:cubicBezTo>
                    <a:pt x="11127" y="1478"/>
                    <a:pt x="10666" y="1543"/>
                    <a:pt x="10208" y="1632"/>
                  </a:cubicBezTo>
                  <a:lnTo>
                    <a:pt x="9831" y="220"/>
                  </a:lnTo>
                  <a:lnTo>
                    <a:pt x="8434" y="593"/>
                  </a:lnTo>
                  <a:lnTo>
                    <a:pt x="8815" y="2009"/>
                  </a:lnTo>
                  <a:cubicBezTo>
                    <a:pt x="8372" y="2163"/>
                    <a:pt x="7938" y="2340"/>
                    <a:pt x="7522" y="2548"/>
                  </a:cubicBezTo>
                  <a:lnTo>
                    <a:pt x="6783" y="1278"/>
                  </a:lnTo>
                  <a:lnTo>
                    <a:pt x="5533" y="1997"/>
                  </a:lnTo>
                  <a:lnTo>
                    <a:pt x="6272" y="3275"/>
                  </a:lnTo>
                  <a:cubicBezTo>
                    <a:pt x="5879" y="3532"/>
                    <a:pt x="5510" y="3821"/>
                    <a:pt x="5160" y="4125"/>
                  </a:cubicBezTo>
                  <a:lnTo>
                    <a:pt x="4121" y="3086"/>
                  </a:lnTo>
                  <a:lnTo>
                    <a:pt x="3101" y="4106"/>
                  </a:lnTo>
                  <a:lnTo>
                    <a:pt x="4140" y="5145"/>
                  </a:lnTo>
                  <a:cubicBezTo>
                    <a:pt x="3832" y="5495"/>
                    <a:pt x="3548" y="5864"/>
                    <a:pt x="3290" y="6253"/>
                  </a:cubicBezTo>
                  <a:lnTo>
                    <a:pt x="2013" y="5518"/>
                  </a:lnTo>
                  <a:lnTo>
                    <a:pt x="1293" y="6768"/>
                  </a:lnTo>
                  <a:lnTo>
                    <a:pt x="2563" y="7503"/>
                  </a:lnTo>
                  <a:cubicBezTo>
                    <a:pt x="2355" y="7922"/>
                    <a:pt x="2178" y="8350"/>
                    <a:pt x="2024" y="8800"/>
                  </a:cubicBezTo>
                  <a:lnTo>
                    <a:pt x="608" y="8419"/>
                  </a:lnTo>
                  <a:lnTo>
                    <a:pt x="235" y="9812"/>
                  </a:lnTo>
                  <a:lnTo>
                    <a:pt x="1647" y="10193"/>
                  </a:lnTo>
                  <a:cubicBezTo>
                    <a:pt x="1559" y="10647"/>
                    <a:pt x="1501" y="11112"/>
                    <a:pt x="1466" y="11585"/>
                  </a:cubicBezTo>
                  <a:lnTo>
                    <a:pt x="0" y="11585"/>
                  </a:lnTo>
                  <a:lnTo>
                    <a:pt x="0" y="13028"/>
                  </a:lnTo>
                  <a:lnTo>
                    <a:pt x="1466" y="13028"/>
                  </a:lnTo>
                  <a:cubicBezTo>
                    <a:pt x="1493" y="13498"/>
                    <a:pt x="1559" y="13959"/>
                    <a:pt x="1647" y="14417"/>
                  </a:cubicBezTo>
                  <a:lnTo>
                    <a:pt x="235" y="14798"/>
                  </a:lnTo>
                  <a:lnTo>
                    <a:pt x="608" y="16191"/>
                  </a:lnTo>
                  <a:lnTo>
                    <a:pt x="2024" y="15810"/>
                  </a:lnTo>
                  <a:cubicBezTo>
                    <a:pt x="2178" y="16252"/>
                    <a:pt x="2355" y="16687"/>
                    <a:pt x="2563" y="17106"/>
                  </a:cubicBezTo>
                  <a:lnTo>
                    <a:pt x="1293" y="17841"/>
                  </a:lnTo>
                  <a:lnTo>
                    <a:pt x="2013" y="19092"/>
                  </a:lnTo>
                  <a:lnTo>
                    <a:pt x="3290" y="18357"/>
                  </a:lnTo>
                  <a:cubicBezTo>
                    <a:pt x="3548" y="18746"/>
                    <a:pt x="3836" y="19115"/>
                    <a:pt x="4140" y="19465"/>
                  </a:cubicBezTo>
                  <a:lnTo>
                    <a:pt x="3101" y="20504"/>
                  </a:lnTo>
                  <a:lnTo>
                    <a:pt x="4121" y="21523"/>
                  </a:lnTo>
                  <a:lnTo>
                    <a:pt x="5160" y="20485"/>
                  </a:lnTo>
                  <a:cubicBezTo>
                    <a:pt x="5510" y="20792"/>
                    <a:pt x="5879" y="21077"/>
                    <a:pt x="6272" y="21335"/>
                  </a:cubicBezTo>
                  <a:lnTo>
                    <a:pt x="5533" y="22612"/>
                  </a:lnTo>
                  <a:lnTo>
                    <a:pt x="6783" y="23332"/>
                  </a:lnTo>
                  <a:lnTo>
                    <a:pt x="7522" y="22062"/>
                  </a:lnTo>
                  <a:cubicBezTo>
                    <a:pt x="7938" y="22270"/>
                    <a:pt x="8369" y="22447"/>
                    <a:pt x="8815" y="22601"/>
                  </a:cubicBezTo>
                  <a:lnTo>
                    <a:pt x="8434" y="24017"/>
                  </a:lnTo>
                  <a:lnTo>
                    <a:pt x="9831" y="24390"/>
                  </a:lnTo>
                  <a:lnTo>
                    <a:pt x="10208" y="22978"/>
                  </a:lnTo>
                  <a:cubicBezTo>
                    <a:pt x="10662" y="23066"/>
                    <a:pt x="11127" y="23124"/>
                    <a:pt x="11600" y="23159"/>
                  </a:cubicBezTo>
                  <a:lnTo>
                    <a:pt x="11600" y="24624"/>
                  </a:lnTo>
                  <a:lnTo>
                    <a:pt x="12320" y="24624"/>
                  </a:lnTo>
                  <a:lnTo>
                    <a:pt x="1232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450" name="Google Shape;2450;p69"/>
            <p:cNvSpPr/>
            <p:nvPr/>
          </p:nvSpPr>
          <p:spPr>
            <a:xfrm>
              <a:off x="7182284" y="3948076"/>
              <a:ext cx="220966" cy="401590"/>
            </a:xfrm>
            <a:custGeom>
              <a:avLst/>
              <a:gdLst/>
              <a:ahLst/>
              <a:cxnLst/>
              <a:rect l="l" t="t" r="r" b="b"/>
              <a:pathLst>
                <a:path w="10374" h="18854" extrusionOk="0">
                  <a:moveTo>
                    <a:pt x="962" y="1"/>
                  </a:moveTo>
                  <a:lnTo>
                    <a:pt x="0" y="9427"/>
                  </a:lnTo>
                  <a:lnTo>
                    <a:pt x="962" y="18853"/>
                  </a:lnTo>
                  <a:lnTo>
                    <a:pt x="1682" y="18853"/>
                  </a:lnTo>
                  <a:lnTo>
                    <a:pt x="1682" y="17376"/>
                  </a:lnTo>
                  <a:cubicBezTo>
                    <a:pt x="2136" y="17338"/>
                    <a:pt x="2578" y="17257"/>
                    <a:pt x="3005" y="17145"/>
                  </a:cubicBezTo>
                  <a:lnTo>
                    <a:pt x="3509" y="18530"/>
                  </a:lnTo>
                  <a:lnTo>
                    <a:pt x="4867" y="18034"/>
                  </a:lnTo>
                  <a:lnTo>
                    <a:pt x="4359" y="16649"/>
                  </a:lnTo>
                  <a:cubicBezTo>
                    <a:pt x="4763" y="16456"/>
                    <a:pt x="5156" y="16229"/>
                    <a:pt x="5521" y="15976"/>
                  </a:cubicBezTo>
                  <a:lnTo>
                    <a:pt x="6472" y="17111"/>
                  </a:lnTo>
                  <a:lnTo>
                    <a:pt x="7580" y="16183"/>
                  </a:lnTo>
                  <a:lnTo>
                    <a:pt x="6626" y="15048"/>
                  </a:lnTo>
                  <a:cubicBezTo>
                    <a:pt x="6941" y="14729"/>
                    <a:pt x="7230" y="14390"/>
                    <a:pt x="7487" y="14021"/>
                  </a:cubicBezTo>
                  <a:lnTo>
                    <a:pt x="8769" y="14764"/>
                  </a:lnTo>
                  <a:lnTo>
                    <a:pt x="9488" y="13513"/>
                  </a:lnTo>
                  <a:lnTo>
                    <a:pt x="8207" y="12771"/>
                  </a:lnTo>
                  <a:cubicBezTo>
                    <a:pt x="8395" y="12367"/>
                    <a:pt x="8549" y="11951"/>
                    <a:pt x="8673" y="11512"/>
                  </a:cubicBezTo>
                  <a:lnTo>
                    <a:pt x="10123" y="11766"/>
                  </a:lnTo>
                  <a:lnTo>
                    <a:pt x="10373" y="10350"/>
                  </a:lnTo>
                  <a:lnTo>
                    <a:pt x="8919" y="10093"/>
                  </a:lnTo>
                  <a:cubicBezTo>
                    <a:pt x="8942" y="9873"/>
                    <a:pt x="8950" y="9650"/>
                    <a:pt x="8950" y="9427"/>
                  </a:cubicBezTo>
                  <a:cubicBezTo>
                    <a:pt x="8950" y="9200"/>
                    <a:pt x="8942" y="8977"/>
                    <a:pt x="8919" y="8758"/>
                  </a:cubicBezTo>
                  <a:lnTo>
                    <a:pt x="10373" y="8504"/>
                  </a:lnTo>
                  <a:lnTo>
                    <a:pt x="10123" y="7084"/>
                  </a:lnTo>
                  <a:lnTo>
                    <a:pt x="8673" y="7338"/>
                  </a:lnTo>
                  <a:cubicBezTo>
                    <a:pt x="8549" y="6899"/>
                    <a:pt x="8395" y="6484"/>
                    <a:pt x="8207" y="6080"/>
                  </a:cubicBezTo>
                  <a:lnTo>
                    <a:pt x="9488" y="5341"/>
                  </a:lnTo>
                  <a:lnTo>
                    <a:pt x="8769" y="4091"/>
                  </a:lnTo>
                  <a:lnTo>
                    <a:pt x="7487" y="4833"/>
                  </a:lnTo>
                  <a:cubicBezTo>
                    <a:pt x="7230" y="4468"/>
                    <a:pt x="6941" y="4125"/>
                    <a:pt x="6626" y="3810"/>
                  </a:cubicBezTo>
                  <a:lnTo>
                    <a:pt x="7580" y="2675"/>
                  </a:lnTo>
                  <a:lnTo>
                    <a:pt x="6472" y="1744"/>
                  </a:lnTo>
                  <a:lnTo>
                    <a:pt x="5521" y="2879"/>
                  </a:lnTo>
                  <a:cubicBezTo>
                    <a:pt x="5156" y="2625"/>
                    <a:pt x="4767" y="2398"/>
                    <a:pt x="4359" y="2205"/>
                  </a:cubicBezTo>
                  <a:lnTo>
                    <a:pt x="4867" y="820"/>
                  </a:lnTo>
                  <a:lnTo>
                    <a:pt x="3509" y="324"/>
                  </a:lnTo>
                  <a:lnTo>
                    <a:pt x="3005" y="1709"/>
                  </a:lnTo>
                  <a:cubicBezTo>
                    <a:pt x="2578" y="1594"/>
                    <a:pt x="2136" y="1517"/>
                    <a:pt x="1682" y="1478"/>
                  </a:cubicBezTo>
                  <a:lnTo>
                    <a:pt x="1682"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51" name="Google Shape;2451;p69"/>
            <p:cNvSpPr/>
            <p:nvPr/>
          </p:nvSpPr>
          <p:spPr>
            <a:xfrm>
              <a:off x="7002376" y="3948076"/>
              <a:ext cx="200476" cy="401590"/>
            </a:xfrm>
            <a:custGeom>
              <a:avLst/>
              <a:gdLst/>
              <a:ahLst/>
              <a:cxnLst/>
              <a:rect l="l" t="t" r="r" b="b"/>
              <a:pathLst>
                <a:path w="9412" h="18854" extrusionOk="0">
                  <a:moveTo>
                    <a:pt x="8692" y="1"/>
                  </a:moveTo>
                  <a:lnTo>
                    <a:pt x="8692" y="1474"/>
                  </a:lnTo>
                  <a:cubicBezTo>
                    <a:pt x="8238" y="1513"/>
                    <a:pt x="7796" y="1597"/>
                    <a:pt x="7369" y="1705"/>
                  </a:cubicBezTo>
                  <a:lnTo>
                    <a:pt x="6865" y="320"/>
                  </a:lnTo>
                  <a:lnTo>
                    <a:pt x="5507" y="816"/>
                  </a:lnTo>
                  <a:lnTo>
                    <a:pt x="6011" y="2201"/>
                  </a:lnTo>
                  <a:cubicBezTo>
                    <a:pt x="5607" y="2394"/>
                    <a:pt x="5218" y="2621"/>
                    <a:pt x="4853" y="2875"/>
                  </a:cubicBezTo>
                  <a:lnTo>
                    <a:pt x="3898" y="1740"/>
                  </a:lnTo>
                  <a:lnTo>
                    <a:pt x="2794" y="2667"/>
                  </a:lnTo>
                  <a:lnTo>
                    <a:pt x="3748" y="3802"/>
                  </a:lnTo>
                  <a:cubicBezTo>
                    <a:pt x="3433" y="4121"/>
                    <a:pt x="3144" y="4464"/>
                    <a:pt x="2887" y="4829"/>
                  </a:cubicBezTo>
                  <a:lnTo>
                    <a:pt x="1605" y="4087"/>
                  </a:lnTo>
                  <a:lnTo>
                    <a:pt x="886" y="5337"/>
                  </a:lnTo>
                  <a:lnTo>
                    <a:pt x="2163" y="6080"/>
                  </a:lnTo>
                  <a:cubicBezTo>
                    <a:pt x="1979" y="6484"/>
                    <a:pt x="1825" y="6899"/>
                    <a:pt x="1702" y="7338"/>
                  </a:cubicBezTo>
                  <a:lnTo>
                    <a:pt x="251" y="7084"/>
                  </a:lnTo>
                  <a:lnTo>
                    <a:pt x="1" y="8504"/>
                  </a:lnTo>
                  <a:lnTo>
                    <a:pt x="1451" y="8758"/>
                  </a:lnTo>
                  <a:cubicBezTo>
                    <a:pt x="1432" y="8977"/>
                    <a:pt x="1425" y="9200"/>
                    <a:pt x="1425" y="9427"/>
                  </a:cubicBezTo>
                  <a:cubicBezTo>
                    <a:pt x="1425" y="9650"/>
                    <a:pt x="1432" y="9873"/>
                    <a:pt x="1451" y="10093"/>
                  </a:cubicBezTo>
                  <a:lnTo>
                    <a:pt x="1" y="10350"/>
                  </a:lnTo>
                  <a:lnTo>
                    <a:pt x="251" y="11766"/>
                  </a:lnTo>
                  <a:lnTo>
                    <a:pt x="1702" y="11512"/>
                  </a:lnTo>
                  <a:cubicBezTo>
                    <a:pt x="1825" y="11951"/>
                    <a:pt x="1975" y="12370"/>
                    <a:pt x="2163" y="12774"/>
                  </a:cubicBezTo>
                  <a:lnTo>
                    <a:pt x="886" y="13513"/>
                  </a:lnTo>
                  <a:lnTo>
                    <a:pt x="1605" y="14764"/>
                  </a:lnTo>
                  <a:lnTo>
                    <a:pt x="2887" y="14025"/>
                  </a:lnTo>
                  <a:cubicBezTo>
                    <a:pt x="3144" y="14390"/>
                    <a:pt x="3433" y="14729"/>
                    <a:pt x="3748" y="15048"/>
                  </a:cubicBezTo>
                  <a:lnTo>
                    <a:pt x="2794" y="16183"/>
                  </a:lnTo>
                  <a:lnTo>
                    <a:pt x="3898" y="17111"/>
                  </a:lnTo>
                  <a:lnTo>
                    <a:pt x="4853" y="15976"/>
                  </a:lnTo>
                  <a:cubicBezTo>
                    <a:pt x="5218" y="16229"/>
                    <a:pt x="5607" y="16456"/>
                    <a:pt x="6011" y="16649"/>
                  </a:cubicBezTo>
                  <a:lnTo>
                    <a:pt x="5507" y="18034"/>
                  </a:lnTo>
                  <a:lnTo>
                    <a:pt x="6865" y="18530"/>
                  </a:lnTo>
                  <a:lnTo>
                    <a:pt x="7369" y="17145"/>
                  </a:lnTo>
                  <a:cubicBezTo>
                    <a:pt x="7796" y="17261"/>
                    <a:pt x="8238" y="17338"/>
                    <a:pt x="8692" y="17376"/>
                  </a:cubicBezTo>
                  <a:lnTo>
                    <a:pt x="8692" y="18853"/>
                  </a:lnTo>
                  <a:lnTo>
                    <a:pt x="9412" y="18853"/>
                  </a:lnTo>
                  <a:lnTo>
                    <a:pt x="9412"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52" name="Google Shape;2452;p69"/>
            <p:cNvSpPr/>
            <p:nvPr/>
          </p:nvSpPr>
          <p:spPr>
            <a:xfrm>
              <a:off x="7182369" y="4009551"/>
              <a:ext cx="159814" cy="278647"/>
            </a:xfrm>
            <a:custGeom>
              <a:avLst/>
              <a:gdLst/>
              <a:ahLst/>
              <a:cxnLst/>
              <a:rect l="l" t="t" r="r" b="b"/>
              <a:pathLst>
                <a:path w="7503" h="13082" extrusionOk="0">
                  <a:moveTo>
                    <a:pt x="962" y="0"/>
                  </a:moveTo>
                  <a:lnTo>
                    <a:pt x="0" y="6541"/>
                  </a:lnTo>
                  <a:lnTo>
                    <a:pt x="962" y="13082"/>
                  </a:lnTo>
                  <a:lnTo>
                    <a:pt x="1685" y="13082"/>
                  </a:lnTo>
                  <a:lnTo>
                    <a:pt x="1685" y="11585"/>
                  </a:lnTo>
                  <a:cubicBezTo>
                    <a:pt x="2093" y="11527"/>
                    <a:pt x="2486" y="11420"/>
                    <a:pt x="2863" y="11266"/>
                  </a:cubicBezTo>
                  <a:lnTo>
                    <a:pt x="3609" y="12562"/>
                  </a:lnTo>
                  <a:lnTo>
                    <a:pt x="4859" y="11839"/>
                  </a:lnTo>
                  <a:lnTo>
                    <a:pt x="4105" y="10546"/>
                  </a:lnTo>
                  <a:cubicBezTo>
                    <a:pt x="4429" y="10296"/>
                    <a:pt x="4717" y="10008"/>
                    <a:pt x="4967" y="9685"/>
                  </a:cubicBezTo>
                  <a:lnTo>
                    <a:pt x="6260" y="10435"/>
                  </a:lnTo>
                  <a:lnTo>
                    <a:pt x="6983" y="9184"/>
                  </a:lnTo>
                  <a:lnTo>
                    <a:pt x="5691" y="8438"/>
                  </a:lnTo>
                  <a:cubicBezTo>
                    <a:pt x="5837" y="8065"/>
                    <a:pt x="5944" y="7676"/>
                    <a:pt x="6006" y="7261"/>
                  </a:cubicBezTo>
                  <a:lnTo>
                    <a:pt x="7503" y="7261"/>
                  </a:lnTo>
                  <a:lnTo>
                    <a:pt x="7503" y="5818"/>
                  </a:lnTo>
                  <a:lnTo>
                    <a:pt x="6006" y="5818"/>
                  </a:lnTo>
                  <a:cubicBezTo>
                    <a:pt x="5948" y="5410"/>
                    <a:pt x="5844" y="5014"/>
                    <a:pt x="5691" y="4640"/>
                  </a:cubicBezTo>
                  <a:lnTo>
                    <a:pt x="6983" y="3894"/>
                  </a:lnTo>
                  <a:lnTo>
                    <a:pt x="6260" y="2644"/>
                  </a:lnTo>
                  <a:lnTo>
                    <a:pt x="4967" y="3394"/>
                  </a:lnTo>
                  <a:cubicBezTo>
                    <a:pt x="4717" y="3071"/>
                    <a:pt x="4429" y="2782"/>
                    <a:pt x="4105" y="2532"/>
                  </a:cubicBezTo>
                  <a:lnTo>
                    <a:pt x="4859" y="1239"/>
                  </a:lnTo>
                  <a:lnTo>
                    <a:pt x="3609" y="520"/>
                  </a:lnTo>
                  <a:lnTo>
                    <a:pt x="2863" y="1813"/>
                  </a:lnTo>
                  <a:cubicBezTo>
                    <a:pt x="2486" y="1662"/>
                    <a:pt x="2093" y="1555"/>
                    <a:pt x="1685" y="1493"/>
                  </a:cubicBezTo>
                  <a:lnTo>
                    <a:pt x="1685"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53" name="Google Shape;2453;p69"/>
            <p:cNvSpPr/>
            <p:nvPr/>
          </p:nvSpPr>
          <p:spPr>
            <a:xfrm>
              <a:off x="7063531" y="4009551"/>
              <a:ext cx="139323" cy="278647"/>
            </a:xfrm>
            <a:custGeom>
              <a:avLst/>
              <a:gdLst/>
              <a:ahLst/>
              <a:cxnLst/>
              <a:rect l="l" t="t" r="r" b="b"/>
              <a:pathLst>
                <a:path w="6541" h="13082" extrusionOk="0">
                  <a:moveTo>
                    <a:pt x="5821" y="0"/>
                  </a:moveTo>
                  <a:lnTo>
                    <a:pt x="5821" y="1493"/>
                  </a:lnTo>
                  <a:cubicBezTo>
                    <a:pt x="5410" y="1551"/>
                    <a:pt x="5017" y="1659"/>
                    <a:pt x="4640" y="1813"/>
                  </a:cubicBezTo>
                  <a:lnTo>
                    <a:pt x="3898" y="520"/>
                  </a:lnTo>
                  <a:lnTo>
                    <a:pt x="2647" y="1239"/>
                  </a:lnTo>
                  <a:lnTo>
                    <a:pt x="3398" y="2532"/>
                  </a:lnTo>
                  <a:cubicBezTo>
                    <a:pt x="3074" y="2782"/>
                    <a:pt x="2786" y="3071"/>
                    <a:pt x="2536" y="3394"/>
                  </a:cubicBezTo>
                  <a:lnTo>
                    <a:pt x="1243" y="2644"/>
                  </a:lnTo>
                  <a:lnTo>
                    <a:pt x="520" y="3894"/>
                  </a:lnTo>
                  <a:lnTo>
                    <a:pt x="1812" y="4640"/>
                  </a:lnTo>
                  <a:cubicBezTo>
                    <a:pt x="1666" y="5014"/>
                    <a:pt x="1558" y="5406"/>
                    <a:pt x="1497" y="5818"/>
                  </a:cubicBezTo>
                  <a:lnTo>
                    <a:pt x="0" y="5818"/>
                  </a:lnTo>
                  <a:lnTo>
                    <a:pt x="0" y="7261"/>
                  </a:lnTo>
                  <a:lnTo>
                    <a:pt x="1497" y="7261"/>
                  </a:lnTo>
                  <a:cubicBezTo>
                    <a:pt x="1555" y="7668"/>
                    <a:pt x="1658" y="8065"/>
                    <a:pt x="1812" y="8438"/>
                  </a:cubicBezTo>
                  <a:lnTo>
                    <a:pt x="520" y="9184"/>
                  </a:lnTo>
                  <a:lnTo>
                    <a:pt x="1243" y="10435"/>
                  </a:lnTo>
                  <a:lnTo>
                    <a:pt x="2536" y="9685"/>
                  </a:lnTo>
                  <a:cubicBezTo>
                    <a:pt x="2786" y="10008"/>
                    <a:pt x="3074" y="10296"/>
                    <a:pt x="3398" y="10546"/>
                  </a:cubicBezTo>
                  <a:lnTo>
                    <a:pt x="2647" y="11839"/>
                  </a:lnTo>
                  <a:lnTo>
                    <a:pt x="3898" y="12562"/>
                  </a:lnTo>
                  <a:lnTo>
                    <a:pt x="4640" y="11266"/>
                  </a:lnTo>
                  <a:cubicBezTo>
                    <a:pt x="5017" y="11416"/>
                    <a:pt x="5410" y="11524"/>
                    <a:pt x="5821" y="11585"/>
                  </a:cubicBezTo>
                  <a:lnTo>
                    <a:pt x="5821" y="13082"/>
                  </a:lnTo>
                  <a:lnTo>
                    <a:pt x="6541" y="13082"/>
                  </a:lnTo>
                  <a:lnTo>
                    <a:pt x="6541"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sp>
        <p:nvSpPr>
          <p:cNvPr id="2454" name="Google Shape;2454;p69"/>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Bicycle icon pack</a:t>
            </a:r>
            <a:endParaRPr/>
          </a:p>
        </p:txBody>
      </p:sp>
    </p:spTree>
    <p:extLst>
      <p:ext uri="{BB962C8B-B14F-4D97-AF65-F5344CB8AC3E}">
        <p14:creationId xmlns:p14="http://schemas.microsoft.com/office/powerpoint/2010/main" val="860007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70"/>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Alternative resources</a:t>
            </a:r>
            <a:endParaRPr/>
          </a:p>
        </p:txBody>
      </p:sp>
      <p:grpSp>
        <p:nvGrpSpPr>
          <p:cNvPr id="2460" name="Google Shape;2460;p70"/>
          <p:cNvGrpSpPr/>
          <p:nvPr/>
        </p:nvGrpSpPr>
        <p:grpSpPr>
          <a:xfrm>
            <a:off x="1763878" y="4377693"/>
            <a:ext cx="2340829" cy="1285300"/>
            <a:chOff x="1424125" y="2218388"/>
            <a:chExt cx="975725" cy="535750"/>
          </a:xfrm>
        </p:grpSpPr>
        <p:sp>
          <p:nvSpPr>
            <p:cNvPr id="2461" name="Google Shape;2461;p70"/>
            <p:cNvSpPr/>
            <p:nvPr/>
          </p:nvSpPr>
          <p:spPr>
            <a:xfrm>
              <a:off x="1639950" y="2218388"/>
              <a:ext cx="759900" cy="444550"/>
            </a:xfrm>
            <a:custGeom>
              <a:avLst/>
              <a:gdLst/>
              <a:ahLst/>
              <a:cxnLst/>
              <a:rect l="l" t="t" r="r" b="b"/>
              <a:pathLst>
                <a:path w="30396" h="17782" extrusionOk="0">
                  <a:moveTo>
                    <a:pt x="0" y="0"/>
                  </a:moveTo>
                  <a:cubicBezTo>
                    <a:pt x="0" y="0"/>
                    <a:pt x="1216" y="9514"/>
                    <a:pt x="6444" y="17782"/>
                  </a:cubicBezTo>
                  <a:lnTo>
                    <a:pt x="30396" y="17782"/>
                  </a:lnTo>
                  <a:cubicBezTo>
                    <a:pt x="25137" y="9514"/>
                    <a:pt x="23921" y="0"/>
                    <a:pt x="2392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462" name="Google Shape;2462;p70"/>
            <p:cNvSpPr/>
            <p:nvPr/>
          </p:nvSpPr>
          <p:spPr>
            <a:xfrm>
              <a:off x="1476550" y="2218388"/>
              <a:ext cx="759925" cy="444550"/>
            </a:xfrm>
            <a:custGeom>
              <a:avLst/>
              <a:gdLst/>
              <a:ahLst/>
              <a:cxnLst/>
              <a:rect l="l" t="t" r="r" b="b"/>
              <a:pathLst>
                <a:path w="30397" h="17782" extrusionOk="0">
                  <a:moveTo>
                    <a:pt x="6445" y="0"/>
                  </a:moveTo>
                  <a:cubicBezTo>
                    <a:pt x="6445" y="0"/>
                    <a:pt x="5229" y="9514"/>
                    <a:pt x="1" y="17782"/>
                  </a:cubicBezTo>
                  <a:lnTo>
                    <a:pt x="23922" y="17782"/>
                  </a:lnTo>
                  <a:cubicBezTo>
                    <a:pt x="29181" y="9514"/>
                    <a:pt x="30397" y="0"/>
                    <a:pt x="30397"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63" name="Google Shape;2463;p70"/>
            <p:cNvSpPr/>
            <p:nvPr/>
          </p:nvSpPr>
          <p:spPr>
            <a:xfrm>
              <a:off x="2235700" y="2218388"/>
              <a:ext cx="46375" cy="444550"/>
            </a:xfrm>
            <a:custGeom>
              <a:avLst/>
              <a:gdLst/>
              <a:ahLst/>
              <a:cxnLst/>
              <a:rect l="l" t="t" r="r" b="b"/>
              <a:pathLst>
                <a:path w="1855" h="17782" extrusionOk="0">
                  <a:moveTo>
                    <a:pt x="0" y="0"/>
                  </a:moveTo>
                  <a:lnTo>
                    <a:pt x="0" y="17782"/>
                  </a:lnTo>
                  <a:lnTo>
                    <a:pt x="1854" y="17782"/>
                  </a:lnTo>
                  <a:cubicBezTo>
                    <a:pt x="1854" y="17782"/>
                    <a:pt x="517" y="13617"/>
                    <a:pt x="0"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64" name="Google Shape;2464;p70"/>
            <p:cNvSpPr/>
            <p:nvPr/>
          </p:nvSpPr>
          <p:spPr>
            <a:xfrm>
              <a:off x="2019875" y="2218388"/>
              <a:ext cx="215850" cy="502300"/>
            </a:xfrm>
            <a:custGeom>
              <a:avLst/>
              <a:gdLst/>
              <a:ahLst/>
              <a:cxnLst/>
              <a:rect l="l" t="t" r="r" b="b"/>
              <a:pathLst>
                <a:path w="8634" h="20092" fill="none" extrusionOk="0">
                  <a:moveTo>
                    <a:pt x="8633" y="0"/>
                  </a:moveTo>
                  <a:cubicBezTo>
                    <a:pt x="8633" y="0"/>
                    <a:pt x="6141" y="15168"/>
                    <a:pt x="1" y="20092"/>
                  </a:cubicBez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65" name="Google Shape;2465;p70"/>
            <p:cNvSpPr/>
            <p:nvPr/>
          </p:nvSpPr>
          <p:spPr>
            <a:xfrm>
              <a:off x="2019875" y="2678863"/>
              <a:ext cx="25" cy="75275"/>
            </a:xfrm>
            <a:custGeom>
              <a:avLst/>
              <a:gdLst/>
              <a:ahLst/>
              <a:cxnLst/>
              <a:rect l="l" t="t" r="r" b="b"/>
              <a:pathLst>
                <a:path w="1" h="3011" fill="none" extrusionOk="0">
                  <a:moveTo>
                    <a:pt x="1" y="1"/>
                  </a:moveTo>
                  <a:lnTo>
                    <a:pt x="1" y="30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66" name="Google Shape;2466;p70"/>
            <p:cNvSpPr/>
            <p:nvPr/>
          </p:nvSpPr>
          <p:spPr>
            <a:xfrm>
              <a:off x="1424125" y="2218388"/>
              <a:ext cx="215850" cy="502300"/>
            </a:xfrm>
            <a:custGeom>
              <a:avLst/>
              <a:gdLst/>
              <a:ahLst/>
              <a:cxnLst/>
              <a:rect l="l" t="t" r="r" b="b"/>
              <a:pathLst>
                <a:path w="8634" h="20092" fill="none" extrusionOk="0">
                  <a:moveTo>
                    <a:pt x="8633" y="0"/>
                  </a:moveTo>
                  <a:cubicBezTo>
                    <a:pt x="8633" y="0"/>
                    <a:pt x="6171" y="15168"/>
                    <a:pt x="1" y="20092"/>
                  </a:cubicBez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67" name="Google Shape;2467;p70"/>
            <p:cNvSpPr/>
            <p:nvPr/>
          </p:nvSpPr>
          <p:spPr>
            <a:xfrm>
              <a:off x="1424125" y="2678863"/>
              <a:ext cx="25" cy="75275"/>
            </a:xfrm>
            <a:custGeom>
              <a:avLst/>
              <a:gdLst/>
              <a:ahLst/>
              <a:cxnLst/>
              <a:rect l="l" t="t" r="r" b="b"/>
              <a:pathLst>
                <a:path w="1" h="3011" fill="none" extrusionOk="0">
                  <a:moveTo>
                    <a:pt x="1" y="1"/>
                  </a:moveTo>
                  <a:lnTo>
                    <a:pt x="1" y="30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grpSp>
      <p:grpSp>
        <p:nvGrpSpPr>
          <p:cNvPr id="2468" name="Google Shape;2468;p70"/>
          <p:cNvGrpSpPr/>
          <p:nvPr/>
        </p:nvGrpSpPr>
        <p:grpSpPr>
          <a:xfrm>
            <a:off x="1409788" y="1831252"/>
            <a:ext cx="2515568" cy="1597749"/>
            <a:chOff x="2399838" y="3003655"/>
            <a:chExt cx="2104022" cy="1336358"/>
          </a:xfrm>
        </p:grpSpPr>
        <p:sp>
          <p:nvSpPr>
            <p:cNvPr id="2469" name="Google Shape;2469;p70"/>
            <p:cNvSpPr/>
            <p:nvPr/>
          </p:nvSpPr>
          <p:spPr>
            <a:xfrm>
              <a:off x="3940764" y="4297016"/>
              <a:ext cx="559673" cy="42997"/>
            </a:xfrm>
            <a:custGeom>
              <a:avLst/>
              <a:gdLst/>
              <a:ahLst/>
              <a:cxnLst/>
              <a:rect l="l" t="t" r="r" b="b"/>
              <a:pathLst>
                <a:path w="15047" h="1156" extrusionOk="0">
                  <a:moveTo>
                    <a:pt x="7509" y="0"/>
                  </a:moveTo>
                  <a:cubicBezTo>
                    <a:pt x="3375" y="0"/>
                    <a:pt x="1" y="274"/>
                    <a:pt x="1" y="578"/>
                  </a:cubicBezTo>
                  <a:cubicBezTo>
                    <a:pt x="1" y="882"/>
                    <a:pt x="3375" y="1155"/>
                    <a:pt x="7509" y="1155"/>
                  </a:cubicBezTo>
                  <a:cubicBezTo>
                    <a:pt x="11643" y="1155"/>
                    <a:pt x="15047" y="882"/>
                    <a:pt x="15047" y="578"/>
                  </a:cubicBezTo>
                  <a:cubicBezTo>
                    <a:pt x="15047" y="274"/>
                    <a:pt x="11643" y="0"/>
                    <a:pt x="750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70" name="Google Shape;2470;p70"/>
            <p:cNvSpPr/>
            <p:nvPr/>
          </p:nvSpPr>
          <p:spPr>
            <a:xfrm>
              <a:off x="2432643" y="4297016"/>
              <a:ext cx="559636" cy="42997"/>
            </a:xfrm>
            <a:custGeom>
              <a:avLst/>
              <a:gdLst/>
              <a:ahLst/>
              <a:cxnLst/>
              <a:rect l="l" t="t" r="r" b="b"/>
              <a:pathLst>
                <a:path w="15046" h="1156" extrusionOk="0">
                  <a:moveTo>
                    <a:pt x="7508" y="0"/>
                  </a:moveTo>
                  <a:cubicBezTo>
                    <a:pt x="3374" y="0"/>
                    <a:pt x="0" y="274"/>
                    <a:pt x="0" y="578"/>
                  </a:cubicBezTo>
                  <a:cubicBezTo>
                    <a:pt x="0" y="882"/>
                    <a:pt x="3374" y="1155"/>
                    <a:pt x="7508" y="1155"/>
                  </a:cubicBezTo>
                  <a:cubicBezTo>
                    <a:pt x="11672" y="1155"/>
                    <a:pt x="15046" y="882"/>
                    <a:pt x="15046" y="578"/>
                  </a:cubicBezTo>
                  <a:cubicBezTo>
                    <a:pt x="15046" y="274"/>
                    <a:pt x="11702" y="0"/>
                    <a:pt x="75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71" name="Google Shape;2471;p70"/>
            <p:cNvSpPr/>
            <p:nvPr/>
          </p:nvSpPr>
          <p:spPr>
            <a:xfrm>
              <a:off x="2471065" y="3798425"/>
              <a:ext cx="483907" cy="485060"/>
            </a:xfrm>
            <a:custGeom>
              <a:avLst/>
              <a:gdLst/>
              <a:ahLst/>
              <a:cxnLst/>
              <a:rect l="l" t="t" r="r" b="b"/>
              <a:pathLst>
                <a:path w="13010" h="13041" fill="none" extrusionOk="0">
                  <a:moveTo>
                    <a:pt x="11824" y="4347"/>
                  </a:moveTo>
                  <a:cubicBezTo>
                    <a:pt x="13010" y="7265"/>
                    <a:pt x="11612" y="10639"/>
                    <a:pt x="8694" y="11824"/>
                  </a:cubicBezTo>
                  <a:cubicBezTo>
                    <a:pt x="5745" y="13040"/>
                    <a:pt x="2402" y="11642"/>
                    <a:pt x="1216" y="8694"/>
                  </a:cubicBezTo>
                  <a:cubicBezTo>
                    <a:pt x="1" y="5776"/>
                    <a:pt x="1399" y="2402"/>
                    <a:pt x="4347" y="1216"/>
                  </a:cubicBezTo>
                  <a:cubicBezTo>
                    <a:pt x="7265" y="1"/>
                    <a:pt x="10609" y="1429"/>
                    <a:pt x="11824" y="4347"/>
                  </a:cubicBezTo>
                  <a:close/>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72" name="Google Shape;2472;p70"/>
            <p:cNvSpPr/>
            <p:nvPr/>
          </p:nvSpPr>
          <p:spPr>
            <a:xfrm>
              <a:off x="2429221" y="3757735"/>
              <a:ext cx="568712" cy="567559"/>
            </a:xfrm>
            <a:custGeom>
              <a:avLst/>
              <a:gdLst/>
              <a:ahLst/>
              <a:cxnLst/>
              <a:rect l="l" t="t" r="r" b="b"/>
              <a:pathLst>
                <a:path w="15290" h="15259" fill="none" extrusionOk="0">
                  <a:moveTo>
                    <a:pt x="13861" y="5076"/>
                  </a:moveTo>
                  <a:cubicBezTo>
                    <a:pt x="15290" y="8511"/>
                    <a:pt x="13618" y="12432"/>
                    <a:pt x="10183" y="13830"/>
                  </a:cubicBezTo>
                  <a:cubicBezTo>
                    <a:pt x="6749" y="15259"/>
                    <a:pt x="2828" y="13618"/>
                    <a:pt x="1429" y="10152"/>
                  </a:cubicBezTo>
                  <a:cubicBezTo>
                    <a:pt x="1" y="6718"/>
                    <a:pt x="1673" y="2797"/>
                    <a:pt x="5107" y="1399"/>
                  </a:cubicBezTo>
                  <a:cubicBezTo>
                    <a:pt x="8542" y="0"/>
                    <a:pt x="12463" y="1642"/>
                    <a:pt x="13861" y="5076"/>
                  </a:cubicBezTo>
                  <a:close/>
                </a:path>
              </a:pathLst>
            </a:custGeom>
            <a:noFill/>
            <a:ln w="380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73" name="Google Shape;2473;p70"/>
            <p:cNvSpPr/>
            <p:nvPr/>
          </p:nvSpPr>
          <p:spPr>
            <a:xfrm>
              <a:off x="2399838" y="3727198"/>
              <a:ext cx="627517" cy="314335"/>
            </a:xfrm>
            <a:custGeom>
              <a:avLst/>
              <a:gdLst/>
              <a:ahLst/>
              <a:cxnLst/>
              <a:rect l="l" t="t" r="r" b="b"/>
              <a:pathLst>
                <a:path w="16871" h="8451" fill="none" extrusionOk="0">
                  <a:moveTo>
                    <a:pt x="1" y="8451"/>
                  </a:moveTo>
                  <a:cubicBezTo>
                    <a:pt x="1" y="3770"/>
                    <a:pt x="3770" y="1"/>
                    <a:pt x="8420" y="1"/>
                  </a:cubicBezTo>
                  <a:cubicBezTo>
                    <a:pt x="13101" y="1"/>
                    <a:pt x="16870" y="3770"/>
                    <a:pt x="16870" y="8451"/>
                  </a:cubicBez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74" name="Google Shape;2474;p70"/>
            <p:cNvSpPr/>
            <p:nvPr/>
          </p:nvSpPr>
          <p:spPr>
            <a:xfrm>
              <a:off x="3906880" y="3727198"/>
              <a:ext cx="313182" cy="314335"/>
            </a:xfrm>
            <a:custGeom>
              <a:avLst/>
              <a:gdLst/>
              <a:ahLst/>
              <a:cxnLst/>
              <a:rect l="l" t="t" r="r" b="b"/>
              <a:pathLst>
                <a:path w="8420" h="8451" fill="none" extrusionOk="0">
                  <a:moveTo>
                    <a:pt x="0" y="8451"/>
                  </a:moveTo>
                  <a:cubicBezTo>
                    <a:pt x="0" y="3770"/>
                    <a:pt x="3739" y="1"/>
                    <a:pt x="8420" y="1"/>
                  </a:cubicBez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75" name="Google Shape;2475;p70"/>
            <p:cNvSpPr/>
            <p:nvPr/>
          </p:nvSpPr>
          <p:spPr>
            <a:xfrm>
              <a:off x="3445595" y="3877575"/>
              <a:ext cx="67881" cy="163956"/>
            </a:xfrm>
            <a:custGeom>
              <a:avLst/>
              <a:gdLst/>
              <a:ahLst/>
              <a:cxnLst/>
              <a:rect l="l" t="t" r="r" b="b"/>
              <a:pathLst>
                <a:path w="1825" h="4408" fill="none" extrusionOk="0">
                  <a:moveTo>
                    <a:pt x="1824" y="0"/>
                  </a:moveTo>
                  <a:lnTo>
                    <a:pt x="1" y="440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76" name="Google Shape;2476;p70"/>
            <p:cNvSpPr/>
            <p:nvPr/>
          </p:nvSpPr>
          <p:spPr>
            <a:xfrm>
              <a:off x="3462556" y="3866268"/>
              <a:ext cx="100650" cy="21499"/>
            </a:xfrm>
            <a:custGeom>
              <a:avLst/>
              <a:gdLst/>
              <a:ahLst/>
              <a:cxnLst/>
              <a:rect l="l" t="t" r="r" b="b"/>
              <a:pathLst>
                <a:path w="2706" h="578" extrusionOk="0">
                  <a:moveTo>
                    <a:pt x="1" y="0"/>
                  </a:moveTo>
                  <a:lnTo>
                    <a:pt x="1" y="578"/>
                  </a:lnTo>
                  <a:lnTo>
                    <a:pt x="2706" y="578"/>
                  </a:lnTo>
                  <a:lnTo>
                    <a:pt x="2706"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477" name="Google Shape;2477;p70"/>
            <p:cNvSpPr/>
            <p:nvPr/>
          </p:nvSpPr>
          <p:spPr>
            <a:xfrm>
              <a:off x="3984877" y="3806348"/>
              <a:ext cx="469215" cy="470331"/>
            </a:xfrm>
            <a:custGeom>
              <a:avLst/>
              <a:gdLst/>
              <a:ahLst/>
              <a:cxnLst/>
              <a:rect l="l" t="t" r="r" b="b"/>
              <a:pathLst>
                <a:path w="12615" h="12645" fill="none" extrusionOk="0">
                  <a:moveTo>
                    <a:pt x="7630" y="730"/>
                  </a:moveTo>
                  <a:cubicBezTo>
                    <a:pt x="10700" y="1459"/>
                    <a:pt x="12615" y="4560"/>
                    <a:pt x="11885" y="7660"/>
                  </a:cubicBezTo>
                  <a:cubicBezTo>
                    <a:pt x="11156" y="10730"/>
                    <a:pt x="8055" y="12645"/>
                    <a:pt x="4985" y="11915"/>
                  </a:cubicBezTo>
                  <a:cubicBezTo>
                    <a:pt x="1885" y="11156"/>
                    <a:pt x="0" y="8086"/>
                    <a:pt x="730" y="4985"/>
                  </a:cubicBezTo>
                  <a:cubicBezTo>
                    <a:pt x="1459" y="1915"/>
                    <a:pt x="4529" y="0"/>
                    <a:pt x="7630" y="730"/>
                  </a:cubicBezTo>
                  <a:close/>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78" name="Google Shape;2478;p70"/>
            <p:cNvSpPr/>
            <p:nvPr/>
          </p:nvSpPr>
          <p:spPr>
            <a:xfrm>
              <a:off x="3936264" y="3757735"/>
              <a:ext cx="567596" cy="567559"/>
            </a:xfrm>
            <a:custGeom>
              <a:avLst/>
              <a:gdLst/>
              <a:ahLst/>
              <a:cxnLst/>
              <a:rect l="l" t="t" r="r" b="b"/>
              <a:pathLst>
                <a:path w="15260" h="15259" fill="none" extrusionOk="0">
                  <a:moveTo>
                    <a:pt x="13861" y="5076"/>
                  </a:moveTo>
                  <a:cubicBezTo>
                    <a:pt x="15259" y="8511"/>
                    <a:pt x="13618" y="12432"/>
                    <a:pt x="10183" y="13861"/>
                  </a:cubicBezTo>
                  <a:cubicBezTo>
                    <a:pt x="6748" y="15259"/>
                    <a:pt x="2827" y="13618"/>
                    <a:pt x="1399" y="10183"/>
                  </a:cubicBezTo>
                  <a:cubicBezTo>
                    <a:pt x="0" y="6718"/>
                    <a:pt x="1642" y="2797"/>
                    <a:pt x="5076" y="1399"/>
                  </a:cubicBezTo>
                  <a:cubicBezTo>
                    <a:pt x="8511" y="0"/>
                    <a:pt x="12463" y="1642"/>
                    <a:pt x="13861" y="5076"/>
                  </a:cubicBezTo>
                  <a:close/>
                </a:path>
              </a:pathLst>
            </a:custGeom>
            <a:noFill/>
            <a:ln w="380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79" name="Google Shape;2479;p70"/>
            <p:cNvSpPr/>
            <p:nvPr/>
          </p:nvSpPr>
          <p:spPr>
            <a:xfrm>
              <a:off x="4175944" y="3997415"/>
              <a:ext cx="88227" cy="88227"/>
            </a:xfrm>
            <a:custGeom>
              <a:avLst/>
              <a:gdLst/>
              <a:ahLst/>
              <a:cxnLst/>
              <a:rect l="l" t="t" r="r" b="b"/>
              <a:pathLst>
                <a:path w="2372" h="2372" extrusionOk="0">
                  <a:moveTo>
                    <a:pt x="1186" y="0"/>
                  </a:moveTo>
                  <a:cubicBezTo>
                    <a:pt x="547" y="0"/>
                    <a:pt x="0" y="517"/>
                    <a:pt x="0" y="1186"/>
                  </a:cubicBezTo>
                  <a:cubicBezTo>
                    <a:pt x="0" y="1824"/>
                    <a:pt x="547" y="2371"/>
                    <a:pt x="1186" y="2371"/>
                  </a:cubicBezTo>
                  <a:cubicBezTo>
                    <a:pt x="1824" y="2371"/>
                    <a:pt x="2371" y="1824"/>
                    <a:pt x="2371" y="1186"/>
                  </a:cubicBezTo>
                  <a:cubicBezTo>
                    <a:pt x="2371" y="547"/>
                    <a:pt x="1824" y="0"/>
                    <a:pt x="1186"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80" name="Google Shape;2480;p70"/>
            <p:cNvSpPr/>
            <p:nvPr/>
          </p:nvSpPr>
          <p:spPr>
            <a:xfrm>
              <a:off x="3469325" y="3003655"/>
              <a:ext cx="750744" cy="1037889"/>
            </a:xfrm>
            <a:custGeom>
              <a:avLst/>
              <a:gdLst/>
              <a:ahLst/>
              <a:cxnLst/>
              <a:rect l="l" t="t" r="r" b="b"/>
              <a:pathLst>
                <a:path w="20184" h="27904" fill="none" extrusionOk="0">
                  <a:moveTo>
                    <a:pt x="20184" y="27904"/>
                  </a:moveTo>
                  <a:lnTo>
                    <a:pt x="13527" y="21642"/>
                  </a:lnTo>
                  <a:cubicBezTo>
                    <a:pt x="12372" y="20518"/>
                    <a:pt x="11399" y="19150"/>
                    <a:pt x="10761" y="17691"/>
                  </a:cubicBezTo>
                  <a:lnTo>
                    <a:pt x="5624" y="5715"/>
                  </a:lnTo>
                  <a:cubicBezTo>
                    <a:pt x="5624" y="5715"/>
                    <a:pt x="7053" y="3952"/>
                    <a:pt x="6445" y="2432"/>
                  </a:cubicBezTo>
                  <a:cubicBezTo>
                    <a:pt x="5837" y="912"/>
                    <a:pt x="1642" y="1"/>
                    <a:pt x="1" y="2341"/>
                  </a:cubicBez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481" name="Google Shape;2481;p70"/>
            <p:cNvSpPr/>
            <p:nvPr/>
          </p:nvSpPr>
          <p:spPr>
            <a:xfrm>
              <a:off x="3173146" y="3649201"/>
              <a:ext cx="248760" cy="370871"/>
            </a:xfrm>
            <a:custGeom>
              <a:avLst/>
              <a:gdLst/>
              <a:ahLst/>
              <a:cxnLst/>
              <a:rect l="l" t="t" r="r" b="b"/>
              <a:pathLst>
                <a:path w="6688" h="9971" fill="none" extrusionOk="0">
                  <a:moveTo>
                    <a:pt x="6687" y="9970"/>
                  </a:moveTo>
                  <a:lnTo>
                    <a:pt x="0" y="0"/>
                  </a:ln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482" name="Google Shape;2482;p70"/>
            <p:cNvSpPr/>
            <p:nvPr/>
          </p:nvSpPr>
          <p:spPr>
            <a:xfrm>
              <a:off x="3445595" y="3637894"/>
              <a:ext cx="413832" cy="393486"/>
            </a:xfrm>
            <a:custGeom>
              <a:avLst/>
              <a:gdLst/>
              <a:ahLst/>
              <a:cxnLst/>
              <a:rect l="l" t="t" r="r" b="b"/>
              <a:pathLst>
                <a:path w="11126" h="10579" fill="none" extrusionOk="0">
                  <a:moveTo>
                    <a:pt x="11125" y="0"/>
                  </a:moveTo>
                  <a:lnTo>
                    <a:pt x="1" y="10578"/>
                  </a:ln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483" name="Google Shape;2483;p70"/>
            <p:cNvSpPr/>
            <p:nvPr/>
          </p:nvSpPr>
          <p:spPr>
            <a:xfrm>
              <a:off x="2711861" y="3533899"/>
              <a:ext cx="1102348" cy="496330"/>
            </a:xfrm>
            <a:custGeom>
              <a:avLst/>
              <a:gdLst/>
              <a:ahLst/>
              <a:cxnLst/>
              <a:rect l="l" t="t" r="r" b="b"/>
              <a:pathLst>
                <a:path w="29637" h="13344" fill="none" extrusionOk="0">
                  <a:moveTo>
                    <a:pt x="29637" y="0"/>
                  </a:moveTo>
                  <a:cubicBezTo>
                    <a:pt x="25746" y="4620"/>
                    <a:pt x="17296" y="3799"/>
                    <a:pt x="13497" y="4803"/>
                  </a:cubicBezTo>
                  <a:cubicBezTo>
                    <a:pt x="13497" y="4803"/>
                    <a:pt x="4074" y="7721"/>
                    <a:pt x="1" y="13344"/>
                  </a:cubicBezTo>
                  <a:lnTo>
                    <a:pt x="18785" y="13344"/>
                  </a:ln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484" name="Google Shape;2484;p70"/>
            <p:cNvSpPr/>
            <p:nvPr/>
          </p:nvSpPr>
          <p:spPr>
            <a:xfrm>
              <a:off x="3337062" y="4197521"/>
              <a:ext cx="99534" cy="21499"/>
            </a:xfrm>
            <a:custGeom>
              <a:avLst/>
              <a:gdLst/>
              <a:ahLst/>
              <a:cxnLst/>
              <a:rect l="l" t="t" r="r" b="b"/>
              <a:pathLst>
                <a:path w="2676" h="578" extrusionOk="0">
                  <a:moveTo>
                    <a:pt x="1" y="0"/>
                  </a:moveTo>
                  <a:lnTo>
                    <a:pt x="1" y="578"/>
                  </a:lnTo>
                  <a:lnTo>
                    <a:pt x="2675" y="578"/>
                  </a:lnTo>
                  <a:lnTo>
                    <a:pt x="267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485" name="Google Shape;2485;p70"/>
            <p:cNvSpPr/>
            <p:nvPr/>
          </p:nvSpPr>
          <p:spPr>
            <a:xfrm>
              <a:off x="2713014" y="3958956"/>
              <a:ext cx="724707" cy="166224"/>
            </a:xfrm>
            <a:custGeom>
              <a:avLst/>
              <a:gdLst/>
              <a:ahLst/>
              <a:cxnLst/>
              <a:rect l="l" t="t" r="r" b="b"/>
              <a:pathLst>
                <a:path w="19484" h="4469" fill="none" extrusionOk="0">
                  <a:moveTo>
                    <a:pt x="19210" y="1"/>
                  </a:moveTo>
                  <a:lnTo>
                    <a:pt x="0" y="1308"/>
                  </a:lnTo>
                  <a:lnTo>
                    <a:pt x="0" y="3101"/>
                  </a:lnTo>
                  <a:lnTo>
                    <a:pt x="19484" y="4469"/>
                  </a:lnTo>
                </a:path>
              </a:pathLst>
            </a:custGeom>
            <a:no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86" name="Google Shape;2486;p70"/>
            <p:cNvSpPr/>
            <p:nvPr/>
          </p:nvSpPr>
          <p:spPr>
            <a:xfrm>
              <a:off x="3349522" y="3945418"/>
              <a:ext cx="192224" cy="192224"/>
            </a:xfrm>
            <a:custGeom>
              <a:avLst/>
              <a:gdLst/>
              <a:ahLst/>
              <a:cxnLst/>
              <a:rect l="l" t="t" r="r" b="b"/>
              <a:pathLst>
                <a:path w="5168" h="5168" extrusionOk="0">
                  <a:moveTo>
                    <a:pt x="2584" y="0"/>
                  </a:moveTo>
                  <a:cubicBezTo>
                    <a:pt x="1155" y="30"/>
                    <a:pt x="0" y="1155"/>
                    <a:pt x="0" y="2584"/>
                  </a:cubicBezTo>
                  <a:cubicBezTo>
                    <a:pt x="0" y="3982"/>
                    <a:pt x="1155" y="5167"/>
                    <a:pt x="2584" y="5167"/>
                  </a:cubicBezTo>
                  <a:cubicBezTo>
                    <a:pt x="3982" y="5167"/>
                    <a:pt x="5167" y="4012"/>
                    <a:pt x="5167" y="2584"/>
                  </a:cubicBezTo>
                  <a:cubicBezTo>
                    <a:pt x="5167" y="1125"/>
                    <a:pt x="4043" y="0"/>
                    <a:pt x="2584"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87" name="Google Shape;2487;p70"/>
            <p:cNvSpPr/>
            <p:nvPr/>
          </p:nvSpPr>
          <p:spPr>
            <a:xfrm>
              <a:off x="2670055" y="3997415"/>
              <a:ext cx="87073" cy="88227"/>
            </a:xfrm>
            <a:custGeom>
              <a:avLst/>
              <a:gdLst/>
              <a:ahLst/>
              <a:cxnLst/>
              <a:rect l="l" t="t" r="r" b="b"/>
              <a:pathLst>
                <a:path w="2341" h="2372" extrusionOk="0">
                  <a:moveTo>
                    <a:pt x="1186" y="0"/>
                  </a:moveTo>
                  <a:cubicBezTo>
                    <a:pt x="517" y="0"/>
                    <a:pt x="0" y="517"/>
                    <a:pt x="0" y="1186"/>
                  </a:cubicBezTo>
                  <a:cubicBezTo>
                    <a:pt x="0" y="1824"/>
                    <a:pt x="517" y="2371"/>
                    <a:pt x="1186" y="2371"/>
                  </a:cubicBezTo>
                  <a:cubicBezTo>
                    <a:pt x="1824" y="2371"/>
                    <a:pt x="2341" y="1824"/>
                    <a:pt x="2341" y="1186"/>
                  </a:cubicBezTo>
                  <a:cubicBezTo>
                    <a:pt x="2341" y="547"/>
                    <a:pt x="1824" y="0"/>
                    <a:pt x="1186"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88" name="Google Shape;2488;p70"/>
            <p:cNvSpPr/>
            <p:nvPr/>
          </p:nvSpPr>
          <p:spPr>
            <a:xfrm>
              <a:off x="3376637" y="4042644"/>
              <a:ext cx="68997" cy="165071"/>
            </a:xfrm>
            <a:custGeom>
              <a:avLst/>
              <a:gdLst/>
              <a:ahLst/>
              <a:cxnLst/>
              <a:rect l="l" t="t" r="r" b="b"/>
              <a:pathLst>
                <a:path w="1855" h="4438" fill="none" extrusionOk="0">
                  <a:moveTo>
                    <a:pt x="1855" y="0"/>
                  </a:moveTo>
                  <a:lnTo>
                    <a:pt x="1" y="443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89" name="Google Shape;2489;p70"/>
            <p:cNvSpPr/>
            <p:nvPr/>
          </p:nvSpPr>
          <p:spPr>
            <a:xfrm>
              <a:off x="2981632" y="3590137"/>
              <a:ext cx="307751" cy="86664"/>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2490" name="Google Shape;2490;p70"/>
          <p:cNvGrpSpPr/>
          <p:nvPr/>
        </p:nvGrpSpPr>
        <p:grpSpPr>
          <a:xfrm>
            <a:off x="8371858" y="2143624"/>
            <a:ext cx="2410465" cy="1285329"/>
            <a:chOff x="2355675" y="760058"/>
            <a:chExt cx="2247729" cy="1198554"/>
          </a:xfrm>
        </p:grpSpPr>
        <p:sp>
          <p:nvSpPr>
            <p:cNvPr id="2491" name="Google Shape;2491;p70"/>
            <p:cNvSpPr/>
            <p:nvPr/>
          </p:nvSpPr>
          <p:spPr>
            <a:xfrm>
              <a:off x="3812364" y="1903322"/>
              <a:ext cx="738845" cy="55289"/>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74"/>
                    <a:pt x="11672"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92" name="Google Shape;2492;p70"/>
            <p:cNvSpPr/>
            <p:nvPr/>
          </p:nvSpPr>
          <p:spPr>
            <a:xfrm>
              <a:off x="2407871" y="1903322"/>
              <a:ext cx="738845" cy="55289"/>
            </a:xfrm>
            <a:custGeom>
              <a:avLst/>
              <a:gdLst/>
              <a:ahLst/>
              <a:cxnLst/>
              <a:rect l="l" t="t" r="r" b="b"/>
              <a:pathLst>
                <a:path w="15047" h="1126" extrusionOk="0">
                  <a:moveTo>
                    <a:pt x="7509" y="1"/>
                  </a:moveTo>
                  <a:cubicBezTo>
                    <a:pt x="3375" y="1"/>
                    <a:pt x="1" y="274"/>
                    <a:pt x="1" y="578"/>
                  </a:cubicBezTo>
                  <a:cubicBezTo>
                    <a:pt x="1" y="882"/>
                    <a:pt x="3375" y="1125"/>
                    <a:pt x="7509" y="1125"/>
                  </a:cubicBezTo>
                  <a:cubicBezTo>
                    <a:pt x="11642" y="1125"/>
                    <a:pt x="15047" y="882"/>
                    <a:pt x="15047" y="578"/>
                  </a:cubicBezTo>
                  <a:cubicBezTo>
                    <a:pt x="15047" y="274"/>
                    <a:pt x="11673" y="1"/>
                    <a:pt x="7509"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493" name="Google Shape;2493;p70"/>
            <p:cNvSpPr/>
            <p:nvPr/>
          </p:nvSpPr>
          <p:spPr>
            <a:xfrm>
              <a:off x="3760118" y="1060077"/>
              <a:ext cx="843286" cy="843286"/>
            </a:xfrm>
            <a:custGeom>
              <a:avLst/>
              <a:gdLst/>
              <a:ahLst/>
              <a:cxnLst/>
              <a:rect l="l" t="t" r="r" b="b"/>
              <a:pathLst>
                <a:path w="17174" h="17174" fill="none" extrusionOk="0">
                  <a:moveTo>
                    <a:pt x="17174" y="8572"/>
                  </a:moveTo>
                  <a:cubicBezTo>
                    <a:pt x="17174" y="13344"/>
                    <a:pt x="13344" y="17174"/>
                    <a:pt x="8602" y="17174"/>
                  </a:cubicBezTo>
                  <a:cubicBezTo>
                    <a:pt x="3830" y="17174"/>
                    <a:pt x="0" y="13344"/>
                    <a:pt x="0" y="8572"/>
                  </a:cubicBezTo>
                  <a:cubicBezTo>
                    <a:pt x="0" y="3830"/>
                    <a:pt x="3830" y="0"/>
                    <a:pt x="8602" y="0"/>
                  </a:cubicBezTo>
                  <a:cubicBezTo>
                    <a:pt x="13344" y="31"/>
                    <a:pt x="17174" y="3861"/>
                    <a:pt x="17174" y="8572"/>
                  </a:cubicBezTo>
                  <a:close/>
                </a:path>
              </a:pathLst>
            </a:custGeom>
            <a:noFill/>
            <a:ln w="19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94" name="Google Shape;2494;p70"/>
            <p:cNvSpPr/>
            <p:nvPr/>
          </p:nvSpPr>
          <p:spPr>
            <a:xfrm>
              <a:off x="3795914" y="1095873"/>
              <a:ext cx="771695" cy="771695"/>
            </a:xfrm>
            <a:custGeom>
              <a:avLst/>
              <a:gdLst/>
              <a:ahLst/>
              <a:cxnLst/>
              <a:rect l="l" t="t" r="r" b="b"/>
              <a:pathLst>
                <a:path w="15716" h="15716" fill="none" extrusionOk="0">
                  <a:moveTo>
                    <a:pt x="15715" y="7843"/>
                  </a:moveTo>
                  <a:cubicBezTo>
                    <a:pt x="15715" y="12189"/>
                    <a:pt x="12190" y="15715"/>
                    <a:pt x="7873" y="15715"/>
                  </a:cubicBezTo>
                  <a:cubicBezTo>
                    <a:pt x="3527" y="15715"/>
                    <a:pt x="1" y="12189"/>
                    <a:pt x="1" y="7843"/>
                  </a:cubicBezTo>
                  <a:cubicBezTo>
                    <a:pt x="1" y="3527"/>
                    <a:pt x="3527" y="1"/>
                    <a:pt x="7873" y="1"/>
                  </a:cubicBezTo>
                  <a:cubicBezTo>
                    <a:pt x="12190" y="31"/>
                    <a:pt x="15715" y="3527"/>
                    <a:pt x="15715" y="7843"/>
                  </a:cubicBezTo>
                  <a:close/>
                </a:path>
              </a:pathLst>
            </a:custGeom>
            <a:noFill/>
            <a:ln w="197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95" name="Google Shape;2495;p70"/>
            <p:cNvSpPr/>
            <p:nvPr/>
          </p:nvSpPr>
          <p:spPr>
            <a:xfrm>
              <a:off x="4124266" y="1424225"/>
              <a:ext cx="114998" cy="114998"/>
            </a:xfrm>
            <a:custGeom>
              <a:avLst/>
              <a:gdLst/>
              <a:ahLst/>
              <a:cxnLst/>
              <a:rect l="l" t="t" r="r" b="b"/>
              <a:pathLst>
                <a:path w="2342" h="2342" extrusionOk="0">
                  <a:moveTo>
                    <a:pt x="1186" y="1"/>
                  </a:moveTo>
                  <a:cubicBezTo>
                    <a:pt x="518" y="1"/>
                    <a:pt x="1" y="518"/>
                    <a:pt x="1" y="1156"/>
                  </a:cubicBezTo>
                  <a:cubicBezTo>
                    <a:pt x="1" y="1825"/>
                    <a:pt x="518" y="2341"/>
                    <a:pt x="1186" y="2341"/>
                  </a:cubicBezTo>
                  <a:cubicBezTo>
                    <a:pt x="1825" y="2341"/>
                    <a:pt x="2341" y="1825"/>
                    <a:pt x="2341" y="1156"/>
                  </a:cubicBezTo>
                  <a:cubicBezTo>
                    <a:pt x="2341" y="518"/>
                    <a:pt x="1825" y="1"/>
                    <a:pt x="1186" y="1"/>
                  </a:cubicBezTo>
                  <a:close/>
                </a:path>
              </a:pathLst>
            </a:custGeom>
            <a:solidFill>
              <a:srgbClr val="8A0830"/>
            </a:solidFill>
            <a:ln>
              <a:noFill/>
            </a:ln>
          </p:spPr>
          <p:txBody>
            <a:bodyPr spcFirstLastPara="1" wrap="square" lIns="121900" tIns="121900" rIns="121900" bIns="121900" anchor="ctr" anchorCtr="0">
              <a:noAutofit/>
            </a:bodyPr>
            <a:lstStyle/>
            <a:p>
              <a:endParaRPr sz="1867"/>
            </a:p>
          </p:txBody>
        </p:sp>
        <p:sp>
          <p:nvSpPr>
            <p:cNvPr id="2496" name="Google Shape;2496;p70"/>
            <p:cNvSpPr/>
            <p:nvPr/>
          </p:nvSpPr>
          <p:spPr>
            <a:xfrm>
              <a:off x="2355675" y="1060077"/>
              <a:ext cx="843286" cy="843286"/>
            </a:xfrm>
            <a:custGeom>
              <a:avLst/>
              <a:gdLst/>
              <a:ahLst/>
              <a:cxnLst/>
              <a:rect l="l" t="t" r="r" b="b"/>
              <a:pathLst>
                <a:path w="17174" h="17174" fill="none" extrusionOk="0">
                  <a:moveTo>
                    <a:pt x="17174" y="8572"/>
                  </a:moveTo>
                  <a:cubicBezTo>
                    <a:pt x="17174" y="13344"/>
                    <a:pt x="13344" y="17174"/>
                    <a:pt x="8572" y="17174"/>
                  </a:cubicBezTo>
                  <a:cubicBezTo>
                    <a:pt x="3830" y="17174"/>
                    <a:pt x="0" y="13344"/>
                    <a:pt x="0" y="8572"/>
                  </a:cubicBezTo>
                  <a:cubicBezTo>
                    <a:pt x="0" y="3830"/>
                    <a:pt x="3830" y="0"/>
                    <a:pt x="8572" y="0"/>
                  </a:cubicBezTo>
                  <a:cubicBezTo>
                    <a:pt x="13344" y="31"/>
                    <a:pt x="17174" y="3861"/>
                    <a:pt x="17174" y="8572"/>
                  </a:cubicBezTo>
                  <a:close/>
                </a:path>
              </a:pathLst>
            </a:custGeom>
            <a:noFill/>
            <a:ln w="19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97" name="Google Shape;2497;p70"/>
            <p:cNvSpPr/>
            <p:nvPr/>
          </p:nvSpPr>
          <p:spPr>
            <a:xfrm>
              <a:off x="2391471" y="1095873"/>
              <a:ext cx="771695" cy="771695"/>
            </a:xfrm>
            <a:custGeom>
              <a:avLst/>
              <a:gdLst/>
              <a:ahLst/>
              <a:cxnLst/>
              <a:rect l="l" t="t" r="r" b="b"/>
              <a:pathLst>
                <a:path w="15716" h="15716" fill="none" extrusionOk="0">
                  <a:moveTo>
                    <a:pt x="15715" y="7843"/>
                  </a:moveTo>
                  <a:cubicBezTo>
                    <a:pt x="15715" y="12189"/>
                    <a:pt x="12189" y="15715"/>
                    <a:pt x="7843" y="15715"/>
                  </a:cubicBezTo>
                  <a:cubicBezTo>
                    <a:pt x="3526" y="15715"/>
                    <a:pt x="1" y="12189"/>
                    <a:pt x="1" y="7843"/>
                  </a:cubicBezTo>
                  <a:cubicBezTo>
                    <a:pt x="1" y="3527"/>
                    <a:pt x="3526" y="1"/>
                    <a:pt x="7843" y="1"/>
                  </a:cubicBezTo>
                  <a:cubicBezTo>
                    <a:pt x="12189" y="31"/>
                    <a:pt x="15715" y="3527"/>
                    <a:pt x="15715" y="7843"/>
                  </a:cubicBezTo>
                  <a:close/>
                </a:path>
              </a:pathLst>
            </a:custGeom>
            <a:noFill/>
            <a:ln w="197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498" name="Google Shape;2498;p70"/>
            <p:cNvSpPr/>
            <p:nvPr/>
          </p:nvSpPr>
          <p:spPr>
            <a:xfrm>
              <a:off x="2719823" y="1424225"/>
              <a:ext cx="114998" cy="114998"/>
            </a:xfrm>
            <a:custGeom>
              <a:avLst/>
              <a:gdLst/>
              <a:ahLst/>
              <a:cxnLst/>
              <a:rect l="l" t="t" r="r" b="b"/>
              <a:pathLst>
                <a:path w="2342" h="2342" extrusionOk="0">
                  <a:moveTo>
                    <a:pt x="1156" y="1"/>
                  </a:moveTo>
                  <a:cubicBezTo>
                    <a:pt x="517" y="1"/>
                    <a:pt x="1" y="518"/>
                    <a:pt x="1" y="1156"/>
                  </a:cubicBezTo>
                  <a:cubicBezTo>
                    <a:pt x="1" y="1825"/>
                    <a:pt x="517" y="2341"/>
                    <a:pt x="1156" y="2341"/>
                  </a:cubicBezTo>
                  <a:cubicBezTo>
                    <a:pt x="1794" y="2341"/>
                    <a:pt x="2341" y="1825"/>
                    <a:pt x="2341" y="1156"/>
                  </a:cubicBezTo>
                  <a:cubicBezTo>
                    <a:pt x="2341" y="518"/>
                    <a:pt x="1824" y="1"/>
                    <a:pt x="115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499" name="Google Shape;2499;p70"/>
            <p:cNvSpPr/>
            <p:nvPr/>
          </p:nvSpPr>
          <p:spPr>
            <a:xfrm>
              <a:off x="2754146" y="760058"/>
              <a:ext cx="258279" cy="720923"/>
            </a:xfrm>
            <a:custGeom>
              <a:avLst/>
              <a:gdLst/>
              <a:ahLst/>
              <a:cxnLst/>
              <a:rect l="l" t="t" r="r" b="b"/>
              <a:pathLst>
                <a:path w="5260" h="14682" fill="none" extrusionOk="0">
                  <a:moveTo>
                    <a:pt x="1642" y="2888"/>
                  </a:moveTo>
                  <a:cubicBezTo>
                    <a:pt x="31" y="2888"/>
                    <a:pt x="1" y="1"/>
                    <a:pt x="2128" y="1"/>
                  </a:cubicBezTo>
                  <a:lnTo>
                    <a:pt x="5259" y="1"/>
                  </a:lnTo>
                  <a:lnTo>
                    <a:pt x="426" y="14682"/>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00" name="Google Shape;2500;p70"/>
            <p:cNvSpPr/>
            <p:nvPr/>
          </p:nvSpPr>
          <p:spPr>
            <a:xfrm>
              <a:off x="3564590" y="858559"/>
              <a:ext cx="152267" cy="622423"/>
            </a:xfrm>
            <a:custGeom>
              <a:avLst/>
              <a:gdLst/>
              <a:ahLst/>
              <a:cxnLst/>
              <a:rect l="l" t="t" r="r" b="b"/>
              <a:pathLst>
                <a:path w="3101" h="12676" fill="none" extrusionOk="0">
                  <a:moveTo>
                    <a:pt x="1" y="12676"/>
                  </a:moveTo>
                  <a:lnTo>
                    <a:pt x="3101" y="1"/>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01" name="Google Shape;2501;p70"/>
            <p:cNvSpPr/>
            <p:nvPr/>
          </p:nvSpPr>
          <p:spPr>
            <a:xfrm>
              <a:off x="3564590" y="898872"/>
              <a:ext cx="617955" cy="592569"/>
            </a:xfrm>
            <a:custGeom>
              <a:avLst/>
              <a:gdLst/>
              <a:ahLst/>
              <a:cxnLst/>
              <a:rect l="l" t="t" r="r" b="b"/>
              <a:pathLst>
                <a:path w="12585" h="12068" fill="none" extrusionOk="0">
                  <a:moveTo>
                    <a:pt x="2888" y="1"/>
                  </a:moveTo>
                  <a:lnTo>
                    <a:pt x="12584" y="11855"/>
                  </a:lnTo>
                  <a:lnTo>
                    <a:pt x="1" y="12068"/>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02" name="Google Shape;2502;p70"/>
            <p:cNvSpPr/>
            <p:nvPr/>
          </p:nvSpPr>
          <p:spPr>
            <a:xfrm>
              <a:off x="2963128" y="915273"/>
              <a:ext cx="734328" cy="49"/>
            </a:xfrm>
            <a:custGeom>
              <a:avLst/>
              <a:gdLst/>
              <a:ahLst/>
              <a:cxnLst/>
              <a:rect l="l" t="t" r="r" b="b"/>
              <a:pathLst>
                <a:path w="14955" h="1" fill="none" extrusionOk="0">
                  <a:moveTo>
                    <a:pt x="14955" y="1"/>
                  </a:moveTo>
                  <a:lnTo>
                    <a:pt x="0" y="1"/>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03" name="Google Shape;2503;p70"/>
            <p:cNvSpPr/>
            <p:nvPr/>
          </p:nvSpPr>
          <p:spPr>
            <a:xfrm>
              <a:off x="3463094" y="1264542"/>
              <a:ext cx="89612" cy="216444"/>
            </a:xfrm>
            <a:custGeom>
              <a:avLst/>
              <a:gdLst/>
              <a:ahLst/>
              <a:cxnLst/>
              <a:rect l="l" t="t" r="r" b="b"/>
              <a:pathLst>
                <a:path w="1825" h="4408" fill="none" extrusionOk="0">
                  <a:moveTo>
                    <a:pt x="1" y="0"/>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04" name="Google Shape;2504;p70"/>
            <p:cNvSpPr/>
            <p:nvPr/>
          </p:nvSpPr>
          <p:spPr>
            <a:xfrm>
              <a:off x="3398917" y="1249615"/>
              <a:ext cx="131398" cy="28430"/>
            </a:xfrm>
            <a:custGeom>
              <a:avLst/>
              <a:gdLst/>
              <a:ahLst/>
              <a:cxnLst/>
              <a:rect l="l" t="t" r="r" b="b"/>
              <a:pathLst>
                <a:path w="2676" h="579" extrusionOk="0">
                  <a:moveTo>
                    <a:pt x="1" y="1"/>
                  </a:moveTo>
                  <a:lnTo>
                    <a:pt x="1" y="578"/>
                  </a:lnTo>
                  <a:lnTo>
                    <a:pt x="2675" y="578"/>
                  </a:lnTo>
                  <a:lnTo>
                    <a:pt x="2675"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05" name="Google Shape;2505;p70"/>
            <p:cNvSpPr/>
            <p:nvPr/>
          </p:nvSpPr>
          <p:spPr>
            <a:xfrm>
              <a:off x="2951147" y="980972"/>
              <a:ext cx="629887" cy="425424"/>
            </a:xfrm>
            <a:custGeom>
              <a:avLst/>
              <a:gdLst/>
              <a:ahLst/>
              <a:cxnLst/>
              <a:rect l="l" t="t" r="r" b="b"/>
              <a:pathLst>
                <a:path w="12828" h="8664" fill="none" extrusionOk="0">
                  <a:moveTo>
                    <a:pt x="1" y="0"/>
                  </a:moveTo>
                  <a:lnTo>
                    <a:pt x="12828" y="8663"/>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06" name="Google Shape;2506;p70"/>
            <p:cNvSpPr/>
            <p:nvPr/>
          </p:nvSpPr>
          <p:spPr>
            <a:xfrm>
              <a:off x="3564590" y="1686926"/>
              <a:ext cx="131398" cy="26908"/>
            </a:xfrm>
            <a:custGeom>
              <a:avLst/>
              <a:gdLst/>
              <a:ahLst/>
              <a:cxnLst/>
              <a:rect l="l" t="t" r="r" b="b"/>
              <a:pathLst>
                <a:path w="2676" h="548" extrusionOk="0">
                  <a:moveTo>
                    <a:pt x="1" y="0"/>
                  </a:moveTo>
                  <a:lnTo>
                    <a:pt x="1" y="548"/>
                  </a:lnTo>
                  <a:lnTo>
                    <a:pt x="2675" y="548"/>
                  </a:lnTo>
                  <a:lnTo>
                    <a:pt x="267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07" name="Google Shape;2507;p70"/>
            <p:cNvSpPr/>
            <p:nvPr/>
          </p:nvSpPr>
          <p:spPr>
            <a:xfrm>
              <a:off x="3564590" y="1373501"/>
              <a:ext cx="617955" cy="219439"/>
            </a:xfrm>
            <a:custGeom>
              <a:avLst/>
              <a:gdLst/>
              <a:ahLst/>
              <a:cxnLst/>
              <a:rect l="l" t="t" r="r" b="b"/>
              <a:pathLst>
                <a:path w="12585" h="4469" fill="none" extrusionOk="0">
                  <a:moveTo>
                    <a:pt x="213" y="0"/>
                  </a:moveTo>
                  <a:lnTo>
                    <a:pt x="12584" y="1277"/>
                  </a:lnTo>
                  <a:lnTo>
                    <a:pt x="12584" y="3070"/>
                  </a:lnTo>
                  <a:lnTo>
                    <a:pt x="1" y="4469"/>
                  </a:lnTo>
                </a:path>
              </a:pathLst>
            </a:custGeom>
            <a:no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08" name="Google Shape;2508;p70"/>
            <p:cNvSpPr/>
            <p:nvPr/>
          </p:nvSpPr>
          <p:spPr>
            <a:xfrm>
              <a:off x="3425776" y="1354106"/>
              <a:ext cx="253811" cy="253762"/>
            </a:xfrm>
            <a:custGeom>
              <a:avLst/>
              <a:gdLst/>
              <a:ahLst/>
              <a:cxnLst/>
              <a:rect l="l" t="t" r="r" b="b"/>
              <a:pathLst>
                <a:path w="5169" h="5168" extrusionOk="0">
                  <a:moveTo>
                    <a:pt x="2584" y="0"/>
                  </a:moveTo>
                  <a:cubicBezTo>
                    <a:pt x="1156" y="0"/>
                    <a:pt x="1" y="1155"/>
                    <a:pt x="1" y="2584"/>
                  </a:cubicBezTo>
                  <a:cubicBezTo>
                    <a:pt x="1" y="4043"/>
                    <a:pt x="1186" y="5167"/>
                    <a:pt x="2584" y="5167"/>
                  </a:cubicBezTo>
                  <a:cubicBezTo>
                    <a:pt x="4043" y="5167"/>
                    <a:pt x="5168" y="4012"/>
                    <a:pt x="5168" y="2584"/>
                  </a:cubicBezTo>
                  <a:cubicBezTo>
                    <a:pt x="5168" y="1186"/>
                    <a:pt x="4013" y="31"/>
                    <a:pt x="2584"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509" name="Google Shape;2509;p70"/>
            <p:cNvSpPr/>
            <p:nvPr/>
          </p:nvSpPr>
          <p:spPr>
            <a:xfrm>
              <a:off x="4124266" y="1424225"/>
              <a:ext cx="114998" cy="114998"/>
            </a:xfrm>
            <a:custGeom>
              <a:avLst/>
              <a:gdLst/>
              <a:ahLst/>
              <a:cxnLst/>
              <a:rect l="l" t="t" r="r" b="b"/>
              <a:pathLst>
                <a:path w="2342" h="2342" extrusionOk="0">
                  <a:moveTo>
                    <a:pt x="1186" y="1"/>
                  </a:moveTo>
                  <a:cubicBezTo>
                    <a:pt x="518" y="1"/>
                    <a:pt x="1" y="518"/>
                    <a:pt x="1" y="1156"/>
                  </a:cubicBezTo>
                  <a:cubicBezTo>
                    <a:pt x="1" y="1825"/>
                    <a:pt x="518" y="2341"/>
                    <a:pt x="1186" y="2341"/>
                  </a:cubicBezTo>
                  <a:cubicBezTo>
                    <a:pt x="1825" y="2341"/>
                    <a:pt x="2341" y="1825"/>
                    <a:pt x="2341" y="1156"/>
                  </a:cubicBezTo>
                  <a:cubicBezTo>
                    <a:pt x="2341" y="518"/>
                    <a:pt x="1825" y="1"/>
                    <a:pt x="118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510" name="Google Shape;2510;p70"/>
            <p:cNvSpPr/>
            <p:nvPr/>
          </p:nvSpPr>
          <p:spPr>
            <a:xfrm>
              <a:off x="3552658" y="1483934"/>
              <a:ext cx="89612" cy="217966"/>
            </a:xfrm>
            <a:custGeom>
              <a:avLst/>
              <a:gdLst/>
              <a:ahLst/>
              <a:cxnLst/>
              <a:rect l="l" t="t" r="r" b="b"/>
              <a:pathLst>
                <a:path w="1825" h="4439" fill="none" extrusionOk="0">
                  <a:moveTo>
                    <a:pt x="0" y="1"/>
                  </a:moveTo>
                  <a:lnTo>
                    <a:pt x="1824" y="443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11" name="Google Shape;2511;p70"/>
            <p:cNvSpPr/>
            <p:nvPr/>
          </p:nvSpPr>
          <p:spPr>
            <a:xfrm flipH="1">
              <a:off x="3541753" y="768260"/>
              <a:ext cx="345398" cy="97277"/>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2512" name="Google Shape;2512;p70"/>
          <p:cNvGrpSpPr/>
          <p:nvPr/>
        </p:nvGrpSpPr>
        <p:grpSpPr>
          <a:xfrm>
            <a:off x="4473737" y="2090206"/>
            <a:ext cx="3264803" cy="1338781"/>
            <a:chOff x="4981575" y="1980903"/>
            <a:chExt cx="2730682" cy="1119757"/>
          </a:xfrm>
        </p:grpSpPr>
        <p:sp>
          <p:nvSpPr>
            <p:cNvPr id="2513" name="Google Shape;2513;p70"/>
            <p:cNvSpPr/>
            <p:nvPr/>
          </p:nvSpPr>
          <p:spPr>
            <a:xfrm>
              <a:off x="6393828" y="2071935"/>
              <a:ext cx="345398" cy="97278"/>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514" name="Google Shape;2514;p70"/>
            <p:cNvSpPr/>
            <p:nvPr/>
          </p:nvSpPr>
          <p:spPr>
            <a:xfrm>
              <a:off x="5008493" y="3051062"/>
              <a:ext cx="672424" cy="49597"/>
            </a:xfrm>
            <a:custGeom>
              <a:avLst/>
              <a:gdLst/>
              <a:ahLst/>
              <a:cxnLst/>
              <a:rect l="l" t="t" r="r" b="b"/>
              <a:pathLst>
                <a:path w="14439" h="1065" extrusionOk="0">
                  <a:moveTo>
                    <a:pt x="7204" y="1"/>
                  </a:moveTo>
                  <a:cubicBezTo>
                    <a:pt x="3222" y="1"/>
                    <a:pt x="0" y="244"/>
                    <a:pt x="0" y="548"/>
                  </a:cubicBezTo>
                  <a:cubicBezTo>
                    <a:pt x="0" y="852"/>
                    <a:pt x="3222" y="1064"/>
                    <a:pt x="7204" y="1064"/>
                  </a:cubicBezTo>
                  <a:cubicBezTo>
                    <a:pt x="11216" y="1064"/>
                    <a:pt x="14438" y="852"/>
                    <a:pt x="14438" y="548"/>
                  </a:cubicBezTo>
                  <a:cubicBezTo>
                    <a:pt x="14438" y="244"/>
                    <a:pt x="11216" y="1"/>
                    <a:pt x="720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515" name="Google Shape;2515;p70"/>
            <p:cNvSpPr/>
            <p:nvPr/>
          </p:nvSpPr>
          <p:spPr>
            <a:xfrm>
              <a:off x="7004440" y="3051062"/>
              <a:ext cx="672424" cy="49597"/>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516" name="Google Shape;2516;p70"/>
            <p:cNvSpPr/>
            <p:nvPr/>
          </p:nvSpPr>
          <p:spPr>
            <a:xfrm>
              <a:off x="5008493" y="2351796"/>
              <a:ext cx="672424" cy="672424"/>
            </a:xfrm>
            <a:custGeom>
              <a:avLst/>
              <a:gdLst/>
              <a:ahLst/>
              <a:cxnLst/>
              <a:rect l="l" t="t" r="r" b="b"/>
              <a:pathLst>
                <a:path w="14439" h="14439" fill="none" extrusionOk="0">
                  <a:moveTo>
                    <a:pt x="0" y="7234"/>
                  </a:moveTo>
                  <a:cubicBezTo>
                    <a:pt x="0" y="11216"/>
                    <a:pt x="3222" y="14438"/>
                    <a:pt x="7204" y="14438"/>
                  </a:cubicBezTo>
                  <a:cubicBezTo>
                    <a:pt x="11216" y="14438"/>
                    <a:pt x="14438" y="11216"/>
                    <a:pt x="14438" y="7234"/>
                  </a:cubicBezTo>
                  <a:cubicBezTo>
                    <a:pt x="14438" y="3253"/>
                    <a:pt x="11216" y="0"/>
                    <a:pt x="7204" y="0"/>
                  </a:cubicBezTo>
                  <a:cubicBezTo>
                    <a:pt x="3222" y="0"/>
                    <a:pt x="0" y="3253"/>
                    <a:pt x="0" y="7234"/>
                  </a:cubicBezTo>
                  <a:close/>
                </a:path>
              </a:pathLst>
            </a:custGeom>
            <a:noFill/>
            <a:ln w="9875"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17" name="Google Shape;2517;p70"/>
            <p:cNvSpPr/>
            <p:nvPr/>
          </p:nvSpPr>
          <p:spPr>
            <a:xfrm>
              <a:off x="4981575" y="2326322"/>
              <a:ext cx="726213" cy="724769"/>
            </a:xfrm>
            <a:custGeom>
              <a:avLst/>
              <a:gdLst/>
              <a:ahLst/>
              <a:cxnLst/>
              <a:rect l="l" t="t" r="r" b="b"/>
              <a:pathLst>
                <a:path w="15594" h="15563" fill="none" extrusionOk="0">
                  <a:moveTo>
                    <a:pt x="1" y="7781"/>
                  </a:moveTo>
                  <a:cubicBezTo>
                    <a:pt x="1" y="12067"/>
                    <a:pt x="3496" y="15563"/>
                    <a:pt x="7782" y="15563"/>
                  </a:cubicBezTo>
                  <a:cubicBezTo>
                    <a:pt x="12098" y="15563"/>
                    <a:pt x="15594" y="12067"/>
                    <a:pt x="15594" y="7781"/>
                  </a:cubicBezTo>
                  <a:cubicBezTo>
                    <a:pt x="15594" y="3496"/>
                    <a:pt x="12098" y="0"/>
                    <a:pt x="7782" y="0"/>
                  </a:cubicBezTo>
                  <a:cubicBezTo>
                    <a:pt x="3496" y="0"/>
                    <a:pt x="1" y="3465"/>
                    <a:pt x="1" y="7781"/>
                  </a:cubicBezTo>
                  <a:close/>
                </a:path>
              </a:pathLst>
            </a:custGeom>
            <a:noFill/>
            <a:ln w="205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18" name="Google Shape;2518;p70"/>
            <p:cNvSpPr/>
            <p:nvPr/>
          </p:nvSpPr>
          <p:spPr>
            <a:xfrm>
              <a:off x="7012916" y="2351796"/>
              <a:ext cx="672424" cy="672424"/>
            </a:xfrm>
            <a:custGeom>
              <a:avLst/>
              <a:gdLst/>
              <a:ahLst/>
              <a:cxnLst/>
              <a:rect l="l" t="t" r="r" b="b"/>
              <a:pathLst>
                <a:path w="14439" h="14439" fill="none" extrusionOk="0">
                  <a:moveTo>
                    <a:pt x="1" y="7234"/>
                  </a:moveTo>
                  <a:cubicBezTo>
                    <a:pt x="1" y="11216"/>
                    <a:pt x="3253" y="14438"/>
                    <a:pt x="7235" y="14438"/>
                  </a:cubicBezTo>
                  <a:cubicBezTo>
                    <a:pt x="11217" y="14438"/>
                    <a:pt x="14439" y="11216"/>
                    <a:pt x="14439" y="7234"/>
                  </a:cubicBezTo>
                  <a:cubicBezTo>
                    <a:pt x="14439" y="3253"/>
                    <a:pt x="11217" y="0"/>
                    <a:pt x="7235" y="0"/>
                  </a:cubicBezTo>
                  <a:cubicBezTo>
                    <a:pt x="3253" y="0"/>
                    <a:pt x="1" y="3253"/>
                    <a:pt x="1" y="7234"/>
                  </a:cubicBezTo>
                  <a:close/>
                </a:path>
              </a:pathLst>
            </a:custGeom>
            <a:noFill/>
            <a:ln w="9875"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19" name="Google Shape;2519;p70"/>
            <p:cNvSpPr/>
            <p:nvPr/>
          </p:nvSpPr>
          <p:spPr>
            <a:xfrm>
              <a:off x="6987441" y="2326322"/>
              <a:ext cx="724815" cy="724769"/>
            </a:xfrm>
            <a:custGeom>
              <a:avLst/>
              <a:gdLst/>
              <a:ahLst/>
              <a:cxnLst/>
              <a:rect l="l" t="t" r="r" b="b"/>
              <a:pathLst>
                <a:path w="15564" h="15563" fill="none" extrusionOk="0">
                  <a:moveTo>
                    <a:pt x="1" y="7781"/>
                  </a:moveTo>
                  <a:cubicBezTo>
                    <a:pt x="1" y="12067"/>
                    <a:pt x="3496" y="15563"/>
                    <a:pt x="7782" y="15563"/>
                  </a:cubicBezTo>
                  <a:cubicBezTo>
                    <a:pt x="12068" y="15563"/>
                    <a:pt x="15563" y="12067"/>
                    <a:pt x="15563" y="7781"/>
                  </a:cubicBezTo>
                  <a:cubicBezTo>
                    <a:pt x="15563" y="3496"/>
                    <a:pt x="12068" y="0"/>
                    <a:pt x="7782" y="0"/>
                  </a:cubicBezTo>
                  <a:cubicBezTo>
                    <a:pt x="3435" y="0"/>
                    <a:pt x="1" y="3465"/>
                    <a:pt x="1" y="7781"/>
                  </a:cubicBezTo>
                  <a:close/>
                </a:path>
              </a:pathLst>
            </a:custGeom>
            <a:noFill/>
            <a:ln w="205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20" name="Google Shape;2520;p70"/>
            <p:cNvSpPr/>
            <p:nvPr/>
          </p:nvSpPr>
          <p:spPr>
            <a:xfrm>
              <a:off x="6700097" y="2511721"/>
              <a:ext cx="72230" cy="177013"/>
            </a:xfrm>
            <a:custGeom>
              <a:avLst/>
              <a:gdLst/>
              <a:ahLst/>
              <a:cxnLst/>
              <a:rect l="l" t="t" r="r" b="b"/>
              <a:pathLst>
                <a:path w="1551" h="3801" fill="none" extrusionOk="0">
                  <a:moveTo>
                    <a:pt x="1550" y="1"/>
                  </a:moveTo>
                  <a:lnTo>
                    <a:pt x="0" y="3800"/>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21" name="Google Shape;2521;p70"/>
            <p:cNvSpPr/>
            <p:nvPr/>
          </p:nvSpPr>
          <p:spPr>
            <a:xfrm>
              <a:off x="6717049" y="2500405"/>
              <a:ext cx="107623" cy="22726"/>
            </a:xfrm>
            <a:custGeom>
              <a:avLst/>
              <a:gdLst/>
              <a:ahLst/>
              <a:cxnLst/>
              <a:rect l="l" t="t" r="r" b="b"/>
              <a:pathLst>
                <a:path w="2311" h="488" extrusionOk="0">
                  <a:moveTo>
                    <a:pt x="1" y="1"/>
                  </a:moveTo>
                  <a:lnTo>
                    <a:pt x="1" y="487"/>
                  </a:lnTo>
                  <a:lnTo>
                    <a:pt x="2311" y="487"/>
                  </a:lnTo>
                  <a:lnTo>
                    <a:pt x="2311" y="1"/>
                  </a:lnTo>
                  <a:close/>
                </a:path>
              </a:pathLst>
            </a:custGeom>
            <a:solidFill>
              <a:srgbClr val="0B2B52"/>
            </a:solidFill>
            <a:ln>
              <a:noFill/>
            </a:ln>
          </p:spPr>
          <p:txBody>
            <a:bodyPr spcFirstLastPara="1" wrap="square" lIns="121900" tIns="121900" rIns="121900" bIns="121900" anchor="ctr" anchorCtr="0">
              <a:noAutofit/>
            </a:bodyPr>
            <a:lstStyle/>
            <a:p>
              <a:endParaRPr sz="1867"/>
            </a:p>
          </p:txBody>
        </p:sp>
        <p:sp>
          <p:nvSpPr>
            <p:cNvPr id="2522" name="Google Shape;2522;p70"/>
            <p:cNvSpPr/>
            <p:nvPr/>
          </p:nvSpPr>
          <p:spPr>
            <a:xfrm>
              <a:off x="7301704" y="2641888"/>
              <a:ext cx="92069" cy="93559"/>
            </a:xfrm>
            <a:custGeom>
              <a:avLst/>
              <a:gdLst/>
              <a:ahLst/>
              <a:cxnLst/>
              <a:rect l="l" t="t" r="r" b="b"/>
              <a:pathLst>
                <a:path w="1977" h="2009" extrusionOk="0">
                  <a:moveTo>
                    <a:pt x="952" y="1"/>
                  </a:moveTo>
                  <a:cubicBezTo>
                    <a:pt x="428" y="1"/>
                    <a:pt x="0" y="446"/>
                    <a:pt x="0" y="1005"/>
                  </a:cubicBezTo>
                  <a:cubicBezTo>
                    <a:pt x="0" y="1583"/>
                    <a:pt x="456" y="2008"/>
                    <a:pt x="1003" y="2008"/>
                  </a:cubicBezTo>
                  <a:cubicBezTo>
                    <a:pt x="1551" y="2008"/>
                    <a:pt x="1976" y="1553"/>
                    <a:pt x="1976" y="1005"/>
                  </a:cubicBezTo>
                  <a:cubicBezTo>
                    <a:pt x="1976" y="428"/>
                    <a:pt x="1520" y="2"/>
                    <a:pt x="1003" y="2"/>
                  </a:cubicBezTo>
                  <a:cubicBezTo>
                    <a:pt x="986" y="1"/>
                    <a:pt x="969" y="1"/>
                    <a:pt x="95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23" name="Google Shape;2523;p70"/>
            <p:cNvSpPr/>
            <p:nvPr/>
          </p:nvSpPr>
          <p:spPr>
            <a:xfrm>
              <a:off x="6007864" y="2511721"/>
              <a:ext cx="73674" cy="177013"/>
            </a:xfrm>
            <a:custGeom>
              <a:avLst/>
              <a:gdLst/>
              <a:ahLst/>
              <a:cxnLst/>
              <a:rect l="l" t="t" r="r" b="b"/>
              <a:pathLst>
                <a:path w="1582" h="3801" fill="none" extrusionOk="0">
                  <a:moveTo>
                    <a:pt x="1581" y="1"/>
                  </a:moveTo>
                  <a:lnTo>
                    <a:pt x="1" y="3800"/>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24" name="Google Shape;2524;p70"/>
            <p:cNvSpPr/>
            <p:nvPr/>
          </p:nvSpPr>
          <p:spPr>
            <a:xfrm>
              <a:off x="6024862" y="2500405"/>
              <a:ext cx="107623" cy="22726"/>
            </a:xfrm>
            <a:custGeom>
              <a:avLst/>
              <a:gdLst/>
              <a:ahLst/>
              <a:cxnLst/>
              <a:rect l="l" t="t" r="r" b="b"/>
              <a:pathLst>
                <a:path w="2311" h="488" extrusionOk="0">
                  <a:moveTo>
                    <a:pt x="0" y="1"/>
                  </a:moveTo>
                  <a:lnTo>
                    <a:pt x="0" y="487"/>
                  </a:lnTo>
                  <a:lnTo>
                    <a:pt x="2311" y="487"/>
                  </a:lnTo>
                  <a:lnTo>
                    <a:pt x="2311" y="1"/>
                  </a:lnTo>
                  <a:close/>
                </a:path>
              </a:pathLst>
            </a:custGeom>
            <a:solidFill>
              <a:srgbClr val="0B2B52"/>
            </a:solidFill>
            <a:ln>
              <a:noFill/>
            </a:ln>
          </p:spPr>
          <p:txBody>
            <a:bodyPr spcFirstLastPara="1" wrap="square" lIns="121900" tIns="121900" rIns="121900" bIns="121900" anchor="ctr" anchorCtr="0">
              <a:noAutofit/>
            </a:bodyPr>
            <a:lstStyle/>
            <a:p>
              <a:endParaRPr sz="1867"/>
            </a:p>
          </p:txBody>
        </p:sp>
        <p:sp>
          <p:nvSpPr>
            <p:cNvPr id="2525" name="Google Shape;2525;p70"/>
            <p:cNvSpPr/>
            <p:nvPr/>
          </p:nvSpPr>
          <p:spPr>
            <a:xfrm>
              <a:off x="5334072" y="2171985"/>
              <a:ext cx="1862893" cy="523819"/>
            </a:xfrm>
            <a:custGeom>
              <a:avLst/>
              <a:gdLst/>
              <a:ahLst/>
              <a:cxnLst/>
              <a:rect l="l" t="t" r="r" b="b"/>
              <a:pathLst>
                <a:path w="40002" h="11248" fill="none" extrusionOk="0">
                  <a:moveTo>
                    <a:pt x="39910" y="1"/>
                  </a:moveTo>
                  <a:lnTo>
                    <a:pt x="11277" y="913"/>
                  </a:lnTo>
                  <a:lnTo>
                    <a:pt x="0" y="11247"/>
                  </a:lnTo>
                  <a:lnTo>
                    <a:pt x="28329" y="11247"/>
                  </a:lnTo>
                  <a:lnTo>
                    <a:pt x="40001" y="1095"/>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26" name="Google Shape;2526;p70"/>
            <p:cNvSpPr/>
            <p:nvPr/>
          </p:nvSpPr>
          <p:spPr>
            <a:xfrm>
              <a:off x="6014925" y="2209325"/>
              <a:ext cx="528086" cy="478192"/>
            </a:xfrm>
            <a:custGeom>
              <a:avLst/>
              <a:gdLst/>
              <a:ahLst/>
              <a:cxnLst/>
              <a:rect l="l" t="t" r="r" b="b"/>
              <a:pathLst>
                <a:path w="11339" h="9880" fill="none" extrusionOk="0">
                  <a:moveTo>
                    <a:pt x="1" y="9879"/>
                  </a:moveTo>
                  <a:lnTo>
                    <a:pt x="11338" y="1"/>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27" name="Google Shape;2527;p70"/>
            <p:cNvSpPr/>
            <p:nvPr/>
          </p:nvSpPr>
          <p:spPr>
            <a:xfrm>
              <a:off x="5853573" y="2164952"/>
              <a:ext cx="154333" cy="509616"/>
            </a:xfrm>
            <a:custGeom>
              <a:avLst/>
              <a:gdLst/>
              <a:ahLst/>
              <a:cxnLst/>
              <a:rect l="l" t="t" r="r" b="b"/>
              <a:pathLst>
                <a:path w="3314" h="10943" fill="none" extrusionOk="0">
                  <a:moveTo>
                    <a:pt x="3314" y="10942"/>
                  </a:moveTo>
                  <a:lnTo>
                    <a:pt x="1" y="0"/>
                  </a:lnTo>
                </a:path>
              </a:pathLst>
            </a:custGeom>
            <a:noFill/>
            <a:ln w="9875"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28" name="Google Shape;2528;p70"/>
            <p:cNvSpPr/>
            <p:nvPr/>
          </p:nvSpPr>
          <p:spPr>
            <a:xfrm>
              <a:off x="6550050" y="2164949"/>
              <a:ext cx="152873" cy="509616"/>
            </a:xfrm>
            <a:custGeom>
              <a:avLst/>
              <a:gdLst/>
              <a:ahLst/>
              <a:cxnLst/>
              <a:rect l="l" t="t" r="r" b="b"/>
              <a:pathLst>
                <a:path w="3283" h="10943" fill="none" extrusionOk="0">
                  <a:moveTo>
                    <a:pt x="3283" y="10942"/>
                  </a:moveTo>
                  <a:lnTo>
                    <a:pt x="0" y="0"/>
                  </a:lnTo>
                </a:path>
              </a:pathLst>
            </a:custGeom>
            <a:noFill/>
            <a:ln w="9875"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29" name="Google Shape;2529;p70"/>
            <p:cNvSpPr/>
            <p:nvPr/>
          </p:nvSpPr>
          <p:spPr>
            <a:xfrm>
              <a:off x="7145970" y="1980903"/>
              <a:ext cx="198248" cy="693660"/>
            </a:xfrm>
            <a:custGeom>
              <a:avLst/>
              <a:gdLst/>
              <a:ahLst/>
              <a:cxnLst/>
              <a:rect l="l" t="t" r="r" b="b"/>
              <a:pathLst>
                <a:path w="4257" h="14895" fill="none" extrusionOk="0">
                  <a:moveTo>
                    <a:pt x="4256" y="14894"/>
                  </a:moveTo>
                  <a:lnTo>
                    <a:pt x="183" y="1338"/>
                  </a:lnTo>
                  <a:cubicBezTo>
                    <a:pt x="1" y="700"/>
                    <a:pt x="487" y="1"/>
                    <a:pt x="1186" y="1"/>
                  </a:cubicBezTo>
                  <a:lnTo>
                    <a:pt x="2919" y="1"/>
                  </a:lnTo>
                  <a:cubicBezTo>
                    <a:pt x="3344" y="1"/>
                    <a:pt x="3648" y="457"/>
                    <a:pt x="3405" y="852"/>
                  </a:cubicBezTo>
                  <a:lnTo>
                    <a:pt x="2645" y="2219"/>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30" name="Google Shape;2530;p70"/>
            <p:cNvSpPr/>
            <p:nvPr/>
          </p:nvSpPr>
          <p:spPr>
            <a:xfrm>
              <a:off x="6582598" y="2854299"/>
              <a:ext cx="107623" cy="22680"/>
            </a:xfrm>
            <a:custGeom>
              <a:avLst/>
              <a:gdLst/>
              <a:ahLst/>
              <a:cxnLst/>
              <a:rect l="l" t="t" r="r" b="b"/>
              <a:pathLst>
                <a:path w="2311" h="487" extrusionOk="0">
                  <a:moveTo>
                    <a:pt x="0" y="1"/>
                  </a:moveTo>
                  <a:lnTo>
                    <a:pt x="0" y="487"/>
                  </a:lnTo>
                  <a:lnTo>
                    <a:pt x="2310" y="487"/>
                  </a:lnTo>
                  <a:lnTo>
                    <a:pt x="2310" y="1"/>
                  </a:lnTo>
                  <a:close/>
                </a:path>
              </a:pathLst>
            </a:custGeom>
            <a:solidFill>
              <a:srgbClr val="0B2B52"/>
            </a:solidFill>
            <a:ln>
              <a:noFill/>
            </a:ln>
          </p:spPr>
          <p:txBody>
            <a:bodyPr spcFirstLastPara="1" wrap="square" lIns="121900" tIns="121900" rIns="121900" bIns="121900" anchor="ctr" anchorCtr="0">
              <a:noAutofit/>
            </a:bodyPr>
            <a:lstStyle/>
            <a:p>
              <a:endParaRPr sz="1867"/>
            </a:p>
          </p:txBody>
        </p:sp>
        <p:sp>
          <p:nvSpPr>
            <p:cNvPr id="2531" name="Google Shape;2531;p70"/>
            <p:cNvSpPr/>
            <p:nvPr/>
          </p:nvSpPr>
          <p:spPr>
            <a:xfrm>
              <a:off x="6019180" y="2772194"/>
              <a:ext cx="680947" cy="47"/>
            </a:xfrm>
            <a:custGeom>
              <a:avLst/>
              <a:gdLst/>
              <a:ahLst/>
              <a:cxnLst/>
              <a:rect l="l" t="t" r="r" b="b"/>
              <a:pathLst>
                <a:path w="14622" h="1" fill="none" extrusionOk="0">
                  <a:moveTo>
                    <a:pt x="1" y="1"/>
                  </a:moveTo>
                  <a:lnTo>
                    <a:pt x="14621" y="1"/>
                  </a:lnTo>
                </a:path>
              </a:pathLst>
            </a:custGeom>
            <a:noFill/>
            <a:ln w="607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32" name="Google Shape;2532;p70"/>
            <p:cNvSpPr/>
            <p:nvPr/>
          </p:nvSpPr>
          <p:spPr>
            <a:xfrm>
              <a:off x="6019180" y="2599508"/>
              <a:ext cx="680947" cy="47"/>
            </a:xfrm>
            <a:custGeom>
              <a:avLst/>
              <a:gdLst/>
              <a:ahLst/>
              <a:cxnLst/>
              <a:rect l="l" t="t" r="r" b="b"/>
              <a:pathLst>
                <a:path w="14622" h="1" fill="none" extrusionOk="0">
                  <a:moveTo>
                    <a:pt x="1" y="0"/>
                  </a:moveTo>
                  <a:lnTo>
                    <a:pt x="14621" y="0"/>
                  </a:lnTo>
                </a:path>
              </a:pathLst>
            </a:custGeom>
            <a:noFill/>
            <a:ln w="607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33" name="Google Shape;2533;p70"/>
            <p:cNvSpPr/>
            <p:nvPr/>
          </p:nvSpPr>
          <p:spPr>
            <a:xfrm>
              <a:off x="5343992" y="2599508"/>
              <a:ext cx="702136" cy="176966"/>
            </a:xfrm>
            <a:custGeom>
              <a:avLst/>
              <a:gdLst/>
              <a:ahLst/>
              <a:cxnLst/>
              <a:rect l="l" t="t" r="r" b="b"/>
              <a:pathLst>
                <a:path w="15077" h="3800" fill="none" extrusionOk="0">
                  <a:moveTo>
                    <a:pt x="14833" y="0"/>
                  </a:moveTo>
                  <a:lnTo>
                    <a:pt x="0" y="1125"/>
                  </a:lnTo>
                  <a:lnTo>
                    <a:pt x="0" y="2645"/>
                  </a:lnTo>
                  <a:lnTo>
                    <a:pt x="15076" y="3800"/>
                  </a:lnTo>
                </a:path>
              </a:pathLst>
            </a:custGeom>
            <a:noFill/>
            <a:ln w="607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34" name="Google Shape;2534;p70"/>
            <p:cNvSpPr/>
            <p:nvPr/>
          </p:nvSpPr>
          <p:spPr>
            <a:xfrm>
              <a:off x="6598153" y="2585351"/>
              <a:ext cx="203883" cy="206724"/>
            </a:xfrm>
            <a:custGeom>
              <a:avLst/>
              <a:gdLst/>
              <a:ahLst/>
              <a:cxnLst/>
              <a:rect l="l" t="t" r="r" b="b"/>
              <a:pathLst>
                <a:path w="4378" h="4439" extrusionOk="0">
                  <a:moveTo>
                    <a:pt x="2189" y="1"/>
                  </a:moveTo>
                  <a:cubicBezTo>
                    <a:pt x="973" y="31"/>
                    <a:pt x="1" y="1004"/>
                    <a:pt x="1" y="2219"/>
                  </a:cubicBezTo>
                  <a:cubicBezTo>
                    <a:pt x="1" y="3435"/>
                    <a:pt x="973" y="4438"/>
                    <a:pt x="2189" y="4438"/>
                  </a:cubicBezTo>
                  <a:cubicBezTo>
                    <a:pt x="3405" y="4438"/>
                    <a:pt x="4378" y="3435"/>
                    <a:pt x="4378" y="2219"/>
                  </a:cubicBezTo>
                  <a:cubicBezTo>
                    <a:pt x="4378" y="1004"/>
                    <a:pt x="3405" y="1"/>
                    <a:pt x="2189"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35" name="Google Shape;2535;p70"/>
            <p:cNvSpPr/>
            <p:nvPr/>
          </p:nvSpPr>
          <p:spPr>
            <a:xfrm>
              <a:off x="5297281" y="2641888"/>
              <a:ext cx="92022" cy="93559"/>
            </a:xfrm>
            <a:custGeom>
              <a:avLst/>
              <a:gdLst/>
              <a:ahLst/>
              <a:cxnLst/>
              <a:rect l="l" t="t" r="r" b="b"/>
              <a:pathLst>
                <a:path w="1976" h="2009" extrusionOk="0">
                  <a:moveTo>
                    <a:pt x="924" y="1"/>
                  </a:moveTo>
                  <a:cubicBezTo>
                    <a:pt x="428" y="1"/>
                    <a:pt x="0" y="446"/>
                    <a:pt x="0" y="1005"/>
                  </a:cubicBezTo>
                  <a:cubicBezTo>
                    <a:pt x="0" y="1583"/>
                    <a:pt x="456" y="2008"/>
                    <a:pt x="973" y="2008"/>
                  </a:cubicBezTo>
                  <a:cubicBezTo>
                    <a:pt x="1550" y="2008"/>
                    <a:pt x="1976" y="1553"/>
                    <a:pt x="1976" y="1005"/>
                  </a:cubicBezTo>
                  <a:cubicBezTo>
                    <a:pt x="1976" y="428"/>
                    <a:pt x="1520" y="2"/>
                    <a:pt x="973" y="2"/>
                  </a:cubicBezTo>
                  <a:cubicBezTo>
                    <a:pt x="956" y="1"/>
                    <a:pt x="940" y="1"/>
                    <a:pt x="924"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36" name="Google Shape;2536;p70"/>
            <p:cNvSpPr/>
            <p:nvPr/>
          </p:nvSpPr>
          <p:spPr>
            <a:xfrm>
              <a:off x="6627866" y="2688692"/>
              <a:ext cx="72277" cy="176966"/>
            </a:xfrm>
            <a:custGeom>
              <a:avLst/>
              <a:gdLst/>
              <a:ahLst/>
              <a:cxnLst/>
              <a:rect l="l" t="t" r="r" b="b"/>
              <a:pathLst>
                <a:path w="1552" h="3800" fill="none" extrusionOk="0">
                  <a:moveTo>
                    <a:pt x="1551" y="0"/>
                  </a:moveTo>
                  <a:lnTo>
                    <a:pt x="1" y="3800"/>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37" name="Google Shape;2537;p70"/>
            <p:cNvSpPr/>
            <p:nvPr/>
          </p:nvSpPr>
          <p:spPr>
            <a:xfrm>
              <a:off x="5890365" y="2854299"/>
              <a:ext cx="107623" cy="22680"/>
            </a:xfrm>
            <a:custGeom>
              <a:avLst/>
              <a:gdLst/>
              <a:ahLst/>
              <a:cxnLst/>
              <a:rect l="l" t="t" r="r" b="b"/>
              <a:pathLst>
                <a:path w="2311" h="487" extrusionOk="0">
                  <a:moveTo>
                    <a:pt x="1" y="1"/>
                  </a:moveTo>
                  <a:lnTo>
                    <a:pt x="1" y="487"/>
                  </a:lnTo>
                  <a:lnTo>
                    <a:pt x="2311" y="487"/>
                  </a:lnTo>
                  <a:lnTo>
                    <a:pt x="2311" y="1"/>
                  </a:lnTo>
                  <a:close/>
                </a:path>
              </a:pathLst>
            </a:custGeom>
            <a:solidFill>
              <a:srgbClr val="0B2B52"/>
            </a:solidFill>
            <a:ln>
              <a:noFill/>
            </a:ln>
          </p:spPr>
          <p:txBody>
            <a:bodyPr spcFirstLastPara="1" wrap="square" lIns="121900" tIns="121900" rIns="121900" bIns="121900" anchor="ctr" anchorCtr="0">
              <a:noAutofit/>
            </a:bodyPr>
            <a:lstStyle/>
            <a:p>
              <a:endParaRPr sz="1867"/>
            </a:p>
          </p:txBody>
        </p:sp>
        <p:sp>
          <p:nvSpPr>
            <p:cNvPr id="2538" name="Google Shape;2538;p70"/>
            <p:cNvSpPr/>
            <p:nvPr/>
          </p:nvSpPr>
          <p:spPr>
            <a:xfrm>
              <a:off x="5905966" y="2585351"/>
              <a:ext cx="205281" cy="206724"/>
            </a:xfrm>
            <a:custGeom>
              <a:avLst/>
              <a:gdLst/>
              <a:ahLst/>
              <a:cxnLst/>
              <a:rect l="l" t="t" r="r" b="b"/>
              <a:pathLst>
                <a:path w="4408" h="4439" extrusionOk="0">
                  <a:moveTo>
                    <a:pt x="2189" y="1"/>
                  </a:moveTo>
                  <a:cubicBezTo>
                    <a:pt x="973" y="31"/>
                    <a:pt x="0" y="1004"/>
                    <a:pt x="0" y="2219"/>
                  </a:cubicBezTo>
                  <a:cubicBezTo>
                    <a:pt x="0" y="3435"/>
                    <a:pt x="973" y="4438"/>
                    <a:pt x="2189" y="4438"/>
                  </a:cubicBezTo>
                  <a:cubicBezTo>
                    <a:pt x="3405" y="4438"/>
                    <a:pt x="4408" y="3435"/>
                    <a:pt x="4408" y="2219"/>
                  </a:cubicBezTo>
                  <a:cubicBezTo>
                    <a:pt x="4408" y="1004"/>
                    <a:pt x="3405" y="1"/>
                    <a:pt x="2189"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39" name="Google Shape;2539;p70"/>
            <p:cNvSpPr/>
            <p:nvPr/>
          </p:nvSpPr>
          <p:spPr>
            <a:xfrm>
              <a:off x="5935678" y="2688692"/>
              <a:ext cx="72230" cy="176966"/>
            </a:xfrm>
            <a:custGeom>
              <a:avLst/>
              <a:gdLst/>
              <a:ahLst/>
              <a:cxnLst/>
              <a:rect l="l" t="t" r="r" b="b"/>
              <a:pathLst>
                <a:path w="1551" h="3800" fill="none" extrusionOk="0">
                  <a:moveTo>
                    <a:pt x="1551" y="0"/>
                  </a:moveTo>
                  <a:lnTo>
                    <a:pt x="0" y="3800"/>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2540" name="Google Shape;2540;p70"/>
            <p:cNvSpPr/>
            <p:nvPr/>
          </p:nvSpPr>
          <p:spPr>
            <a:xfrm>
              <a:off x="6324245" y="1990428"/>
              <a:ext cx="198248" cy="693660"/>
            </a:xfrm>
            <a:custGeom>
              <a:avLst/>
              <a:gdLst/>
              <a:ahLst/>
              <a:cxnLst/>
              <a:rect l="l" t="t" r="r" b="b"/>
              <a:pathLst>
                <a:path w="4257" h="14895" fill="none" extrusionOk="0">
                  <a:moveTo>
                    <a:pt x="4256" y="14894"/>
                  </a:moveTo>
                  <a:lnTo>
                    <a:pt x="183" y="1338"/>
                  </a:lnTo>
                  <a:cubicBezTo>
                    <a:pt x="1" y="700"/>
                    <a:pt x="487" y="1"/>
                    <a:pt x="1186" y="1"/>
                  </a:cubicBezTo>
                  <a:lnTo>
                    <a:pt x="2919" y="1"/>
                  </a:lnTo>
                  <a:cubicBezTo>
                    <a:pt x="3344" y="1"/>
                    <a:pt x="3648" y="457"/>
                    <a:pt x="3405" y="852"/>
                  </a:cubicBezTo>
                  <a:lnTo>
                    <a:pt x="2645" y="2219"/>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41" name="Google Shape;2541;p70"/>
            <p:cNvSpPr/>
            <p:nvPr/>
          </p:nvSpPr>
          <p:spPr>
            <a:xfrm>
              <a:off x="5707803" y="2069835"/>
              <a:ext cx="345398" cy="97278"/>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2542" name="Google Shape;2542;p70"/>
          <p:cNvGrpSpPr/>
          <p:nvPr/>
        </p:nvGrpSpPr>
        <p:grpSpPr>
          <a:xfrm>
            <a:off x="4551400" y="4121268"/>
            <a:ext cx="1642333" cy="1760149"/>
            <a:chOff x="3946950" y="3122513"/>
            <a:chExt cx="1231750" cy="1320112"/>
          </a:xfrm>
        </p:grpSpPr>
        <p:sp>
          <p:nvSpPr>
            <p:cNvPr id="2543" name="Google Shape;2543;p70"/>
            <p:cNvSpPr/>
            <p:nvPr/>
          </p:nvSpPr>
          <p:spPr>
            <a:xfrm>
              <a:off x="3946951" y="4398150"/>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544" name="Google Shape;2544;p70"/>
            <p:cNvSpPr/>
            <p:nvPr/>
          </p:nvSpPr>
          <p:spPr>
            <a:xfrm>
              <a:off x="4707476" y="4398150"/>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nvGrpSpPr>
            <p:cNvPr id="2545" name="Google Shape;2545;p70"/>
            <p:cNvGrpSpPr/>
            <p:nvPr/>
          </p:nvGrpSpPr>
          <p:grpSpPr>
            <a:xfrm>
              <a:off x="3946950" y="3122513"/>
              <a:ext cx="1231750" cy="1285500"/>
              <a:chOff x="3946950" y="3122513"/>
              <a:chExt cx="1231750" cy="1285500"/>
            </a:xfrm>
          </p:grpSpPr>
          <p:sp>
            <p:nvSpPr>
              <p:cNvPr id="2546" name="Google Shape;2546;p70"/>
              <p:cNvSpPr/>
              <p:nvPr/>
            </p:nvSpPr>
            <p:spPr>
              <a:xfrm>
                <a:off x="4364750" y="3398088"/>
                <a:ext cx="222700" cy="211025"/>
              </a:xfrm>
              <a:custGeom>
                <a:avLst/>
                <a:gdLst/>
                <a:ahLst/>
                <a:cxnLst/>
                <a:rect l="l" t="t" r="r" b="b"/>
                <a:pathLst>
                  <a:path w="8908" h="8441" extrusionOk="0">
                    <a:moveTo>
                      <a:pt x="1" y="1"/>
                    </a:moveTo>
                    <a:cubicBezTo>
                      <a:pt x="1" y="1"/>
                      <a:pt x="5538" y="8207"/>
                      <a:pt x="8907" y="8440"/>
                    </a:cubicBezTo>
                    <a:lnTo>
                      <a:pt x="8207" y="2036"/>
                    </a:lnTo>
                    <a:lnTo>
                      <a:pt x="1"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547" name="Google Shape;2547;p70"/>
              <p:cNvSpPr/>
              <p:nvPr/>
            </p:nvSpPr>
            <p:spPr>
              <a:xfrm>
                <a:off x="4550725" y="3634938"/>
                <a:ext cx="174325" cy="603775"/>
              </a:xfrm>
              <a:custGeom>
                <a:avLst/>
                <a:gdLst/>
                <a:ahLst/>
                <a:cxnLst/>
                <a:rect l="l" t="t" r="r" b="b"/>
                <a:pathLst>
                  <a:path w="6973" h="24151" extrusionOk="0">
                    <a:moveTo>
                      <a:pt x="1401" y="0"/>
                    </a:moveTo>
                    <a:cubicBezTo>
                      <a:pt x="1401" y="0"/>
                      <a:pt x="0" y="8907"/>
                      <a:pt x="234" y="12042"/>
                    </a:cubicBezTo>
                    <a:cubicBezTo>
                      <a:pt x="434" y="15178"/>
                      <a:pt x="3736" y="24151"/>
                      <a:pt x="3736" y="24151"/>
                    </a:cubicBezTo>
                    <a:lnTo>
                      <a:pt x="5738" y="24084"/>
                    </a:lnTo>
                    <a:cubicBezTo>
                      <a:pt x="5738" y="24084"/>
                      <a:pt x="3670" y="13744"/>
                      <a:pt x="3503" y="12242"/>
                    </a:cubicBezTo>
                    <a:cubicBezTo>
                      <a:pt x="3336" y="10741"/>
                      <a:pt x="6972" y="1201"/>
                      <a:pt x="6972" y="1201"/>
                    </a:cubicBezTo>
                    <a:lnTo>
                      <a:pt x="1401"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548" name="Google Shape;2548;p70"/>
              <p:cNvSpPr/>
              <p:nvPr/>
            </p:nvSpPr>
            <p:spPr>
              <a:xfrm>
                <a:off x="4562400" y="3623238"/>
                <a:ext cx="223525" cy="221025"/>
              </a:xfrm>
              <a:custGeom>
                <a:avLst/>
                <a:gdLst/>
                <a:ahLst/>
                <a:cxnLst/>
                <a:rect l="l" t="t" r="r" b="b"/>
                <a:pathLst>
                  <a:path w="8941" h="8841" extrusionOk="0">
                    <a:moveTo>
                      <a:pt x="7433" y="0"/>
                    </a:moveTo>
                    <a:cubicBezTo>
                      <a:pt x="5873" y="0"/>
                      <a:pt x="167" y="3804"/>
                      <a:pt x="167" y="3804"/>
                    </a:cubicBezTo>
                    <a:lnTo>
                      <a:pt x="0" y="8040"/>
                    </a:lnTo>
                    <a:lnTo>
                      <a:pt x="4971" y="8841"/>
                    </a:lnTo>
                    <a:cubicBezTo>
                      <a:pt x="4971" y="8841"/>
                      <a:pt x="8940" y="68"/>
                      <a:pt x="7472" y="1"/>
                    </a:cubicBezTo>
                    <a:cubicBezTo>
                      <a:pt x="7460" y="1"/>
                      <a:pt x="7446" y="0"/>
                      <a:pt x="7433"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549" name="Google Shape;2549;p70"/>
              <p:cNvSpPr/>
              <p:nvPr/>
            </p:nvSpPr>
            <p:spPr>
              <a:xfrm>
                <a:off x="4524050" y="4216188"/>
                <a:ext cx="212675" cy="145125"/>
              </a:xfrm>
              <a:custGeom>
                <a:avLst/>
                <a:gdLst/>
                <a:ahLst/>
                <a:cxnLst/>
                <a:rect l="l" t="t" r="r" b="b"/>
                <a:pathLst>
                  <a:path w="8507" h="5805" extrusionOk="0">
                    <a:moveTo>
                      <a:pt x="6805" y="0"/>
                    </a:moveTo>
                    <a:lnTo>
                      <a:pt x="4036" y="1235"/>
                    </a:lnTo>
                    <a:cubicBezTo>
                      <a:pt x="4036" y="1235"/>
                      <a:pt x="1201" y="3169"/>
                      <a:pt x="634" y="4070"/>
                    </a:cubicBezTo>
                    <a:cubicBezTo>
                      <a:pt x="0" y="4937"/>
                      <a:pt x="534" y="5804"/>
                      <a:pt x="534" y="5804"/>
                    </a:cubicBezTo>
                    <a:cubicBezTo>
                      <a:pt x="534" y="5804"/>
                      <a:pt x="3569" y="4837"/>
                      <a:pt x="5737" y="3770"/>
                    </a:cubicBezTo>
                    <a:cubicBezTo>
                      <a:pt x="6171" y="3570"/>
                      <a:pt x="8072" y="3002"/>
                      <a:pt x="8206" y="2602"/>
                    </a:cubicBezTo>
                    <a:cubicBezTo>
                      <a:pt x="8506" y="1802"/>
                      <a:pt x="6805" y="0"/>
                      <a:pt x="6805"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550" name="Google Shape;2550;p70"/>
              <p:cNvSpPr/>
              <p:nvPr/>
            </p:nvSpPr>
            <p:spPr>
              <a:xfrm>
                <a:off x="4566575" y="4176138"/>
                <a:ext cx="80075" cy="168500"/>
              </a:xfrm>
              <a:custGeom>
                <a:avLst/>
                <a:gdLst/>
                <a:ahLst/>
                <a:cxnLst/>
                <a:rect l="l" t="t" r="r" b="b"/>
                <a:pathLst>
                  <a:path w="3203" h="6740" extrusionOk="0">
                    <a:moveTo>
                      <a:pt x="482" y="0"/>
                    </a:moveTo>
                    <a:cubicBezTo>
                      <a:pt x="431" y="0"/>
                      <a:pt x="381" y="11"/>
                      <a:pt x="334" y="35"/>
                    </a:cubicBezTo>
                    <a:cubicBezTo>
                      <a:pt x="134" y="101"/>
                      <a:pt x="0" y="368"/>
                      <a:pt x="67" y="568"/>
                    </a:cubicBezTo>
                    <a:lnTo>
                      <a:pt x="2335" y="6506"/>
                    </a:lnTo>
                    <a:cubicBezTo>
                      <a:pt x="2369" y="6673"/>
                      <a:pt x="2535" y="6739"/>
                      <a:pt x="2702" y="6739"/>
                    </a:cubicBezTo>
                    <a:lnTo>
                      <a:pt x="2869" y="6739"/>
                    </a:lnTo>
                    <a:cubicBezTo>
                      <a:pt x="3102" y="6639"/>
                      <a:pt x="3203" y="6406"/>
                      <a:pt x="3136" y="6206"/>
                    </a:cubicBezTo>
                    <a:lnTo>
                      <a:pt x="868" y="268"/>
                    </a:lnTo>
                    <a:cubicBezTo>
                      <a:pt x="816" y="115"/>
                      <a:pt x="648" y="0"/>
                      <a:pt x="482"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51" name="Google Shape;2551;p70"/>
              <p:cNvSpPr/>
              <p:nvPr/>
            </p:nvSpPr>
            <p:spPr>
              <a:xfrm>
                <a:off x="4579900" y="4305413"/>
                <a:ext cx="110125" cy="56400"/>
              </a:xfrm>
              <a:custGeom>
                <a:avLst/>
                <a:gdLst/>
                <a:ahLst/>
                <a:cxnLst/>
                <a:rect l="l" t="t" r="r" b="b"/>
                <a:pathLst>
                  <a:path w="4405" h="2256" extrusionOk="0">
                    <a:moveTo>
                      <a:pt x="3853" y="1"/>
                    </a:moveTo>
                    <a:cubicBezTo>
                      <a:pt x="3792" y="1"/>
                      <a:pt x="3730" y="11"/>
                      <a:pt x="3670" y="34"/>
                    </a:cubicBezTo>
                    <a:lnTo>
                      <a:pt x="368" y="1335"/>
                    </a:lnTo>
                    <a:cubicBezTo>
                      <a:pt x="134" y="1402"/>
                      <a:pt x="1" y="1702"/>
                      <a:pt x="101" y="1935"/>
                    </a:cubicBezTo>
                    <a:cubicBezTo>
                      <a:pt x="154" y="2149"/>
                      <a:pt x="357" y="2255"/>
                      <a:pt x="573" y="2255"/>
                    </a:cubicBezTo>
                    <a:cubicBezTo>
                      <a:pt x="627" y="2255"/>
                      <a:pt x="681" y="2249"/>
                      <a:pt x="735" y="2235"/>
                    </a:cubicBezTo>
                    <a:lnTo>
                      <a:pt x="4004" y="935"/>
                    </a:lnTo>
                    <a:cubicBezTo>
                      <a:pt x="4271" y="868"/>
                      <a:pt x="4404" y="568"/>
                      <a:pt x="4304" y="334"/>
                    </a:cubicBezTo>
                    <a:cubicBezTo>
                      <a:pt x="4252" y="127"/>
                      <a:pt x="4060" y="1"/>
                      <a:pt x="3853"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52" name="Google Shape;2552;p70"/>
              <p:cNvSpPr/>
              <p:nvPr/>
            </p:nvSpPr>
            <p:spPr>
              <a:xfrm>
                <a:off x="4483175" y="4086088"/>
                <a:ext cx="165150" cy="165150"/>
              </a:xfrm>
              <a:custGeom>
                <a:avLst/>
                <a:gdLst/>
                <a:ahLst/>
                <a:cxnLst/>
                <a:rect l="l" t="t" r="r" b="b"/>
                <a:pathLst>
                  <a:path w="6606" h="6606" extrusionOk="0">
                    <a:moveTo>
                      <a:pt x="3303" y="1"/>
                    </a:moveTo>
                    <a:cubicBezTo>
                      <a:pt x="1468" y="1"/>
                      <a:pt x="1" y="1468"/>
                      <a:pt x="1" y="3303"/>
                    </a:cubicBezTo>
                    <a:cubicBezTo>
                      <a:pt x="1" y="5104"/>
                      <a:pt x="1468" y="6605"/>
                      <a:pt x="3303" y="6605"/>
                    </a:cubicBezTo>
                    <a:cubicBezTo>
                      <a:pt x="5104" y="6605"/>
                      <a:pt x="6605" y="5104"/>
                      <a:pt x="6605" y="3303"/>
                    </a:cubicBezTo>
                    <a:cubicBezTo>
                      <a:pt x="6605" y="1468"/>
                      <a:pt x="5104" y="1"/>
                      <a:pt x="3303"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53" name="Google Shape;2553;p70"/>
              <p:cNvSpPr/>
              <p:nvPr/>
            </p:nvSpPr>
            <p:spPr>
              <a:xfrm>
                <a:off x="4621600" y="4087138"/>
                <a:ext cx="87600" cy="85500"/>
              </a:xfrm>
              <a:custGeom>
                <a:avLst/>
                <a:gdLst/>
                <a:ahLst/>
                <a:cxnLst/>
                <a:rect l="l" t="t" r="r" b="b"/>
                <a:pathLst>
                  <a:path w="3504" h="3420" extrusionOk="0">
                    <a:moveTo>
                      <a:pt x="3003" y="0"/>
                    </a:moveTo>
                    <a:cubicBezTo>
                      <a:pt x="2878" y="0"/>
                      <a:pt x="2753" y="42"/>
                      <a:pt x="2669" y="125"/>
                    </a:cubicBezTo>
                    <a:lnTo>
                      <a:pt x="168" y="2627"/>
                    </a:lnTo>
                    <a:cubicBezTo>
                      <a:pt x="1" y="2794"/>
                      <a:pt x="1" y="3128"/>
                      <a:pt x="168" y="3294"/>
                    </a:cubicBezTo>
                    <a:cubicBezTo>
                      <a:pt x="251" y="3378"/>
                      <a:pt x="376" y="3419"/>
                      <a:pt x="501" y="3419"/>
                    </a:cubicBezTo>
                    <a:cubicBezTo>
                      <a:pt x="626" y="3419"/>
                      <a:pt x="751" y="3378"/>
                      <a:pt x="835" y="3294"/>
                    </a:cubicBezTo>
                    <a:lnTo>
                      <a:pt x="3337" y="793"/>
                    </a:lnTo>
                    <a:cubicBezTo>
                      <a:pt x="3503" y="592"/>
                      <a:pt x="3503" y="292"/>
                      <a:pt x="3337" y="125"/>
                    </a:cubicBezTo>
                    <a:cubicBezTo>
                      <a:pt x="3253" y="42"/>
                      <a:pt x="3128" y="0"/>
                      <a:pt x="3003"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54" name="Google Shape;2554;p70"/>
              <p:cNvSpPr/>
              <p:nvPr/>
            </p:nvSpPr>
            <p:spPr>
              <a:xfrm>
                <a:off x="3957800" y="3936813"/>
                <a:ext cx="471200" cy="471200"/>
              </a:xfrm>
              <a:custGeom>
                <a:avLst/>
                <a:gdLst/>
                <a:ahLst/>
                <a:cxnLst/>
                <a:rect l="l" t="t" r="r" b="b"/>
                <a:pathLst>
                  <a:path w="18848" h="18848" fill="none" extrusionOk="0">
                    <a:moveTo>
                      <a:pt x="18847" y="9441"/>
                    </a:moveTo>
                    <a:cubicBezTo>
                      <a:pt x="18847" y="14644"/>
                      <a:pt x="14644" y="18847"/>
                      <a:pt x="9407" y="18847"/>
                    </a:cubicBezTo>
                    <a:cubicBezTo>
                      <a:pt x="4204" y="18847"/>
                      <a:pt x="1" y="14644"/>
                      <a:pt x="1" y="9441"/>
                    </a:cubicBezTo>
                    <a:cubicBezTo>
                      <a:pt x="1" y="4237"/>
                      <a:pt x="4204" y="1"/>
                      <a:pt x="9407" y="1"/>
                    </a:cubicBezTo>
                    <a:cubicBezTo>
                      <a:pt x="14644" y="1"/>
                      <a:pt x="18847" y="4237"/>
                      <a:pt x="18847" y="9441"/>
                    </a:cubicBezTo>
                    <a:close/>
                  </a:path>
                </a:pathLst>
              </a:custGeom>
              <a:noFill/>
              <a:ln w="2335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2555" name="Google Shape;2555;p70"/>
              <p:cNvSpPr/>
              <p:nvPr/>
            </p:nvSpPr>
            <p:spPr>
              <a:xfrm>
                <a:off x="4167950" y="4147813"/>
                <a:ext cx="50050" cy="50050"/>
              </a:xfrm>
              <a:custGeom>
                <a:avLst/>
                <a:gdLst/>
                <a:ahLst/>
                <a:cxnLst/>
                <a:rect l="l" t="t" r="r" b="b"/>
                <a:pathLst>
                  <a:path w="2002" h="2002" extrusionOk="0">
                    <a:moveTo>
                      <a:pt x="1001" y="0"/>
                    </a:moveTo>
                    <a:cubicBezTo>
                      <a:pt x="468" y="0"/>
                      <a:pt x="1" y="434"/>
                      <a:pt x="1" y="1001"/>
                    </a:cubicBezTo>
                    <a:cubicBezTo>
                      <a:pt x="1" y="1534"/>
                      <a:pt x="468" y="2001"/>
                      <a:pt x="1001" y="2001"/>
                    </a:cubicBezTo>
                    <a:cubicBezTo>
                      <a:pt x="1568" y="2001"/>
                      <a:pt x="2002" y="1534"/>
                      <a:pt x="2002" y="1001"/>
                    </a:cubicBezTo>
                    <a:cubicBezTo>
                      <a:pt x="2002" y="434"/>
                      <a:pt x="1568" y="0"/>
                      <a:pt x="100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556" name="Google Shape;2556;p70"/>
              <p:cNvSpPr/>
              <p:nvPr/>
            </p:nvSpPr>
            <p:spPr>
              <a:xfrm>
                <a:off x="3969475" y="3948488"/>
                <a:ext cx="447850" cy="448675"/>
              </a:xfrm>
              <a:custGeom>
                <a:avLst/>
                <a:gdLst/>
                <a:ahLst/>
                <a:cxnLst/>
                <a:rect l="l" t="t" r="r" b="b"/>
                <a:pathLst>
                  <a:path w="17914" h="17947" extrusionOk="0">
                    <a:moveTo>
                      <a:pt x="8974" y="868"/>
                    </a:moveTo>
                    <a:cubicBezTo>
                      <a:pt x="13410" y="868"/>
                      <a:pt x="17046" y="4504"/>
                      <a:pt x="17046" y="8974"/>
                    </a:cubicBezTo>
                    <a:cubicBezTo>
                      <a:pt x="17046" y="13444"/>
                      <a:pt x="13410" y="17046"/>
                      <a:pt x="8974" y="17046"/>
                    </a:cubicBezTo>
                    <a:cubicBezTo>
                      <a:pt x="4504" y="17046"/>
                      <a:pt x="868" y="13444"/>
                      <a:pt x="868" y="8974"/>
                    </a:cubicBezTo>
                    <a:cubicBezTo>
                      <a:pt x="868" y="4504"/>
                      <a:pt x="4504" y="868"/>
                      <a:pt x="8974" y="868"/>
                    </a:cubicBezTo>
                    <a:close/>
                    <a:moveTo>
                      <a:pt x="8974" y="1"/>
                    </a:moveTo>
                    <a:cubicBezTo>
                      <a:pt x="4003" y="1"/>
                      <a:pt x="1" y="4004"/>
                      <a:pt x="1" y="8974"/>
                    </a:cubicBezTo>
                    <a:cubicBezTo>
                      <a:pt x="1" y="13944"/>
                      <a:pt x="4037" y="17947"/>
                      <a:pt x="8974" y="17947"/>
                    </a:cubicBezTo>
                    <a:cubicBezTo>
                      <a:pt x="13877" y="17947"/>
                      <a:pt x="17913" y="13944"/>
                      <a:pt x="17913" y="8974"/>
                    </a:cubicBezTo>
                    <a:cubicBezTo>
                      <a:pt x="17913" y="4004"/>
                      <a:pt x="13910" y="1"/>
                      <a:pt x="8974"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557" name="Google Shape;2557;p70"/>
              <p:cNvSpPr/>
              <p:nvPr/>
            </p:nvSpPr>
            <p:spPr>
              <a:xfrm>
                <a:off x="3946950" y="3899288"/>
                <a:ext cx="490375" cy="154300"/>
              </a:xfrm>
              <a:custGeom>
                <a:avLst/>
                <a:gdLst/>
                <a:ahLst/>
                <a:cxnLst/>
                <a:rect l="l" t="t" r="r" b="b"/>
                <a:pathLst>
                  <a:path w="19615" h="6172" extrusionOk="0">
                    <a:moveTo>
                      <a:pt x="9808" y="1"/>
                    </a:moveTo>
                    <a:cubicBezTo>
                      <a:pt x="5505" y="1"/>
                      <a:pt x="1769" y="2502"/>
                      <a:pt x="1" y="6172"/>
                    </a:cubicBezTo>
                    <a:lnTo>
                      <a:pt x="1202" y="6172"/>
                    </a:lnTo>
                    <a:cubicBezTo>
                      <a:pt x="2870" y="3136"/>
                      <a:pt x="6105" y="1068"/>
                      <a:pt x="9808" y="1068"/>
                    </a:cubicBezTo>
                    <a:cubicBezTo>
                      <a:pt x="13511" y="1068"/>
                      <a:pt x="16780" y="3136"/>
                      <a:pt x="18447" y="6172"/>
                    </a:cubicBezTo>
                    <a:lnTo>
                      <a:pt x="19615" y="6172"/>
                    </a:lnTo>
                    <a:cubicBezTo>
                      <a:pt x="17880" y="2569"/>
                      <a:pt x="14111" y="1"/>
                      <a:pt x="980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558" name="Google Shape;2558;p70"/>
              <p:cNvSpPr/>
              <p:nvPr/>
            </p:nvSpPr>
            <p:spPr>
              <a:xfrm>
                <a:off x="4688325" y="3899288"/>
                <a:ext cx="490375" cy="154300"/>
              </a:xfrm>
              <a:custGeom>
                <a:avLst/>
                <a:gdLst/>
                <a:ahLst/>
                <a:cxnLst/>
                <a:rect l="l" t="t" r="r" b="b"/>
                <a:pathLst>
                  <a:path w="19615" h="6172" extrusionOk="0">
                    <a:moveTo>
                      <a:pt x="9807" y="1"/>
                    </a:moveTo>
                    <a:cubicBezTo>
                      <a:pt x="5504" y="1"/>
                      <a:pt x="1768" y="2502"/>
                      <a:pt x="0" y="6172"/>
                    </a:cubicBezTo>
                    <a:lnTo>
                      <a:pt x="1168" y="6172"/>
                    </a:lnTo>
                    <a:cubicBezTo>
                      <a:pt x="2836" y="3136"/>
                      <a:pt x="6105" y="1068"/>
                      <a:pt x="9807" y="1068"/>
                    </a:cubicBezTo>
                    <a:cubicBezTo>
                      <a:pt x="13510" y="1068"/>
                      <a:pt x="16779" y="3136"/>
                      <a:pt x="18447" y="6172"/>
                    </a:cubicBezTo>
                    <a:lnTo>
                      <a:pt x="19614" y="6172"/>
                    </a:lnTo>
                    <a:cubicBezTo>
                      <a:pt x="17846" y="2569"/>
                      <a:pt x="14110" y="1"/>
                      <a:pt x="9807"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559" name="Google Shape;2559;p70"/>
              <p:cNvSpPr/>
              <p:nvPr/>
            </p:nvSpPr>
            <p:spPr>
              <a:xfrm>
                <a:off x="4696650" y="3936813"/>
                <a:ext cx="471200" cy="471200"/>
              </a:xfrm>
              <a:custGeom>
                <a:avLst/>
                <a:gdLst/>
                <a:ahLst/>
                <a:cxnLst/>
                <a:rect l="l" t="t" r="r" b="b"/>
                <a:pathLst>
                  <a:path w="18848" h="18848" fill="none" extrusionOk="0">
                    <a:moveTo>
                      <a:pt x="18848" y="9441"/>
                    </a:moveTo>
                    <a:cubicBezTo>
                      <a:pt x="18848" y="14644"/>
                      <a:pt x="14645" y="18847"/>
                      <a:pt x="9441" y="18847"/>
                    </a:cubicBezTo>
                    <a:cubicBezTo>
                      <a:pt x="4237" y="18847"/>
                      <a:pt x="1" y="14644"/>
                      <a:pt x="1" y="9441"/>
                    </a:cubicBezTo>
                    <a:cubicBezTo>
                      <a:pt x="1" y="4237"/>
                      <a:pt x="4237" y="1"/>
                      <a:pt x="9441" y="1"/>
                    </a:cubicBezTo>
                    <a:cubicBezTo>
                      <a:pt x="14645" y="1"/>
                      <a:pt x="18848" y="4237"/>
                      <a:pt x="18848" y="9441"/>
                    </a:cubicBezTo>
                    <a:close/>
                  </a:path>
                </a:pathLst>
              </a:custGeom>
              <a:noFill/>
              <a:ln w="2335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2560" name="Google Shape;2560;p70"/>
              <p:cNvSpPr/>
              <p:nvPr/>
            </p:nvSpPr>
            <p:spPr>
              <a:xfrm>
                <a:off x="4907650" y="4147813"/>
                <a:ext cx="50050" cy="50050"/>
              </a:xfrm>
              <a:custGeom>
                <a:avLst/>
                <a:gdLst/>
                <a:ahLst/>
                <a:cxnLst/>
                <a:rect l="l" t="t" r="r" b="b"/>
                <a:pathLst>
                  <a:path w="2002" h="2002" extrusionOk="0">
                    <a:moveTo>
                      <a:pt x="1001" y="0"/>
                    </a:moveTo>
                    <a:cubicBezTo>
                      <a:pt x="434" y="0"/>
                      <a:pt x="0" y="434"/>
                      <a:pt x="0" y="1001"/>
                    </a:cubicBezTo>
                    <a:cubicBezTo>
                      <a:pt x="0" y="1534"/>
                      <a:pt x="434" y="2001"/>
                      <a:pt x="1001" y="2001"/>
                    </a:cubicBezTo>
                    <a:cubicBezTo>
                      <a:pt x="1535" y="2001"/>
                      <a:pt x="2002" y="1534"/>
                      <a:pt x="2002" y="1001"/>
                    </a:cubicBezTo>
                    <a:cubicBezTo>
                      <a:pt x="2002" y="434"/>
                      <a:pt x="1535" y="0"/>
                      <a:pt x="100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561" name="Google Shape;2561;p70"/>
              <p:cNvSpPr/>
              <p:nvPr/>
            </p:nvSpPr>
            <p:spPr>
              <a:xfrm>
                <a:off x="4707500" y="3948488"/>
                <a:ext cx="447850" cy="448675"/>
              </a:xfrm>
              <a:custGeom>
                <a:avLst/>
                <a:gdLst/>
                <a:ahLst/>
                <a:cxnLst/>
                <a:rect l="l" t="t" r="r" b="b"/>
                <a:pathLst>
                  <a:path w="17914" h="17947" extrusionOk="0">
                    <a:moveTo>
                      <a:pt x="8974" y="868"/>
                    </a:moveTo>
                    <a:cubicBezTo>
                      <a:pt x="13410" y="868"/>
                      <a:pt x="17046" y="4504"/>
                      <a:pt x="17046" y="8974"/>
                    </a:cubicBezTo>
                    <a:cubicBezTo>
                      <a:pt x="17046" y="13444"/>
                      <a:pt x="13410" y="17046"/>
                      <a:pt x="8974" y="17046"/>
                    </a:cubicBezTo>
                    <a:cubicBezTo>
                      <a:pt x="4504" y="17046"/>
                      <a:pt x="868" y="13444"/>
                      <a:pt x="868" y="8974"/>
                    </a:cubicBezTo>
                    <a:cubicBezTo>
                      <a:pt x="868" y="4504"/>
                      <a:pt x="4504" y="868"/>
                      <a:pt x="8974" y="868"/>
                    </a:cubicBezTo>
                    <a:close/>
                    <a:moveTo>
                      <a:pt x="8974" y="1"/>
                    </a:moveTo>
                    <a:cubicBezTo>
                      <a:pt x="4003" y="1"/>
                      <a:pt x="1" y="4004"/>
                      <a:pt x="1" y="8974"/>
                    </a:cubicBezTo>
                    <a:cubicBezTo>
                      <a:pt x="1" y="13944"/>
                      <a:pt x="4037" y="17947"/>
                      <a:pt x="8974" y="17947"/>
                    </a:cubicBezTo>
                    <a:cubicBezTo>
                      <a:pt x="13911" y="17947"/>
                      <a:pt x="17913" y="13944"/>
                      <a:pt x="17913" y="8974"/>
                    </a:cubicBezTo>
                    <a:cubicBezTo>
                      <a:pt x="17913" y="4004"/>
                      <a:pt x="13911" y="1"/>
                      <a:pt x="8974"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562" name="Google Shape;2562;p70"/>
              <p:cNvSpPr/>
              <p:nvPr/>
            </p:nvSpPr>
            <p:spPr>
              <a:xfrm>
                <a:off x="4091225" y="3731888"/>
                <a:ext cx="711375" cy="108225"/>
              </a:xfrm>
              <a:custGeom>
                <a:avLst/>
                <a:gdLst/>
                <a:ahLst/>
                <a:cxnLst/>
                <a:rect l="l" t="t" r="r" b="b"/>
                <a:pathLst>
                  <a:path w="28455" h="4329" extrusionOk="0">
                    <a:moveTo>
                      <a:pt x="455" y="1"/>
                    </a:moveTo>
                    <a:cubicBezTo>
                      <a:pt x="402" y="1"/>
                      <a:pt x="349" y="9"/>
                      <a:pt x="301" y="25"/>
                    </a:cubicBezTo>
                    <a:cubicBezTo>
                      <a:pt x="101" y="125"/>
                      <a:pt x="1" y="359"/>
                      <a:pt x="101" y="592"/>
                    </a:cubicBezTo>
                    <a:cubicBezTo>
                      <a:pt x="201" y="826"/>
                      <a:pt x="1302" y="3194"/>
                      <a:pt x="2869" y="3494"/>
                    </a:cubicBezTo>
                    <a:cubicBezTo>
                      <a:pt x="3150" y="3548"/>
                      <a:pt x="3846" y="3564"/>
                      <a:pt x="4611" y="3564"/>
                    </a:cubicBezTo>
                    <a:cubicBezTo>
                      <a:pt x="5758" y="3564"/>
                      <a:pt x="7059" y="3528"/>
                      <a:pt x="7339" y="3528"/>
                    </a:cubicBezTo>
                    <a:lnTo>
                      <a:pt x="27954" y="4328"/>
                    </a:lnTo>
                    <a:cubicBezTo>
                      <a:pt x="28154" y="4328"/>
                      <a:pt x="28321" y="4128"/>
                      <a:pt x="28388" y="3928"/>
                    </a:cubicBezTo>
                    <a:cubicBezTo>
                      <a:pt x="28454" y="3694"/>
                      <a:pt x="28221" y="3494"/>
                      <a:pt x="28021" y="3494"/>
                    </a:cubicBezTo>
                    <a:lnTo>
                      <a:pt x="7439" y="2694"/>
                    </a:lnTo>
                    <a:lnTo>
                      <a:pt x="7373" y="2694"/>
                    </a:lnTo>
                    <a:cubicBezTo>
                      <a:pt x="6824" y="2730"/>
                      <a:pt x="5753" y="2757"/>
                      <a:pt x="4798" y="2757"/>
                    </a:cubicBezTo>
                    <a:cubicBezTo>
                      <a:pt x="4013" y="2757"/>
                      <a:pt x="3307" y="2739"/>
                      <a:pt x="3036" y="2694"/>
                    </a:cubicBezTo>
                    <a:cubicBezTo>
                      <a:pt x="2035" y="2527"/>
                      <a:pt x="1135" y="859"/>
                      <a:pt x="835" y="259"/>
                    </a:cubicBezTo>
                    <a:cubicBezTo>
                      <a:pt x="784" y="82"/>
                      <a:pt x="619" y="1"/>
                      <a:pt x="4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63" name="Google Shape;2563;p70"/>
              <p:cNvSpPr/>
              <p:nvPr/>
            </p:nvSpPr>
            <p:spPr>
              <a:xfrm>
                <a:off x="4398125" y="3568213"/>
                <a:ext cx="369450" cy="487875"/>
              </a:xfrm>
              <a:custGeom>
                <a:avLst/>
                <a:gdLst/>
                <a:ahLst/>
                <a:cxnLst/>
                <a:rect l="l" t="t" r="r" b="b"/>
                <a:pathLst>
                  <a:path w="14778" h="19515" extrusionOk="0">
                    <a:moveTo>
                      <a:pt x="13877" y="1"/>
                    </a:moveTo>
                    <a:lnTo>
                      <a:pt x="7606" y="1635"/>
                    </a:lnTo>
                    <a:cubicBezTo>
                      <a:pt x="7606" y="1635"/>
                      <a:pt x="0" y="9474"/>
                      <a:pt x="234" y="10675"/>
                    </a:cubicBezTo>
                    <a:cubicBezTo>
                      <a:pt x="500" y="11876"/>
                      <a:pt x="8439" y="19515"/>
                      <a:pt x="8439" y="19515"/>
                    </a:cubicBezTo>
                    <a:lnTo>
                      <a:pt x="9907" y="17980"/>
                    </a:lnTo>
                    <a:cubicBezTo>
                      <a:pt x="9907" y="17980"/>
                      <a:pt x="5104" y="12009"/>
                      <a:pt x="4770" y="10842"/>
                    </a:cubicBezTo>
                    <a:cubicBezTo>
                      <a:pt x="4236" y="8907"/>
                      <a:pt x="13009" y="5838"/>
                      <a:pt x="13877" y="3203"/>
                    </a:cubicBezTo>
                    <a:cubicBezTo>
                      <a:pt x="14777" y="601"/>
                      <a:pt x="13877" y="1"/>
                      <a:pt x="13877"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564" name="Google Shape;2564;p70"/>
              <p:cNvSpPr/>
              <p:nvPr/>
            </p:nvSpPr>
            <p:spPr>
              <a:xfrm>
                <a:off x="4179625" y="3801563"/>
                <a:ext cx="105925" cy="379625"/>
              </a:xfrm>
              <a:custGeom>
                <a:avLst/>
                <a:gdLst/>
                <a:ahLst/>
                <a:cxnLst/>
                <a:rect l="l" t="t" r="r" b="b"/>
                <a:pathLst>
                  <a:path w="4237" h="15185" extrusionOk="0">
                    <a:moveTo>
                      <a:pt x="3807" y="1"/>
                    </a:moveTo>
                    <a:cubicBezTo>
                      <a:pt x="3589" y="1"/>
                      <a:pt x="3432" y="103"/>
                      <a:pt x="3403" y="307"/>
                    </a:cubicBezTo>
                    <a:lnTo>
                      <a:pt x="67" y="14684"/>
                    </a:lnTo>
                    <a:cubicBezTo>
                      <a:pt x="1" y="14917"/>
                      <a:pt x="134" y="15151"/>
                      <a:pt x="334" y="15184"/>
                    </a:cubicBezTo>
                    <a:lnTo>
                      <a:pt x="434" y="15184"/>
                    </a:lnTo>
                    <a:cubicBezTo>
                      <a:pt x="634" y="15184"/>
                      <a:pt x="801" y="15051"/>
                      <a:pt x="834" y="14884"/>
                    </a:cubicBezTo>
                    <a:lnTo>
                      <a:pt x="4170" y="507"/>
                    </a:lnTo>
                    <a:cubicBezTo>
                      <a:pt x="4237" y="240"/>
                      <a:pt x="4103" y="40"/>
                      <a:pt x="3903" y="7"/>
                    </a:cubicBezTo>
                    <a:cubicBezTo>
                      <a:pt x="3870" y="3"/>
                      <a:pt x="3838" y="1"/>
                      <a:pt x="3807"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65" name="Google Shape;2565;p70"/>
              <p:cNvSpPr/>
              <p:nvPr/>
            </p:nvSpPr>
            <p:spPr>
              <a:xfrm>
                <a:off x="4581575" y="3778713"/>
                <a:ext cx="244375" cy="405800"/>
              </a:xfrm>
              <a:custGeom>
                <a:avLst/>
                <a:gdLst/>
                <a:ahLst/>
                <a:cxnLst/>
                <a:rect l="l" t="t" r="r" b="b"/>
                <a:pathLst>
                  <a:path w="9775" h="16232" extrusionOk="0">
                    <a:moveTo>
                      <a:pt x="9343" y="0"/>
                    </a:moveTo>
                    <a:cubicBezTo>
                      <a:pt x="9210" y="0"/>
                      <a:pt x="9073" y="67"/>
                      <a:pt x="9007" y="220"/>
                    </a:cubicBezTo>
                    <a:lnTo>
                      <a:pt x="67" y="15631"/>
                    </a:lnTo>
                    <a:cubicBezTo>
                      <a:pt x="1" y="15798"/>
                      <a:pt x="34" y="16065"/>
                      <a:pt x="234" y="16165"/>
                    </a:cubicBezTo>
                    <a:cubicBezTo>
                      <a:pt x="301" y="16232"/>
                      <a:pt x="368" y="16232"/>
                      <a:pt x="434" y="16232"/>
                    </a:cubicBezTo>
                    <a:cubicBezTo>
                      <a:pt x="568" y="16232"/>
                      <a:pt x="735" y="16132"/>
                      <a:pt x="768" y="15998"/>
                    </a:cubicBezTo>
                    <a:lnTo>
                      <a:pt x="9708" y="587"/>
                    </a:lnTo>
                    <a:cubicBezTo>
                      <a:pt x="9774" y="420"/>
                      <a:pt x="9741" y="154"/>
                      <a:pt x="9541" y="53"/>
                    </a:cubicBezTo>
                    <a:cubicBezTo>
                      <a:pt x="9483" y="19"/>
                      <a:pt x="9414" y="0"/>
                      <a:pt x="934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66" name="Google Shape;2566;p70"/>
              <p:cNvSpPr/>
              <p:nvPr/>
            </p:nvSpPr>
            <p:spPr>
              <a:xfrm>
                <a:off x="4718100" y="3722113"/>
                <a:ext cx="256275" cy="83925"/>
              </a:xfrm>
              <a:custGeom>
                <a:avLst/>
                <a:gdLst/>
                <a:ahLst/>
                <a:cxnLst/>
                <a:rect l="l" t="t" r="r" b="b"/>
                <a:pathLst>
                  <a:path w="10251" h="3357" extrusionOk="0">
                    <a:moveTo>
                      <a:pt x="7408" y="1"/>
                    </a:moveTo>
                    <a:cubicBezTo>
                      <a:pt x="6171" y="1"/>
                      <a:pt x="6041" y="799"/>
                      <a:pt x="4216" y="799"/>
                    </a:cubicBezTo>
                    <a:cubicBezTo>
                      <a:pt x="4070" y="799"/>
                      <a:pt x="3914" y="794"/>
                      <a:pt x="3746" y="783"/>
                    </a:cubicBezTo>
                    <a:cubicBezTo>
                      <a:pt x="2867" y="738"/>
                      <a:pt x="2185" y="693"/>
                      <a:pt x="1662" y="693"/>
                    </a:cubicBezTo>
                    <a:cubicBezTo>
                      <a:pt x="638" y="693"/>
                      <a:pt x="221" y="866"/>
                      <a:pt x="110" y="1550"/>
                    </a:cubicBezTo>
                    <a:cubicBezTo>
                      <a:pt x="1" y="2454"/>
                      <a:pt x="4294" y="3357"/>
                      <a:pt x="6576" y="3357"/>
                    </a:cubicBezTo>
                    <a:cubicBezTo>
                      <a:pt x="7074" y="3357"/>
                      <a:pt x="7476" y="3314"/>
                      <a:pt x="7716" y="3218"/>
                    </a:cubicBezTo>
                    <a:cubicBezTo>
                      <a:pt x="10251" y="2184"/>
                      <a:pt x="9951" y="349"/>
                      <a:pt x="7983" y="49"/>
                    </a:cubicBezTo>
                    <a:cubicBezTo>
                      <a:pt x="7766" y="16"/>
                      <a:pt x="7577" y="1"/>
                      <a:pt x="7408"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567" name="Google Shape;2567;p70"/>
              <p:cNvSpPr/>
              <p:nvPr/>
            </p:nvSpPr>
            <p:spPr>
              <a:xfrm>
                <a:off x="4257175" y="3818613"/>
                <a:ext cx="688025" cy="365900"/>
              </a:xfrm>
              <a:custGeom>
                <a:avLst/>
                <a:gdLst/>
                <a:ahLst/>
                <a:cxnLst/>
                <a:rect l="l" t="t" r="r" b="b"/>
                <a:pathLst>
                  <a:path w="27521" h="14636" extrusionOk="0">
                    <a:moveTo>
                      <a:pt x="21256" y="0"/>
                    </a:moveTo>
                    <a:cubicBezTo>
                      <a:pt x="21199" y="0"/>
                      <a:pt x="21141" y="9"/>
                      <a:pt x="21082" y="25"/>
                    </a:cubicBezTo>
                    <a:cubicBezTo>
                      <a:pt x="20882" y="125"/>
                      <a:pt x="20816" y="359"/>
                      <a:pt x="20882" y="559"/>
                    </a:cubicBezTo>
                    <a:lnTo>
                      <a:pt x="26486" y="13802"/>
                    </a:lnTo>
                    <a:lnTo>
                      <a:pt x="26486" y="13802"/>
                    </a:lnTo>
                    <a:lnTo>
                      <a:pt x="12476" y="13602"/>
                    </a:lnTo>
                    <a:lnTo>
                      <a:pt x="735" y="1026"/>
                    </a:lnTo>
                    <a:cubicBezTo>
                      <a:pt x="647" y="956"/>
                      <a:pt x="540" y="913"/>
                      <a:pt x="435" y="913"/>
                    </a:cubicBezTo>
                    <a:cubicBezTo>
                      <a:pt x="340" y="913"/>
                      <a:pt x="246" y="947"/>
                      <a:pt x="168" y="1026"/>
                    </a:cubicBezTo>
                    <a:cubicBezTo>
                      <a:pt x="34" y="1193"/>
                      <a:pt x="1" y="1426"/>
                      <a:pt x="168" y="1626"/>
                    </a:cubicBezTo>
                    <a:lnTo>
                      <a:pt x="11976" y="14336"/>
                    </a:lnTo>
                    <a:cubicBezTo>
                      <a:pt x="12043" y="14402"/>
                      <a:pt x="12143" y="14469"/>
                      <a:pt x="12243" y="14469"/>
                    </a:cubicBezTo>
                    <a:lnTo>
                      <a:pt x="27087" y="14636"/>
                    </a:lnTo>
                    <a:cubicBezTo>
                      <a:pt x="27254" y="14636"/>
                      <a:pt x="27387" y="14569"/>
                      <a:pt x="27420" y="14402"/>
                    </a:cubicBezTo>
                    <a:cubicBezTo>
                      <a:pt x="27520" y="14269"/>
                      <a:pt x="27520" y="14169"/>
                      <a:pt x="27487" y="14035"/>
                    </a:cubicBezTo>
                    <a:lnTo>
                      <a:pt x="21650" y="225"/>
                    </a:lnTo>
                    <a:cubicBezTo>
                      <a:pt x="21574" y="75"/>
                      <a:pt x="21424" y="0"/>
                      <a:pt x="21256"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68" name="Google Shape;2568;p70"/>
              <p:cNvSpPr/>
              <p:nvPr/>
            </p:nvSpPr>
            <p:spPr>
              <a:xfrm>
                <a:off x="4544875" y="4016038"/>
                <a:ext cx="164325" cy="195175"/>
              </a:xfrm>
              <a:custGeom>
                <a:avLst/>
                <a:gdLst/>
                <a:ahLst/>
                <a:cxnLst/>
                <a:rect l="l" t="t" r="r" b="b"/>
                <a:pathLst>
                  <a:path w="6573" h="7807" extrusionOk="0">
                    <a:moveTo>
                      <a:pt x="4304" y="1"/>
                    </a:moveTo>
                    <a:lnTo>
                      <a:pt x="2236" y="2236"/>
                    </a:lnTo>
                    <a:cubicBezTo>
                      <a:pt x="2236" y="2236"/>
                      <a:pt x="401" y="5138"/>
                      <a:pt x="201" y="6138"/>
                    </a:cubicBezTo>
                    <a:cubicBezTo>
                      <a:pt x="1" y="7172"/>
                      <a:pt x="802" y="7806"/>
                      <a:pt x="802" y="7806"/>
                    </a:cubicBezTo>
                    <a:cubicBezTo>
                      <a:pt x="802" y="7806"/>
                      <a:pt x="3203" y="5771"/>
                      <a:pt x="4738" y="3903"/>
                    </a:cubicBezTo>
                    <a:cubicBezTo>
                      <a:pt x="5038" y="3503"/>
                      <a:pt x="6572" y="2269"/>
                      <a:pt x="6572" y="1835"/>
                    </a:cubicBezTo>
                    <a:cubicBezTo>
                      <a:pt x="6539" y="968"/>
                      <a:pt x="4304" y="1"/>
                      <a:pt x="4304"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569" name="Google Shape;2569;p70"/>
              <p:cNvSpPr/>
              <p:nvPr/>
            </p:nvSpPr>
            <p:spPr>
              <a:xfrm>
                <a:off x="4216325" y="3130413"/>
                <a:ext cx="177650" cy="185075"/>
              </a:xfrm>
              <a:custGeom>
                <a:avLst/>
                <a:gdLst/>
                <a:ahLst/>
                <a:cxnLst/>
                <a:rect l="l" t="t" r="r" b="b"/>
                <a:pathLst>
                  <a:path w="7106" h="7403" extrusionOk="0">
                    <a:moveTo>
                      <a:pt x="3269" y="0"/>
                    </a:moveTo>
                    <a:cubicBezTo>
                      <a:pt x="1635" y="0"/>
                      <a:pt x="834" y="1568"/>
                      <a:pt x="767" y="3569"/>
                    </a:cubicBezTo>
                    <a:lnTo>
                      <a:pt x="0" y="5304"/>
                    </a:lnTo>
                    <a:lnTo>
                      <a:pt x="801" y="5471"/>
                    </a:lnTo>
                    <a:cubicBezTo>
                      <a:pt x="1068" y="6905"/>
                      <a:pt x="1034" y="7239"/>
                      <a:pt x="1635" y="7372"/>
                    </a:cubicBezTo>
                    <a:cubicBezTo>
                      <a:pt x="1736" y="7392"/>
                      <a:pt x="1846" y="7402"/>
                      <a:pt x="1962" y="7402"/>
                    </a:cubicBezTo>
                    <a:cubicBezTo>
                      <a:pt x="3752" y="7402"/>
                      <a:pt x="7105" y="5072"/>
                      <a:pt x="7105" y="3036"/>
                    </a:cubicBezTo>
                    <a:cubicBezTo>
                      <a:pt x="7105" y="868"/>
                      <a:pt x="4970" y="0"/>
                      <a:pt x="3269"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570" name="Google Shape;2570;p70"/>
              <p:cNvSpPr/>
              <p:nvPr/>
            </p:nvSpPr>
            <p:spPr>
              <a:xfrm>
                <a:off x="4348925" y="3248813"/>
                <a:ext cx="397800" cy="360300"/>
              </a:xfrm>
              <a:custGeom>
                <a:avLst/>
                <a:gdLst/>
                <a:ahLst/>
                <a:cxnLst/>
                <a:rect l="l" t="t" r="r" b="b"/>
                <a:pathLst>
                  <a:path w="15912" h="14412" extrusionOk="0">
                    <a:moveTo>
                      <a:pt x="2001" y="1"/>
                    </a:moveTo>
                    <a:cubicBezTo>
                      <a:pt x="2001" y="1"/>
                      <a:pt x="0" y="2069"/>
                      <a:pt x="167" y="3137"/>
                    </a:cubicBezTo>
                    <a:cubicBezTo>
                      <a:pt x="267" y="4204"/>
                      <a:pt x="2068" y="8007"/>
                      <a:pt x="5004" y="9174"/>
                    </a:cubicBezTo>
                    <a:cubicBezTo>
                      <a:pt x="7872" y="10308"/>
                      <a:pt x="9574" y="14411"/>
                      <a:pt x="9574" y="14411"/>
                    </a:cubicBezTo>
                    <a:lnTo>
                      <a:pt x="15911" y="12777"/>
                    </a:lnTo>
                    <a:cubicBezTo>
                      <a:pt x="15911" y="12777"/>
                      <a:pt x="15244" y="10342"/>
                      <a:pt x="11041" y="5672"/>
                    </a:cubicBezTo>
                    <a:cubicBezTo>
                      <a:pt x="6838" y="1002"/>
                      <a:pt x="2001" y="1"/>
                      <a:pt x="2001"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71" name="Google Shape;2571;p70"/>
              <p:cNvSpPr/>
              <p:nvPr/>
            </p:nvSpPr>
            <p:spPr>
              <a:xfrm>
                <a:off x="4125425" y="3323413"/>
                <a:ext cx="326075" cy="503200"/>
              </a:xfrm>
              <a:custGeom>
                <a:avLst/>
                <a:gdLst/>
                <a:ahLst/>
                <a:cxnLst/>
                <a:rect l="l" t="t" r="r" b="b"/>
                <a:pathLst>
                  <a:path w="13043" h="20128" extrusionOk="0">
                    <a:moveTo>
                      <a:pt x="10957" y="0"/>
                    </a:moveTo>
                    <a:cubicBezTo>
                      <a:pt x="9527" y="0"/>
                      <a:pt x="7933" y="4904"/>
                      <a:pt x="6805" y="8158"/>
                    </a:cubicBezTo>
                    <a:cubicBezTo>
                      <a:pt x="5905" y="10827"/>
                      <a:pt x="3036" y="16931"/>
                      <a:pt x="3036" y="16931"/>
                    </a:cubicBezTo>
                    <a:cubicBezTo>
                      <a:pt x="3036" y="16931"/>
                      <a:pt x="0" y="18666"/>
                      <a:pt x="134" y="19666"/>
                    </a:cubicBezTo>
                    <a:cubicBezTo>
                      <a:pt x="173" y="20016"/>
                      <a:pt x="900" y="20128"/>
                      <a:pt x="1665" y="20128"/>
                    </a:cubicBezTo>
                    <a:cubicBezTo>
                      <a:pt x="2216" y="20128"/>
                      <a:pt x="2787" y="20070"/>
                      <a:pt x="3136" y="20000"/>
                    </a:cubicBezTo>
                    <a:cubicBezTo>
                      <a:pt x="3770" y="19867"/>
                      <a:pt x="3870" y="19500"/>
                      <a:pt x="4103" y="19199"/>
                    </a:cubicBezTo>
                    <a:cubicBezTo>
                      <a:pt x="4537" y="18499"/>
                      <a:pt x="4470" y="17698"/>
                      <a:pt x="4470" y="17698"/>
                    </a:cubicBezTo>
                    <a:lnTo>
                      <a:pt x="4418" y="17670"/>
                    </a:lnTo>
                    <a:lnTo>
                      <a:pt x="4418" y="17670"/>
                    </a:lnTo>
                    <a:cubicBezTo>
                      <a:pt x="5099" y="16674"/>
                      <a:pt x="7559" y="12982"/>
                      <a:pt x="9240" y="9192"/>
                    </a:cubicBezTo>
                    <a:cubicBezTo>
                      <a:pt x="11175" y="4789"/>
                      <a:pt x="13043" y="486"/>
                      <a:pt x="11108" y="19"/>
                    </a:cubicBezTo>
                    <a:cubicBezTo>
                      <a:pt x="11058" y="7"/>
                      <a:pt x="11008" y="0"/>
                      <a:pt x="10957"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572" name="Google Shape;2572;p70"/>
              <p:cNvSpPr/>
              <p:nvPr/>
            </p:nvSpPr>
            <p:spPr>
              <a:xfrm>
                <a:off x="4304725" y="3232138"/>
                <a:ext cx="95925" cy="94225"/>
              </a:xfrm>
              <a:custGeom>
                <a:avLst/>
                <a:gdLst/>
                <a:ahLst/>
                <a:cxnLst/>
                <a:rect l="l" t="t" r="r" b="b"/>
                <a:pathLst>
                  <a:path w="3837" h="3769" extrusionOk="0">
                    <a:moveTo>
                      <a:pt x="2502" y="1"/>
                    </a:moveTo>
                    <a:lnTo>
                      <a:pt x="0" y="2669"/>
                    </a:lnTo>
                    <a:cubicBezTo>
                      <a:pt x="0" y="2669"/>
                      <a:pt x="1635" y="2970"/>
                      <a:pt x="1901" y="3670"/>
                    </a:cubicBezTo>
                    <a:cubicBezTo>
                      <a:pt x="1923" y="3738"/>
                      <a:pt x="1957" y="3769"/>
                      <a:pt x="2001" y="3769"/>
                    </a:cubicBezTo>
                    <a:cubicBezTo>
                      <a:pt x="2435" y="3769"/>
                      <a:pt x="3836" y="801"/>
                      <a:pt x="3836" y="801"/>
                    </a:cubicBezTo>
                    <a:lnTo>
                      <a:pt x="2502" y="1"/>
                    </a:lnTo>
                    <a:close/>
                  </a:path>
                </a:pathLst>
              </a:custGeom>
              <a:solidFill>
                <a:srgbClr val="F2B395"/>
              </a:solidFill>
              <a:ln>
                <a:noFill/>
              </a:ln>
            </p:spPr>
            <p:txBody>
              <a:bodyPr spcFirstLastPara="1" wrap="square" lIns="121900" tIns="121900" rIns="121900" bIns="121900" anchor="ctr" anchorCtr="0">
                <a:noAutofit/>
              </a:bodyPr>
              <a:lstStyle/>
              <a:p>
                <a:endParaRPr sz="1867"/>
              </a:p>
            </p:txBody>
          </p:sp>
          <p:sp>
            <p:nvSpPr>
              <p:cNvPr id="2573" name="Google Shape;2573;p70"/>
              <p:cNvSpPr/>
              <p:nvPr/>
            </p:nvSpPr>
            <p:spPr>
              <a:xfrm>
                <a:off x="4299700" y="3206738"/>
                <a:ext cx="40900" cy="58800"/>
              </a:xfrm>
              <a:custGeom>
                <a:avLst/>
                <a:gdLst/>
                <a:ahLst/>
                <a:cxnLst/>
                <a:rect l="l" t="t" r="r" b="b"/>
                <a:pathLst>
                  <a:path w="1636" h="2352" extrusionOk="0">
                    <a:moveTo>
                      <a:pt x="913" y="0"/>
                    </a:moveTo>
                    <a:cubicBezTo>
                      <a:pt x="800" y="0"/>
                      <a:pt x="674" y="26"/>
                      <a:pt x="535" y="83"/>
                    </a:cubicBezTo>
                    <a:cubicBezTo>
                      <a:pt x="201" y="250"/>
                      <a:pt x="301" y="350"/>
                      <a:pt x="301" y="983"/>
                    </a:cubicBezTo>
                    <a:cubicBezTo>
                      <a:pt x="301" y="1617"/>
                      <a:pt x="1" y="2351"/>
                      <a:pt x="368" y="2351"/>
                    </a:cubicBezTo>
                    <a:cubicBezTo>
                      <a:pt x="768" y="2351"/>
                      <a:pt x="1635" y="1617"/>
                      <a:pt x="1635" y="983"/>
                    </a:cubicBezTo>
                    <a:cubicBezTo>
                      <a:pt x="1635" y="470"/>
                      <a:pt x="1395" y="0"/>
                      <a:pt x="913"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574" name="Google Shape;2574;p70"/>
              <p:cNvSpPr/>
              <p:nvPr/>
            </p:nvSpPr>
            <p:spPr>
              <a:xfrm>
                <a:off x="4308050" y="3252163"/>
                <a:ext cx="15025" cy="14200"/>
              </a:xfrm>
              <a:custGeom>
                <a:avLst/>
                <a:gdLst/>
                <a:ahLst/>
                <a:cxnLst/>
                <a:rect l="l" t="t" r="r" b="b"/>
                <a:pathLst>
                  <a:path w="601" h="568" extrusionOk="0">
                    <a:moveTo>
                      <a:pt x="301" y="0"/>
                    </a:moveTo>
                    <a:cubicBezTo>
                      <a:pt x="134" y="0"/>
                      <a:pt x="1" y="134"/>
                      <a:pt x="1" y="301"/>
                    </a:cubicBezTo>
                    <a:cubicBezTo>
                      <a:pt x="1" y="467"/>
                      <a:pt x="134" y="567"/>
                      <a:pt x="301" y="567"/>
                    </a:cubicBezTo>
                    <a:cubicBezTo>
                      <a:pt x="468" y="567"/>
                      <a:pt x="601" y="467"/>
                      <a:pt x="601" y="301"/>
                    </a:cubicBezTo>
                    <a:cubicBezTo>
                      <a:pt x="601" y="134"/>
                      <a:pt x="468" y="0"/>
                      <a:pt x="30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575" name="Google Shape;2575;p70"/>
              <p:cNvSpPr/>
              <p:nvPr/>
            </p:nvSpPr>
            <p:spPr>
              <a:xfrm>
                <a:off x="4383950" y="3311363"/>
                <a:ext cx="155950" cy="129300"/>
              </a:xfrm>
              <a:custGeom>
                <a:avLst/>
                <a:gdLst/>
                <a:ahLst/>
                <a:cxnLst/>
                <a:rect l="l" t="t" r="r" b="b"/>
                <a:pathLst>
                  <a:path w="6238" h="5172" fill="none" extrusionOk="0">
                    <a:moveTo>
                      <a:pt x="6238" y="5171"/>
                    </a:moveTo>
                    <a:cubicBezTo>
                      <a:pt x="6238" y="5171"/>
                      <a:pt x="4336" y="3003"/>
                      <a:pt x="3069" y="1569"/>
                    </a:cubicBezTo>
                    <a:cubicBezTo>
                      <a:pt x="1735" y="101"/>
                      <a:pt x="0" y="1"/>
                      <a:pt x="0" y="1"/>
                    </a:cubicBezTo>
                  </a:path>
                </a:pathLst>
              </a:custGeom>
              <a:solidFill>
                <a:schemeClr val="dk2"/>
              </a:solidFill>
              <a:ln w="20850" cap="flat" cmpd="sng">
                <a:solidFill>
                  <a:schemeClr val="dk2"/>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2576" name="Google Shape;2576;p70"/>
              <p:cNvSpPr/>
              <p:nvPr/>
            </p:nvSpPr>
            <p:spPr>
              <a:xfrm>
                <a:off x="4423125" y="3393088"/>
                <a:ext cx="339450" cy="225350"/>
              </a:xfrm>
              <a:custGeom>
                <a:avLst/>
                <a:gdLst/>
                <a:ahLst/>
                <a:cxnLst/>
                <a:rect l="l" t="t" r="r" b="b"/>
                <a:pathLst>
                  <a:path w="13578" h="9014" extrusionOk="0">
                    <a:moveTo>
                      <a:pt x="8540" y="1"/>
                    </a:moveTo>
                    <a:cubicBezTo>
                      <a:pt x="6672" y="1468"/>
                      <a:pt x="1" y="3170"/>
                      <a:pt x="1" y="3170"/>
                    </a:cubicBezTo>
                    <a:cubicBezTo>
                      <a:pt x="1" y="3170"/>
                      <a:pt x="3503" y="8840"/>
                      <a:pt x="5571" y="9007"/>
                    </a:cubicBezTo>
                    <a:cubicBezTo>
                      <a:pt x="5640" y="9011"/>
                      <a:pt x="5713" y="9014"/>
                      <a:pt x="5789" y="9014"/>
                    </a:cubicBezTo>
                    <a:cubicBezTo>
                      <a:pt x="8079" y="9014"/>
                      <a:pt x="13577" y="7139"/>
                      <a:pt x="13577" y="7139"/>
                    </a:cubicBezTo>
                    <a:cubicBezTo>
                      <a:pt x="13577" y="5505"/>
                      <a:pt x="8540" y="1"/>
                      <a:pt x="8540"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577" name="Google Shape;2577;p70"/>
              <p:cNvSpPr/>
              <p:nvPr/>
            </p:nvSpPr>
            <p:spPr>
              <a:xfrm>
                <a:off x="4481500" y="3549888"/>
                <a:ext cx="352775" cy="248525"/>
              </a:xfrm>
              <a:custGeom>
                <a:avLst/>
                <a:gdLst/>
                <a:ahLst/>
                <a:cxnLst/>
                <a:rect l="l" t="t" r="r" b="b"/>
                <a:pathLst>
                  <a:path w="14111" h="9941" extrusionOk="0">
                    <a:moveTo>
                      <a:pt x="10201" y="1"/>
                    </a:moveTo>
                    <a:cubicBezTo>
                      <a:pt x="7954" y="1"/>
                      <a:pt x="2703" y="2101"/>
                      <a:pt x="2703" y="2101"/>
                    </a:cubicBezTo>
                    <a:lnTo>
                      <a:pt x="1" y="6605"/>
                    </a:lnTo>
                    <a:lnTo>
                      <a:pt x="5838" y="9940"/>
                    </a:lnTo>
                    <a:cubicBezTo>
                      <a:pt x="5838" y="9940"/>
                      <a:pt x="14111" y="2735"/>
                      <a:pt x="11042" y="200"/>
                    </a:cubicBezTo>
                    <a:cubicBezTo>
                      <a:pt x="10874" y="60"/>
                      <a:pt x="10580" y="1"/>
                      <a:pt x="10201"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578" name="Google Shape;2578;p70"/>
              <p:cNvSpPr/>
              <p:nvPr/>
            </p:nvSpPr>
            <p:spPr>
              <a:xfrm>
                <a:off x="4244675" y="3122513"/>
                <a:ext cx="187650" cy="352275"/>
              </a:xfrm>
              <a:custGeom>
                <a:avLst/>
                <a:gdLst/>
                <a:ahLst/>
                <a:cxnLst/>
                <a:rect l="l" t="t" r="r" b="b"/>
                <a:pathLst>
                  <a:path w="7506" h="14091" extrusionOk="0">
                    <a:moveTo>
                      <a:pt x="2933" y="1"/>
                    </a:moveTo>
                    <a:cubicBezTo>
                      <a:pt x="2083" y="1"/>
                      <a:pt x="1107" y="293"/>
                      <a:pt x="0" y="1017"/>
                    </a:cubicBezTo>
                    <a:cubicBezTo>
                      <a:pt x="0" y="1017"/>
                      <a:pt x="1301" y="3785"/>
                      <a:pt x="2702" y="4886"/>
                    </a:cubicBezTo>
                    <a:cubicBezTo>
                      <a:pt x="4137" y="6020"/>
                      <a:pt x="2636" y="5520"/>
                      <a:pt x="2402" y="7054"/>
                    </a:cubicBezTo>
                    <a:cubicBezTo>
                      <a:pt x="2235" y="8622"/>
                      <a:pt x="3069" y="8856"/>
                      <a:pt x="3069" y="8856"/>
                    </a:cubicBezTo>
                    <a:cubicBezTo>
                      <a:pt x="3069" y="8856"/>
                      <a:pt x="1735" y="9389"/>
                      <a:pt x="1835" y="10657"/>
                    </a:cubicBezTo>
                    <a:cubicBezTo>
                      <a:pt x="1888" y="11629"/>
                      <a:pt x="2291" y="11732"/>
                      <a:pt x="2461" y="11732"/>
                    </a:cubicBezTo>
                    <a:cubicBezTo>
                      <a:pt x="2507" y="11732"/>
                      <a:pt x="2536" y="11724"/>
                      <a:pt x="2536" y="11724"/>
                    </a:cubicBezTo>
                    <a:lnTo>
                      <a:pt x="2536" y="11724"/>
                    </a:lnTo>
                    <a:cubicBezTo>
                      <a:pt x="2535" y="11724"/>
                      <a:pt x="1702" y="13726"/>
                      <a:pt x="2302" y="14059"/>
                    </a:cubicBezTo>
                    <a:cubicBezTo>
                      <a:pt x="2338" y="14081"/>
                      <a:pt x="2380" y="14091"/>
                      <a:pt x="2427" y="14091"/>
                    </a:cubicBezTo>
                    <a:cubicBezTo>
                      <a:pt x="3109" y="14091"/>
                      <a:pt x="4804" y="11929"/>
                      <a:pt x="4804" y="11024"/>
                    </a:cubicBezTo>
                    <a:lnTo>
                      <a:pt x="4804" y="10090"/>
                    </a:lnTo>
                    <a:cubicBezTo>
                      <a:pt x="4804" y="10090"/>
                      <a:pt x="6705" y="9189"/>
                      <a:pt x="6338" y="8055"/>
                    </a:cubicBezTo>
                    <a:lnTo>
                      <a:pt x="5971" y="6921"/>
                    </a:lnTo>
                    <a:cubicBezTo>
                      <a:pt x="5971" y="6921"/>
                      <a:pt x="7506" y="6087"/>
                      <a:pt x="7506" y="4920"/>
                    </a:cubicBezTo>
                    <a:cubicBezTo>
                      <a:pt x="7506" y="4000"/>
                      <a:pt x="6079" y="1"/>
                      <a:pt x="2933"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grpSp>
        <p:nvGrpSpPr>
          <p:cNvPr id="2579" name="Google Shape;2579;p70"/>
          <p:cNvGrpSpPr/>
          <p:nvPr/>
        </p:nvGrpSpPr>
        <p:grpSpPr>
          <a:xfrm>
            <a:off x="8939101" y="3904249"/>
            <a:ext cx="1703476" cy="1990984"/>
            <a:chOff x="6704325" y="3004388"/>
            <a:chExt cx="1277607" cy="1493238"/>
          </a:xfrm>
        </p:grpSpPr>
        <p:sp>
          <p:nvSpPr>
            <p:cNvPr id="2580" name="Google Shape;2580;p70"/>
            <p:cNvSpPr/>
            <p:nvPr/>
          </p:nvSpPr>
          <p:spPr>
            <a:xfrm>
              <a:off x="6704325" y="4453175"/>
              <a:ext cx="496557" cy="44450"/>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581" name="Google Shape;2581;p70"/>
            <p:cNvSpPr/>
            <p:nvPr/>
          </p:nvSpPr>
          <p:spPr>
            <a:xfrm>
              <a:off x="7485375" y="4453175"/>
              <a:ext cx="496557" cy="44450"/>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nvGrpSpPr>
            <p:cNvPr id="2582" name="Google Shape;2582;p70"/>
            <p:cNvGrpSpPr/>
            <p:nvPr/>
          </p:nvGrpSpPr>
          <p:grpSpPr>
            <a:xfrm>
              <a:off x="6704325" y="3004388"/>
              <a:ext cx="1277600" cy="1470625"/>
              <a:chOff x="6704325" y="3004388"/>
              <a:chExt cx="1277600" cy="1470625"/>
            </a:xfrm>
          </p:grpSpPr>
          <p:sp>
            <p:nvSpPr>
              <p:cNvPr id="2583" name="Google Shape;2583;p70"/>
              <p:cNvSpPr/>
              <p:nvPr/>
            </p:nvSpPr>
            <p:spPr>
              <a:xfrm>
                <a:off x="7329775" y="3136538"/>
                <a:ext cx="77575" cy="45900"/>
              </a:xfrm>
              <a:custGeom>
                <a:avLst/>
                <a:gdLst/>
                <a:ahLst/>
                <a:cxnLst/>
                <a:rect l="l" t="t" r="r" b="b"/>
                <a:pathLst>
                  <a:path w="3103" h="1836" extrusionOk="0">
                    <a:moveTo>
                      <a:pt x="1268" y="1"/>
                    </a:moveTo>
                    <a:cubicBezTo>
                      <a:pt x="1268" y="1"/>
                      <a:pt x="0" y="1835"/>
                      <a:pt x="401" y="1835"/>
                    </a:cubicBezTo>
                    <a:cubicBezTo>
                      <a:pt x="768" y="1835"/>
                      <a:pt x="2335" y="1768"/>
                      <a:pt x="2636" y="1268"/>
                    </a:cubicBezTo>
                    <a:cubicBezTo>
                      <a:pt x="2936" y="768"/>
                      <a:pt x="3103" y="334"/>
                      <a:pt x="3103" y="334"/>
                    </a:cubicBezTo>
                    <a:lnTo>
                      <a:pt x="126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84" name="Google Shape;2584;p70"/>
              <p:cNvSpPr/>
              <p:nvPr/>
            </p:nvSpPr>
            <p:spPr>
              <a:xfrm>
                <a:off x="6952825" y="3590863"/>
                <a:ext cx="137625" cy="107775"/>
              </a:xfrm>
              <a:custGeom>
                <a:avLst/>
                <a:gdLst/>
                <a:ahLst/>
                <a:cxnLst/>
                <a:rect l="l" t="t" r="r" b="b"/>
                <a:pathLst>
                  <a:path w="5505" h="4311" extrusionOk="0">
                    <a:moveTo>
                      <a:pt x="412" y="1"/>
                    </a:moveTo>
                    <a:cubicBezTo>
                      <a:pt x="386" y="1"/>
                      <a:pt x="360" y="3"/>
                      <a:pt x="335" y="7"/>
                    </a:cubicBezTo>
                    <a:cubicBezTo>
                      <a:pt x="101" y="41"/>
                      <a:pt x="1" y="307"/>
                      <a:pt x="34" y="508"/>
                    </a:cubicBezTo>
                    <a:cubicBezTo>
                      <a:pt x="34" y="541"/>
                      <a:pt x="1068" y="4177"/>
                      <a:pt x="5071" y="4310"/>
                    </a:cubicBezTo>
                    <a:cubicBezTo>
                      <a:pt x="5305" y="4310"/>
                      <a:pt x="5505" y="4143"/>
                      <a:pt x="5505" y="3877"/>
                    </a:cubicBezTo>
                    <a:cubicBezTo>
                      <a:pt x="5505" y="3676"/>
                      <a:pt x="5338" y="3476"/>
                      <a:pt x="5071" y="3476"/>
                    </a:cubicBezTo>
                    <a:cubicBezTo>
                      <a:pt x="1736" y="3376"/>
                      <a:pt x="868" y="407"/>
                      <a:pt x="835" y="307"/>
                    </a:cubicBezTo>
                    <a:cubicBezTo>
                      <a:pt x="806" y="103"/>
                      <a:pt x="598" y="1"/>
                      <a:pt x="41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585" name="Google Shape;2585;p70"/>
              <p:cNvSpPr/>
              <p:nvPr/>
            </p:nvSpPr>
            <p:spPr>
              <a:xfrm>
                <a:off x="6973675" y="3611888"/>
                <a:ext cx="107600" cy="85575"/>
              </a:xfrm>
              <a:custGeom>
                <a:avLst/>
                <a:gdLst/>
                <a:ahLst/>
                <a:cxnLst/>
                <a:rect l="l" t="t" r="r" b="b"/>
                <a:pathLst>
                  <a:path w="4304" h="3423" extrusionOk="0">
                    <a:moveTo>
                      <a:pt x="2136" y="0"/>
                    </a:moveTo>
                    <a:cubicBezTo>
                      <a:pt x="2136" y="0"/>
                      <a:pt x="1" y="2035"/>
                      <a:pt x="134" y="3002"/>
                    </a:cubicBezTo>
                    <a:cubicBezTo>
                      <a:pt x="154" y="3317"/>
                      <a:pt x="856" y="3423"/>
                      <a:pt x="1594" y="3423"/>
                    </a:cubicBezTo>
                    <a:cubicBezTo>
                      <a:pt x="2109" y="3423"/>
                      <a:pt x="2641" y="3371"/>
                      <a:pt x="2970" y="3302"/>
                    </a:cubicBezTo>
                    <a:cubicBezTo>
                      <a:pt x="3537" y="3169"/>
                      <a:pt x="3670" y="2802"/>
                      <a:pt x="3870" y="2535"/>
                    </a:cubicBezTo>
                    <a:cubicBezTo>
                      <a:pt x="4304" y="1935"/>
                      <a:pt x="4237" y="1134"/>
                      <a:pt x="4237" y="1134"/>
                    </a:cubicBezTo>
                    <a:lnTo>
                      <a:pt x="2903" y="367"/>
                    </a:lnTo>
                    <a:lnTo>
                      <a:pt x="2136"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586" name="Google Shape;2586;p70"/>
              <p:cNvSpPr/>
              <p:nvPr/>
            </p:nvSpPr>
            <p:spPr>
              <a:xfrm>
                <a:off x="7283900" y="3696113"/>
                <a:ext cx="390300" cy="597950"/>
              </a:xfrm>
              <a:custGeom>
                <a:avLst/>
                <a:gdLst/>
                <a:ahLst/>
                <a:cxnLst/>
                <a:rect l="l" t="t" r="r" b="b"/>
                <a:pathLst>
                  <a:path w="15612" h="23918" extrusionOk="0">
                    <a:moveTo>
                      <a:pt x="8140" y="0"/>
                    </a:moveTo>
                    <a:cubicBezTo>
                      <a:pt x="8140" y="0"/>
                      <a:pt x="6105" y="4437"/>
                      <a:pt x="4604" y="8473"/>
                    </a:cubicBezTo>
                    <a:cubicBezTo>
                      <a:pt x="3103" y="12509"/>
                      <a:pt x="1" y="23517"/>
                      <a:pt x="1" y="23517"/>
                    </a:cubicBezTo>
                    <a:lnTo>
                      <a:pt x="3503" y="23917"/>
                    </a:lnTo>
                    <a:cubicBezTo>
                      <a:pt x="3503" y="23917"/>
                      <a:pt x="6672" y="13743"/>
                      <a:pt x="8574" y="10107"/>
                    </a:cubicBezTo>
                    <a:cubicBezTo>
                      <a:pt x="10442" y="6505"/>
                      <a:pt x="15612" y="3136"/>
                      <a:pt x="15612" y="3136"/>
                    </a:cubicBezTo>
                    <a:lnTo>
                      <a:pt x="814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87" name="Google Shape;2587;p70"/>
              <p:cNvSpPr/>
              <p:nvPr/>
            </p:nvSpPr>
            <p:spPr>
              <a:xfrm>
                <a:off x="7157150" y="4265688"/>
                <a:ext cx="241875" cy="111175"/>
              </a:xfrm>
              <a:custGeom>
                <a:avLst/>
                <a:gdLst/>
                <a:ahLst/>
                <a:cxnLst/>
                <a:rect l="l" t="t" r="r" b="b"/>
                <a:pathLst>
                  <a:path w="9675" h="4447" extrusionOk="0">
                    <a:moveTo>
                      <a:pt x="6705" y="0"/>
                    </a:moveTo>
                    <a:cubicBezTo>
                      <a:pt x="6705" y="0"/>
                      <a:pt x="5381" y="757"/>
                      <a:pt x="3907" y="757"/>
                    </a:cubicBezTo>
                    <a:cubicBezTo>
                      <a:pt x="3630" y="757"/>
                      <a:pt x="3348" y="731"/>
                      <a:pt x="3069" y="667"/>
                    </a:cubicBezTo>
                    <a:cubicBezTo>
                      <a:pt x="2667" y="565"/>
                      <a:pt x="2313" y="523"/>
                      <a:pt x="2002" y="523"/>
                    </a:cubicBezTo>
                    <a:cubicBezTo>
                      <a:pt x="483" y="523"/>
                      <a:pt x="0" y="1535"/>
                      <a:pt x="0" y="1535"/>
                    </a:cubicBezTo>
                    <a:cubicBezTo>
                      <a:pt x="0" y="1535"/>
                      <a:pt x="968" y="2302"/>
                      <a:pt x="3003" y="2836"/>
                    </a:cubicBezTo>
                    <a:cubicBezTo>
                      <a:pt x="4570" y="3236"/>
                      <a:pt x="6138" y="4003"/>
                      <a:pt x="7472" y="4370"/>
                    </a:cubicBezTo>
                    <a:cubicBezTo>
                      <a:pt x="7677" y="4424"/>
                      <a:pt x="7861" y="4446"/>
                      <a:pt x="8025" y="4446"/>
                    </a:cubicBezTo>
                    <a:cubicBezTo>
                      <a:pt x="8879" y="4446"/>
                      <a:pt x="9207" y="3836"/>
                      <a:pt x="9207" y="3836"/>
                    </a:cubicBezTo>
                    <a:cubicBezTo>
                      <a:pt x="9207" y="3836"/>
                      <a:pt x="9674" y="1001"/>
                      <a:pt x="9074" y="534"/>
                    </a:cubicBezTo>
                    <a:cubicBezTo>
                      <a:pt x="9041" y="510"/>
                      <a:pt x="9009" y="499"/>
                      <a:pt x="8977" y="499"/>
                    </a:cubicBezTo>
                    <a:cubicBezTo>
                      <a:pt x="8751" y="499"/>
                      <a:pt x="8505" y="1005"/>
                      <a:pt x="8104" y="1005"/>
                    </a:cubicBezTo>
                    <a:cubicBezTo>
                      <a:pt x="8083" y="1005"/>
                      <a:pt x="8061" y="1004"/>
                      <a:pt x="8040" y="1001"/>
                    </a:cubicBezTo>
                    <a:cubicBezTo>
                      <a:pt x="7506" y="901"/>
                      <a:pt x="6705" y="0"/>
                      <a:pt x="6705"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588" name="Google Shape;2588;p70"/>
              <p:cNvSpPr/>
              <p:nvPr/>
            </p:nvSpPr>
            <p:spPr>
              <a:xfrm>
                <a:off x="6704325" y="3964638"/>
                <a:ext cx="511225" cy="510375"/>
              </a:xfrm>
              <a:custGeom>
                <a:avLst/>
                <a:gdLst/>
                <a:ahLst/>
                <a:cxnLst/>
                <a:rect l="l" t="t" r="r" b="b"/>
                <a:pathLst>
                  <a:path w="20449" h="20415" extrusionOk="0">
                    <a:moveTo>
                      <a:pt x="10241" y="934"/>
                    </a:moveTo>
                    <a:cubicBezTo>
                      <a:pt x="15311" y="934"/>
                      <a:pt x="19481" y="5104"/>
                      <a:pt x="19481" y="10208"/>
                    </a:cubicBezTo>
                    <a:cubicBezTo>
                      <a:pt x="19481" y="15278"/>
                      <a:pt x="15311" y="19447"/>
                      <a:pt x="10241" y="19447"/>
                    </a:cubicBezTo>
                    <a:cubicBezTo>
                      <a:pt x="5138" y="19447"/>
                      <a:pt x="968" y="15278"/>
                      <a:pt x="968" y="10208"/>
                    </a:cubicBezTo>
                    <a:cubicBezTo>
                      <a:pt x="968" y="5104"/>
                      <a:pt x="5138" y="934"/>
                      <a:pt x="10241" y="934"/>
                    </a:cubicBezTo>
                    <a:close/>
                    <a:moveTo>
                      <a:pt x="10241" y="0"/>
                    </a:moveTo>
                    <a:cubicBezTo>
                      <a:pt x="4604" y="0"/>
                      <a:pt x="1" y="4570"/>
                      <a:pt x="1" y="10208"/>
                    </a:cubicBezTo>
                    <a:cubicBezTo>
                      <a:pt x="1" y="15845"/>
                      <a:pt x="4604" y="20415"/>
                      <a:pt x="10241" y="20415"/>
                    </a:cubicBezTo>
                    <a:cubicBezTo>
                      <a:pt x="15845" y="20415"/>
                      <a:pt x="20448" y="15845"/>
                      <a:pt x="20448" y="10208"/>
                    </a:cubicBezTo>
                    <a:cubicBezTo>
                      <a:pt x="20448" y="4570"/>
                      <a:pt x="15845" y="0"/>
                      <a:pt x="1024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89" name="Google Shape;2589;p70"/>
              <p:cNvSpPr/>
              <p:nvPr/>
            </p:nvSpPr>
            <p:spPr>
              <a:xfrm>
                <a:off x="6935325" y="4193138"/>
                <a:ext cx="50050" cy="50050"/>
              </a:xfrm>
              <a:custGeom>
                <a:avLst/>
                <a:gdLst/>
                <a:ahLst/>
                <a:cxnLst/>
                <a:rect l="l" t="t" r="r" b="b"/>
                <a:pathLst>
                  <a:path w="2002" h="2002" extrusionOk="0">
                    <a:moveTo>
                      <a:pt x="1001" y="0"/>
                    </a:moveTo>
                    <a:cubicBezTo>
                      <a:pt x="434" y="0"/>
                      <a:pt x="0" y="467"/>
                      <a:pt x="0" y="1001"/>
                    </a:cubicBezTo>
                    <a:cubicBezTo>
                      <a:pt x="0" y="1568"/>
                      <a:pt x="434" y="2002"/>
                      <a:pt x="1001" y="2002"/>
                    </a:cubicBezTo>
                    <a:cubicBezTo>
                      <a:pt x="1535" y="2002"/>
                      <a:pt x="2002" y="1568"/>
                      <a:pt x="2002" y="1001"/>
                    </a:cubicBezTo>
                    <a:cubicBezTo>
                      <a:pt x="2002" y="467"/>
                      <a:pt x="1535" y="0"/>
                      <a:pt x="100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90" name="Google Shape;2590;p70"/>
              <p:cNvSpPr/>
              <p:nvPr/>
            </p:nvSpPr>
            <p:spPr>
              <a:xfrm>
                <a:off x="7470700" y="3964638"/>
                <a:ext cx="511225" cy="510375"/>
              </a:xfrm>
              <a:custGeom>
                <a:avLst/>
                <a:gdLst/>
                <a:ahLst/>
                <a:cxnLst/>
                <a:rect l="l" t="t" r="r" b="b"/>
                <a:pathLst>
                  <a:path w="20449" h="20415" extrusionOk="0">
                    <a:moveTo>
                      <a:pt x="10208" y="934"/>
                    </a:moveTo>
                    <a:cubicBezTo>
                      <a:pt x="15312" y="934"/>
                      <a:pt x="19481" y="5104"/>
                      <a:pt x="19481" y="10208"/>
                    </a:cubicBezTo>
                    <a:cubicBezTo>
                      <a:pt x="19481" y="15278"/>
                      <a:pt x="15312" y="19447"/>
                      <a:pt x="10208" y="19447"/>
                    </a:cubicBezTo>
                    <a:cubicBezTo>
                      <a:pt x="5138" y="19447"/>
                      <a:pt x="968" y="15278"/>
                      <a:pt x="968" y="10208"/>
                    </a:cubicBezTo>
                    <a:cubicBezTo>
                      <a:pt x="968" y="5104"/>
                      <a:pt x="5138" y="934"/>
                      <a:pt x="10208" y="934"/>
                    </a:cubicBezTo>
                    <a:close/>
                    <a:moveTo>
                      <a:pt x="10208" y="0"/>
                    </a:moveTo>
                    <a:cubicBezTo>
                      <a:pt x="4604" y="0"/>
                      <a:pt x="1" y="4570"/>
                      <a:pt x="1" y="10208"/>
                    </a:cubicBezTo>
                    <a:cubicBezTo>
                      <a:pt x="1" y="15845"/>
                      <a:pt x="4604" y="20415"/>
                      <a:pt x="10208" y="20415"/>
                    </a:cubicBezTo>
                    <a:cubicBezTo>
                      <a:pt x="15845" y="20415"/>
                      <a:pt x="20449" y="15845"/>
                      <a:pt x="20449" y="10208"/>
                    </a:cubicBezTo>
                    <a:cubicBezTo>
                      <a:pt x="20449" y="4570"/>
                      <a:pt x="15845" y="0"/>
                      <a:pt x="10208"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91" name="Google Shape;2591;p70"/>
              <p:cNvSpPr/>
              <p:nvPr/>
            </p:nvSpPr>
            <p:spPr>
              <a:xfrm>
                <a:off x="7700875" y="4193138"/>
                <a:ext cx="50050" cy="50050"/>
              </a:xfrm>
              <a:custGeom>
                <a:avLst/>
                <a:gdLst/>
                <a:ahLst/>
                <a:cxnLst/>
                <a:rect l="l" t="t" r="r" b="b"/>
                <a:pathLst>
                  <a:path w="2002" h="2002" extrusionOk="0">
                    <a:moveTo>
                      <a:pt x="1001" y="0"/>
                    </a:moveTo>
                    <a:cubicBezTo>
                      <a:pt x="467" y="0"/>
                      <a:pt x="0" y="467"/>
                      <a:pt x="0" y="1001"/>
                    </a:cubicBezTo>
                    <a:cubicBezTo>
                      <a:pt x="0" y="1568"/>
                      <a:pt x="467" y="2002"/>
                      <a:pt x="1001" y="2002"/>
                    </a:cubicBezTo>
                    <a:cubicBezTo>
                      <a:pt x="1568" y="2002"/>
                      <a:pt x="2002" y="1568"/>
                      <a:pt x="2002" y="1001"/>
                    </a:cubicBezTo>
                    <a:cubicBezTo>
                      <a:pt x="2002" y="467"/>
                      <a:pt x="1568" y="0"/>
                      <a:pt x="100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92" name="Google Shape;2592;p70"/>
              <p:cNvSpPr/>
              <p:nvPr/>
            </p:nvSpPr>
            <p:spPr>
              <a:xfrm>
                <a:off x="7032900" y="3832863"/>
                <a:ext cx="554575" cy="41725"/>
              </a:xfrm>
              <a:custGeom>
                <a:avLst/>
                <a:gdLst/>
                <a:ahLst/>
                <a:cxnLst/>
                <a:rect l="l" t="t" r="r" b="b"/>
                <a:pathLst>
                  <a:path w="22183" h="1669" extrusionOk="0">
                    <a:moveTo>
                      <a:pt x="434" y="1"/>
                    </a:moveTo>
                    <a:cubicBezTo>
                      <a:pt x="200" y="1"/>
                      <a:pt x="0" y="168"/>
                      <a:pt x="0" y="434"/>
                    </a:cubicBezTo>
                    <a:cubicBezTo>
                      <a:pt x="0" y="635"/>
                      <a:pt x="167" y="835"/>
                      <a:pt x="434" y="835"/>
                    </a:cubicBezTo>
                    <a:lnTo>
                      <a:pt x="21782" y="1669"/>
                    </a:lnTo>
                    <a:cubicBezTo>
                      <a:pt x="21983" y="1669"/>
                      <a:pt x="22183" y="1502"/>
                      <a:pt x="22183" y="1268"/>
                    </a:cubicBezTo>
                    <a:cubicBezTo>
                      <a:pt x="22183" y="1035"/>
                      <a:pt x="22016" y="835"/>
                      <a:pt x="21782" y="835"/>
                    </a:cubicBezTo>
                    <a:lnTo>
                      <a:pt x="434"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593" name="Google Shape;2593;p70"/>
              <p:cNvSpPr/>
              <p:nvPr/>
            </p:nvSpPr>
            <p:spPr>
              <a:xfrm>
                <a:off x="7273900" y="4198538"/>
                <a:ext cx="72575" cy="177250"/>
              </a:xfrm>
              <a:custGeom>
                <a:avLst/>
                <a:gdLst/>
                <a:ahLst/>
                <a:cxnLst/>
                <a:rect l="l" t="t" r="r" b="b"/>
                <a:pathLst>
                  <a:path w="2903" h="7090" extrusionOk="0">
                    <a:moveTo>
                      <a:pt x="2450" y="0"/>
                    </a:moveTo>
                    <a:cubicBezTo>
                      <a:pt x="2269" y="0"/>
                      <a:pt x="2118" y="125"/>
                      <a:pt x="2035" y="318"/>
                    </a:cubicBezTo>
                    <a:lnTo>
                      <a:pt x="34" y="6556"/>
                    </a:lnTo>
                    <a:cubicBezTo>
                      <a:pt x="0" y="6822"/>
                      <a:pt x="134" y="7023"/>
                      <a:pt x="334" y="7089"/>
                    </a:cubicBezTo>
                    <a:lnTo>
                      <a:pt x="467" y="7089"/>
                    </a:lnTo>
                    <a:cubicBezTo>
                      <a:pt x="634" y="7089"/>
                      <a:pt x="801" y="7023"/>
                      <a:pt x="868" y="6822"/>
                    </a:cubicBezTo>
                    <a:lnTo>
                      <a:pt x="2869" y="551"/>
                    </a:lnTo>
                    <a:cubicBezTo>
                      <a:pt x="2903" y="318"/>
                      <a:pt x="2802" y="84"/>
                      <a:pt x="2569" y="18"/>
                    </a:cubicBezTo>
                    <a:cubicBezTo>
                      <a:pt x="2528" y="6"/>
                      <a:pt x="2489" y="0"/>
                      <a:pt x="2450"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94" name="Google Shape;2594;p70"/>
              <p:cNvSpPr/>
              <p:nvPr/>
            </p:nvSpPr>
            <p:spPr>
              <a:xfrm>
                <a:off x="7227200" y="4339988"/>
                <a:ext cx="115100" cy="52375"/>
              </a:xfrm>
              <a:custGeom>
                <a:avLst/>
                <a:gdLst/>
                <a:ahLst/>
                <a:cxnLst/>
                <a:rect l="l" t="t" r="r" b="b"/>
                <a:pathLst>
                  <a:path w="4604" h="2095" extrusionOk="0">
                    <a:moveTo>
                      <a:pt x="542" y="1"/>
                    </a:moveTo>
                    <a:cubicBezTo>
                      <a:pt x="334" y="1"/>
                      <a:pt x="147" y="150"/>
                      <a:pt x="67" y="364"/>
                    </a:cubicBezTo>
                    <a:cubicBezTo>
                      <a:pt x="0" y="597"/>
                      <a:pt x="167" y="898"/>
                      <a:pt x="401" y="964"/>
                    </a:cubicBezTo>
                    <a:lnTo>
                      <a:pt x="3903" y="2065"/>
                    </a:lnTo>
                    <a:cubicBezTo>
                      <a:pt x="3957" y="2085"/>
                      <a:pt x="4010" y="2094"/>
                      <a:pt x="4062" y="2094"/>
                    </a:cubicBezTo>
                    <a:cubicBezTo>
                      <a:pt x="4270" y="2094"/>
                      <a:pt x="4457" y="1945"/>
                      <a:pt x="4537" y="1732"/>
                    </a:cubicBezTo>
                    <a:cubicBezTo>
                      <a:pt x="4604" y="1465"/>
                      <a:pt x="4437" y="1198"/>
                      <a:pt x="4203" y="1098"/>
                    </a:cubicBezTo>
                    <a:lnTo>
                      <a:pt x="701" y="30"/>
                    </a:lnTo>
                    <a:cubicBezTo>
                      <a:pt x="648" y="10"/>
                      <a:pt x="594" y="1"/>
                      <a:pt x="542"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595" name="Google Shape;2595;p70"/>
              <p:cNvSpPr/>
              <p:nvPr/>
            </p:nvSpPr>
            <p:spPr>
              <a:xfrm>
                <a:off x="7260550" y="4128913"/>
                <a:ext cx="170975" cy="170975"/>
              </a:xfrm>
              <a:custGeom>
                <a:avLst/>
                <a:gdLst/>
                <a:ahLst/>
                <a:cxnLst/>
                <a:rect l="l" t="t" r="r" b="b"/>
                <a:pathLst>
                  <a:path w="6839" h="6839" extrusionOk="0">
                    <a:moveTo>
                      <a:pt x="3403" y="1"/>
                    </a:moveTo>
                    <a:cubicBezTo>
                      <a:pt x="1502" y="1"/>
                      <a:pt x="1" y="1535"/>
                      <a:pt x="1" y="3403"/>
                    </a:cubicBezTo>
                    <a:cubicBezTo>
                      <a:pt x="1" y="5304"/>
                      <a:pt x="1502" y="6839"/>
                      <a:pt x="3403" y="6839"/>
                    </a:cubicBezTo>
                    <a:cubicBezTo>
                      <a:pt x="5305" y="6839"/>
                      <a:pt x="6839" y="5304"/>
                      <a:pt x="6839" y="3403"/>
                    </a:cubicBezTo>
                    <a:cubicBezTo>
                      <a:pt x="6839" y="1535"/>
                      <a:pt x="5305" y="1"/>
                      <a:pt x="340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596" name="Google Shape;2596;p70"/>
              <p:cNvSpPr/>
              <p:nvPr/>
            </p:nvSpPr>
            <p:spPr>
              <a:xfrm>
                <a:off x="6946175" y="3534788"/>
                <a:ext cx="144275" cy="693400"/>
              </a:xfrm>
              <a:custGeom>
                <a:avLst/>
                <a:gdLst/>
                <a:ahLst/>
                <a:cxnLst/>
                <a:rect l="l" t="t" r="r" b="b"/>
                <a:pathLst>
                  <a:path w="5771" h="27736" extrusionOk="0">
                    <a:moveTo>
                      <a:pt x="1545" y="1"/>
                    </a:moveTo>
                    <a:cubicBezTo>
                      <a:pt x="1378" y="1"/>
                      <a:pt x="1224" y="155"/>
                      <a:pt x="1168" y="382"/>
                    </a:cubicBezTo>
                    <a:cubicBezTo>
                      <a:pt x="1168" y="449"/>
                      <a:pt x="834" y="3218"/>
                      <a:pt x="2335" y="4819"/>
                    </a:cubicBezTo>
                    <a:cubicBezTo>
                      <a:pt x="2969" y="5486"/>
                      <a:pt x="3803" y="5853"/>
                      <a:pt x="4804" y="5919"/>
                    </a:cubicBezTo>
                    <a:lnTo>
                      <a:pt x="67" y="27235"/>
                    </a:lnTo>
                    <a:cubicBezTo>
                      <a:pt x="0" y="27435"/>
                      <a:pt x="167" y="27702"/>
                      <a:pt x="400" y="27735"/>
                    </a:cubicBezTo>
                    <a:lnTo>
                      <a:pt x="467" y="27735"/>
                    </a:lnTo>
                    <a:cubicBezTo>
                      <a:pt x="634" y="27735"/>
                      <a:pt x="834" y="27602"/>
                      <a:pt x="901" y="27402"/>
                    </a:cubicBezTo>
                    <a:lnTo>
                      <a:pt x="5738" y="5619"/>
                    </a:lnTo>
                    <a:cubicBezTo>
                      <a:pt x="5771" y="5519"/>
                      <a:pt x="5738" y="5352"/>
                      <a:pt x="5637" y="5252"/>
                    </a:cubicBezTo>
                    <a:cubicBezTo>
                      <a:pt x="5571" y="5119"/>
                      <a:pt x="5437" y="5086"/>
                      <a:pt x="5304" y="5086"/>
                    </a:cubicBezTo>
                    <a:cubicBezTo>
                      <a:pt x="5248" y="5087"/>
                      <a:pt x="5194" y="5088"/>
                      <a:pt x="5139" y="5088"/>
                    </a:cubicBezTo>
                    <a:cubicBezTo>
                      <a:pt x="4215" y="5088"/>
                      <a:pt x="3473" y="4819"/>
                      <a:pt x="2969" y="4252"/>
                    </a:cubicBezTo>
                    <a:cubicBezTo>
                      <a:pt x="1735" y="2951"/>
                      <a:pt x="2002" y="516"/>
                      <a:pt x="2002" y="449"/>
                    </a:cubicBezTo>
                    <a:cubicBezTo>
                      <a:pt x="2002" y="249"/>
                      <a:pt x="1901" y="49"/>
                      <a:pt x="1635" y="15"/>
                    </a:cubicBezTo>
                    <a:cubicBezTo>
                      <a:pt x="1605" y="5"/>
                      <a:pt x="1575" y="1"/>
                      <a:pt x="1545"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597" name="Google Shape;2597;p70"/>
              <p:cNvSpPr/>
              <p:nvPr/>
            </p:nvSpPr>
            <p:spPr>
              <a:xfrm>
                <a:off x="7362300" y="3810038"/>
                <a:ext cx="253525" cy="419800"/>
              </a:xfrm>
              <a:custGeom>
                <a:avLst/>
                <a:gdLst/>
                <a:ahLst/>
                <a:cxnLst/>
                <a:rect l="l" t="t" r="r" b="b"/>
                <a:pathLst>
                  <a:path w="10141" h="16792" extrusionOk="0">
                    <a:moveTo>
                      <a:pt x="9683" y="1"/>
                    </a:moveTo>
                    <a:cubicBezTo>
                      <a:pt x="9539" y="1"/>
                      <a:pt x="9399" y="75"/>
                      <a:pt x="9307" y="213"/>
                    </a:cubicBezTo>
                    <a:lnTo>
                      <a:pt x="100" y="16191"/>
                    </a:lnTo>
                    <a:cubicBezTo>
                      <a:pt x="0" y="16392"/>
                      <a:pt x="34" y="16625"/>
                      <a:pt x="267" y="16758"/>
                    </a:cubicBezTo>
                    <a:cubicBezTo>
                      <a:pt x="334" y="16792"/>
                      <a:pt x="367" y="16792"/>
                      <a:pt x="467" y="16792"/>
                    </a:cubicBezTo>
                    <a:cubicBezTo>
                      <a:pt x="601" y="16792"/>
                      <a:pt x="768" y="16758"/>
                      <a:pt x="834" y="16592"/>
                    </a:cubicBezTo>
                    <a:lnTo>
                      <a:pt x="10041" y="614"/>
                    </a:lnTo>
                    <a:cubicBezTo>
                      <a:pt x="10141" y="413"/>
                      <a:pt x="10108" y="180"/>
                      <a:pt x="9874" y="47"/>
                    </a:cubicBezTo>
                    <a:cubicBezTo>
                      <a:pt x="9812" y="16"/>
                      <a:pt x="9747" y="1"/>
                      <a:pt x="968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598" name="Google Shape;2598;p70"/>
              <p:cNvSpPr/>
              <p:nvPr/>
            </p:nvSpPr>
            <p:spPr>
              <a:xfrm>
                <a:off x="7503825" y="3752488"/>
                <a:ext cx="263775" cy="87450"/>
              </a:xfrm>
              <a:custGeom>
                <a:avLst/>
                <a:gdLst/>
                <a:ahLst/>
                <a:cxnLst/>
                <a:rect l="l" t="t" r="r" b="b"/>
                <a:pathLst>
                  <a:path w="10551" h="3498" extrusionOk="0">
                    <a:moveTo>
                      <a:pt x="7648" y="1"/>
                    </a:moveTo>
                    <a:cubicBezTo>
                      <a:pt x="6342" y="1"/>
                      <a:pt x="6239" y="863"/>
                      <a:pt x="4311" y="863"/>
                    </a:cubicBezTo>
                    <a:cubicBezTo>
                      <a:pt x="4167" y="863"/>
                      <a:pt x="4012" y="858"/>
                      <a:pt x="3846" y="847"/>
                    </a:cubicBezTo>
                    <a:cubicBezTo>
                      <a:pt x="2923" y="790"/>
                      <a:pt x="2211" y="736"/>
                      <a:pt x="1669" y="736"/>
                    </a:cubicBezTo>
                    <a:cubicBezTo>
                      <a:pt x="642" y="736"/>
                      <a:pt x="219" y="928"/>
                      <a:pt x="110" y="1648"/>
                    </a:cubicBezTo>
                    <a:cubicBezTo>
                      <a:pt x="1" y="2550"/>
                      <a:pt x="4396" y="3497"/>
                      <a:pt x="6719" y="3497"/>
                    </a:cubicBezTo>
                    <a:cubicBezTo>
                      <a:pt x="7231" y="3497"/>
                      <a:pt x="7642" y="3451"/>
                      <a:pt x="7882" y="3349"/>
                    </a:cubicBezTo>
                    <a:cubicBezTo>
                      <a:pt x="10551" y="2248"/>
                      <a:pt x="10284" y="380"/>
                      <a:pt x="8216" y="47"/>
                    </a:cubicBezTo>
                    <a:cubicBezTo>
                      <a:pt x="8003" y="15"/>
                      <a:pt x="7815" y="1"/>
                      <a:pt x="7648"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599" name="Google Shape;2599;p70"/>
              <p:cNvSpPr/>
              <p:nvPr/>
            </p:nvSpPr>
            <p:spPr>
              <a:xfrm>
                <a:off x="7027050" y="3853938"/>
                <a:ext cx="710550" cy="377575"/>
              </a:xfrm>
              <a:custGeom>
                <a:avLst/>
                <a:gdLst/>
                <a:ahLst/>
                <a:cxnLst/>
                <a:rect l="l" t="t" r="r" b="b"/>
                <a:pathLst>
                  <a:path w="28422" h="15103" extrusionOk="0">
                    <a:moveTo>
                      <a:pt x="21999" y="1"/>
                    </a:moveTo>
                    <a:cubicBezTo>
                      <a:pt x="21949" y="1"/>
                      <a:pt x="21898" y="9"/>
                      <a:pt x="21850" y="25"/>
                    </a:cubicBezTo>
                    <a:cubicBezTo>
                      <a:pt x="21616" y="125"/>
                      <a:pt x="21549" y="359"/>
                      <a:pt x="21616" y="592"/>
                    </a:cubicBezTo>
                    <a:lnTo>
                      <a:pt x="27387" y="14269"/>
                    </a:lnTo>
                    <a:lnTo>
                      <a:pt x="12877" y="14102"/>
                    </a:lnTo>
                    <a:lnTo>
                      <a:pt x="768" y="1093"/>
                    </a:lnTo>
                    <a:cubicBezTo>
                      <a:pt x="678" y="966"/>
                      <a:pt x="577" y="908"/>
                      <a:pt x="473" y="908"/>
                    </a:cubicBezTo>
                    <a:cubicBezTo>
                      <a:pt x="384" y="908"/>
                      <a:pt x="293" y="949"/>
                      <a:pt x="201" y="1026"/>
                    </a:cubicBezTo>
                    <a:cubicBezTo>
                      <a:pt x="1" y="1193"/>
                      <a:pt x="1" y="1459"/>
                      <a:pt x="168" y="1626"/>
                    </a:cubicBezTo>
                    <a:lnTo>
                      <a:pt x="12376" y="14802"/>
                    </a:lnTo>
                    <a:cubicBezTo>
                      <a:pt x="12443" y="14869"/>
                      <a:pt x="12543" y="14936"/>
                      <a:pt x="12676" y="14936"/>
                    </a:cubicBezTo>
                    <a:lnTo>
                      <a:pt x="28021" y="15103"/>
                    </a:lnTo>
                    <a:cubicBezTo>
                      <a:pt x="28188" y="15103"/>
                      <a:pt x="28288" y="15002"/>
                      <a:pt x="28354" y="14936"/>
                    </a:cubicBezTo>
                    <a:cubicBezTo>
                      <a:pt x="28421" y="14802"/>
                      <a:pt x="28421" y="14636"/>
                      <a:pt x="28388" y="14502"/>
                    </a:cubicBezTo>
                    <a:lnTo>
                      <a:pt x="22383" y="259"/>
                    </a:lnTo>
                    <a:cubicBezTo>
                      <a:pt x="22308" y="82"/>
                      <a:pt x="22155" y="1"/>
                      <a:pt x="21999"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600" name="Google Shape;2600;p70"/>
              <p:cNvSpPr/>
              <p:nvPr/>
            </p:nvSpPr>
            <p:spPr>
              <a:xfrm>
                <a:off x="7271400" y="4058863"/>
                <a:ext cx="66725" cy="48400"/>
              </a:xfrm>
              <a:custGeom>
                <a:avLst/>
                <a:gdLst/>
                <a:ahLst/>
                <a:cxnLst/>
                <a:rect l="l" t="t" r="r" b="b"/>
                <a:pathLst>
                  <a:path w="2669" h="1936" extrusionOk="0">
                    <a:moveTo>
                      <a:pt x="2602" y="1"/>
                    </a:moveTo>
                    <a:lnTo>
                      <a:pt x="0" y="301"/>
                    </a:lnTo>
                    <a:lnTo>
                      <a:pt x="234" y="1935"/>
                    </a:lnTo>
                    <a:lnTo>
                      <a:pt x="2669" y="1735"/>
                    </a:lnTo>
                    <a:lnTo>
                      <a:pt x="2602"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01" name="Google Shape;2601;p70"/>
              <p:cNvSpPr/>
              <p:nvPr/>
            </p:nvSpPr>
            <p:spPr>
              <a:xfrm>
                <a:off x="7133800" y="4069488"/>
                <a:ext cx="235200" cy="117600"/>
              </a:xfrm>
              <a:custGeom>
                <a:avLst/>
                <a:gdLst/>
                <a:ahLst/>
                <a:cxnLst/>
                <a:rect l="l" t="t" r="r" b="b"/>
                <a:pathLst>
                  <a:path w="9408" h="4704" extrusionOk="0">
                    <a:moveTo>
                      <a:pt x="7879" y="1"/>
                    </a:moveTo>
                    <a:cubicBezTo>
                      <a:pt x="7579" y="1"/>
                      <a:pt x="7612" y="718"/>
                      <a:pt x="7172" y="843"/>
                    </a:cubicBezTo>
                    <a:cubicBezTo>
                      <a:pt x="7100" y="866"/>
                      <a:pt x="7018" y="875"/>
                      <a:pt x="6931" y="875"/>
                    </a:cubicBezTo>
                    <a:cubicBezTo>
                      <a:pt x="6370" y="875"/>
                      <a:pt x="5571" y="476"/>
                      <a:pt x="5571" y="476"/>
                    </a:cubicBezTo>
                    <a:cubicBezTo>
                      <a:pt x="5571" y="476"/>
                      <a:pt x="4270" y="2211"/>
                      <a:pt x="2502" y="2544"/>
                    </a:cubicBezTo>
                    <a:cubicBezTo>
                      <a:pt x="101" y="2978"/>
                      <a:pt x="0" y="4579"/>
                      <a:pt x="0" y="4579"/>
                    </a:cubicBezTo>
                    <a:cubicBezTo>
                      <a:pt x="0" y="4579"/>
                      <a:pt x="483" y="4703"/>
                      <a:pt x="1395" y="4703"/>
                    </a:cubicBezTo>
                    <a:cubicBezTo>
                      <a:pt x="1901" y="4703"/>
                      <a:pt x="2540" y="4665"/>
                      <a:pt x="3303" y="4546"/>
                    </a:cubicBezTo>
                    <a:cubicBezTo>
                      <a:pt x="4937" y="4279"/>
                      <a:pt x="6639" y="4346"/>
                      <a:pt x="8006" y="4146"/>
                    </a:cubicBezTo>
                    <a:cubicBezTo>
                      <a:pt x="9307" y="3912"/>
                      <a:pt x="9407" y="2978"/>
                      <a:pt x="9407" y="2978"/>
                    </a:cubicBezTo>
                    <a:cubicBezTo>
                      <a:pt x="9407" y="2978"/>
                      <a:pt x="8673" y="176"/>
                      <a:pt x="7939" y="9"/>
                    </a:cubicBezTo>
                    <a:cubicBezTo>
                      <a:pt x="7918" y="3"/>
                      <a:pt x="7898" y="1"/>
                      <a:pt x="787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602" name="Google Shape;2602;p70"/>
              <p:cNvSpPr/>
              <p:nvPr/>
            </p:nvSpPr>
            <p:spPr>
              <a:xfrm>
                <a:off x="7180025" y="3614838"/>
                <a:ext cx="530400" cy="461200"/>
              </a:xfrm>
              <a:custGeom>
                <a:avLst/>
                <a:gdLst/>
                <a:ahLst/>
                <a:cxnLst/>
                <a:rect l="l" t="t" r="r" b="b"/>
                <a:pathLst>
                  <a:path w="21216" h="18448" extrusionOk="0">
                    <a:moveTo>
                      <a:pt x="19615" y="1"/>
                    </a:moveTo>
                    <a:lnTo>
                      <a:pt x="11209" y="268"/>
                    </a:lnTo>
                    <a:cubicBezTo>
                      <a:pt x="11209" y="268"/>
                      <a:pt x="1768" y="3737"/>
                      <a:pt x="868" y="6672"/>
                    </a:cubicBezTo>
                    <a:cubicBezTo>
                      <a:pt x="1" y="9541"/>
                      <a:pt x="3636" y="18447"/>
                      <a:pt x="3636" y="18447"/>
                    </a:cubicBezTo>
                    <a:lnTo>
                      <a:pt x="6438" y="18180"/>
                    </a:lnTo>
                    <a:cubicBezTo>
                      <a:pt x="6438" y="18180"/>
                      <a:pt x="5438" y="10108"/>
                      <a:pt x="5871" y="8273"/>
                    </a:cubicBezTo>
                    <a:cubicBezTo>
                      <a:pt x="6305" y="6606"/>
                      <a:pt x="16479" y="8007"/>
                      <a:pt x="18847" y="6439"/>
                    </a:cubicBezTo>
                    <a:cubicBezTo>
                      <a:pt x="21216" y="4904"/>
                      <a:pt x="19615" y="1"/>
                      <a:pt x="19615"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603" name="Google Shape;2603;p70"/>
              <p:cNvSpPr/>
              <p:nvPr/>
            </p:nvSpPr>
            <p:spPr>
              <a:xfrm>
                <a:off x="7314750" y="3191463"/>
                <a:ext cx="437850" cy="542950"/>
              </a:xfrm>
              <a:custGeom>
                <a:avLst/>
                <a:gdLst/>
                <a:ahLst/>
                <a:cxnLst/>
                <a:rect l="l" t="t" r="r" b="b"/>
                <a:pathLst>
                  <a:path w="17514" h="21718" extrusionOk="0">
                    <a:moveTo>
                      <a:pt x="3143" y="1"/>
                    </a:moveTo>
                    <a:cubicBezTo>
                      <a:pt x="909" y="1"/>
                      <a:pt x="368" y="2307"/>
                      <a:pt x="368" y="2307"/>
                    </a:cubicBezTo>
                    <a:cubicBezTo>
                      <a:pt x="368" y="2307"/>
                      <a:pt x="1" y="4575"/>
                      <a:pt x="902" y="7110"/>
                    </a:cubicBezTo>
                    <a:cubicBezTo>
                      <a:pt x="2002" y="10146"/>
                      <a:pt x="3604" y="11613"/>
                      <a:pt x="4371" y="13648"/>
                    </a:cubicBezTo>
                    <a:cubicBezTo>
                      <a:pt x="5005" y="15349"/>
                      <a:pt x="5738" y="17551"/>
                      <a:pt x="5738" y="17551"/>
                    </a:cubicBezTo>
                    <a:cubicBezTo>
                      <a:pt x="5738" y="17551"/>
                      <a:pt x="10808" y="21717"/>
                      <a:pt x="13619" y="21717"/>
                    </a:cubicBezTo>
                    <a:cubicBezTo>
                      <a:pt x="14266" y="21717"/>
                      <a:pt x="14793" y="21496"/>
                      <a:pt x="15112" y="20953"/>
                    </a:cubicBezTo>
                    <a:cubicBezTo>
                      <a:pt x="17513" y="16850"/>
                      <a:pt x="11576" y="5042"/>
                      <a:pt x="7273" y="1806"/>
                    </a:cubicBezTo>
                    <a:cubicBezTo>
                      <a:pt x="5487" y="464"/>
                      <a:pt x="4145" y="1"/>
                      <a:pt x="3143"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604" name="Google Shape;2604;p70"/>
              <p:cNvSpPr/>
              <p:nvPr/>
            </p:nvSpPr>
            <p:spPr>
              <a:xfrm>
                <a:off x="7078750" y="3386713"/>
                <a:ext cx="312750" cy="250200"/>
              </a:xfrm>
              <a:custGeom>
                <a:avLst/>
                <a:gdLst/>
                <a:ahLst/>
                <a:cxnLst/>
                <a:rect l="l" t="t" r="r" b="b"/>
                <a:pathLst>
                  <a:path w="12510" h="10008" extrusionOk="0">
                    <a:moveTo>
                      <a:pt x="9274" y="1"/>
                    </a:moveTo>
                    <a:cubicBezTo>
                      <a:pt x="9274" y="1"/>
                      <a:pt x="8173" y="2202"/>
                      <a:pt x="5138" y="4971"/>
                    </a:cubicBezTo>
                    <a:cubicBezTo>
                      <a:pt x="3603" y="6339"/>
                      <a:pt x="1" y="7673"/>
                      <a:pt x="1" y="7673"/>
                    </a:cubicBezTo>
                    <a:lnTo>
                      <a:pt x="635" y="10008"/>
                    </a:lnTo>
                    <a:cubicBezTo>
                      <a:pt x="635" y="10008"/>
                      <a:pt x="7540" y="7940"/>
                      <a:pt x="9007" y="5872"/>
                    </a:cubicBezTo>
                    <a:cubicBezTo>
                      <a:pt x="10508" y="3837"/>
                      <a:pt x="12510" y="1035"/>
                      <a:pt x="12510" y="1035"/>
                    </a:cubicBezTo>
                    <a:lnTo>
                      <a:pt x="9274"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05" name="Google Shape;2605;p70"/>
              <p:cNvSpPr/>
              <p:nvPr/>
            </p:nvSpPr>
            <p:spPr>
              <a:xfrm>
                <a:off x="7279725" y="3272913"/>
                <a:ext cx="178500" cy="181375"/>
              </a:xfrm>
              <a:custGeom>
                <a:avLst/>
                <a:gdLst/>
                <a:ahLst/>
                <a:cxnLst/>
                <a:rect l="l" t="t" r="r" b="b"/>
                <a:pathLst>
                  <a:path w="7140" h="7255" extrusionOk="0">
                    <a:moveTo>
                      <a:pt x="4576" y="0"/>
                    </a:moveTo>
                    <a:cubicBezTo>
                      <a:pt x="2554" y="0"/>
                      <a:pt x="1" y="5020"/>
                      <a:pt x="1" y="5020"/>
                    </a:cubicBezTo>
                    <a:lnTo>
                      <a:pt x="3670" y="7255"/>
                    </a:lnTo>
                    <a:cubicBezTo>
                      <a:pt x="3670" y="7255"/>
                      <a:pt x="7139" y="917"/>
                      <a:pt x="5005" y="83"/>
                    </a:cubicBezTo>
                    <a:cubicBezTo>
                      <a:pt x="4865" y="27"/>
                      <a:pt x="4722" y="0"/>
                      <a:pt x="4576"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606" name="Google Shape;2606;p70"/>
              <p:cNvSpPr/>
              <p:nvPr/>
            </p:nvSpPr>
            <p:spPr>
              <a:xfrm>
                <a:off x="6971175" y="3576863"/>
                <a:ext cx="129300" cy="110875"/>
              </a:xfrm>
              <a:custGeom>
                <a:avLst/>
                <a:gdLst/>
                <a:ahLst/>
                <a:cxnLst/>
                <a:rect l="l" t="t" r="r" b="b"/>
                <a:pathLst>
                  <a:path w="5172" h="4435" extrusionOk="0">
                    <a:moveTo>
                      <a:pt x="4337" y="0"/>
                    </a:moveTo>
                    <a:cubicBezTo>
                      <a:pt x="4337" y="0"/>
                      <a:pt x="1135" y="834"/>
                      <a:pt x="735" y="1201"/>
                    </a:cubicBezTo>
                    <a:cubicBezTo>
                      <a:pt x="301" y="1568"/>
                      <a:pt x="1" y="2402"/>
                      <a:pt x="835" y="3102"/>
                    </a:cubicBezTo>
                    <a:cubicBezTo>
                      <a:pt x="1580" y="3728"/>
                      <a:pt x="2272" y="4435"/>
                      <a:pt x="2887" y="4435"/>
                    </a:cubicBezTo>
                    <a:cubicBezTo>
                      <a:pt x="2960" y="4435"/>
                      <a:pt x="3032" y="4425"/>
                      <a:pt x="3103" y="4403"/>
                    </a:cubicBezTo>
                    <a:cubicBezTo>
                      <a:pt x="3770" y="4203"/>
                      <a:pt x="5171" y="2402"/>
                      <a:pt x="5171" y="2402"/>
                    </a:cubicBezTo>
                    <a:lnTo>
                      <a:pt x="4337"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07" name="Google Shape;2607;p70"/>
              <p:cNvSpPr/>
              <p:nvPr/>
            </p:nvSpPr>
            <p:spPr>
              <a:xfrm>
                <a:off x="7296425" y="3157388"/>
                <a:ext cx="98425" cy="107600"/>
              </a:xfrm>
              <a:custGeom>
                <a:avLst/>
                <a:gdLst/>
                <a:ahLst/>
                <a:cxnLst/>
                <a:rect l="l" t="t" r="r" b="b"/>
                <a:pathLst>
                  <a:path w="3937" h="4304" extrusionOk="0">
                    <a:moveTo>
                      <a:pt x="2168" y="0"/>
                    </a:moveTo>
                    <a:lnTo>
                      <a:pt x="0" y="2369"/>
                    </a:lnTo>
                    <a:lnTo>
                      <a:pt x="1234" y="4304"/>
                    </a:lnTo>
                    <a:lnTo>
                      <a:pt x="3936" y="1335"/>
                    </a:lnTo>
                    <a:lnTo>
                      <a:pt x="2168"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08" name="Google Shape;2608;p70"/>
              <p:cNvSpPr/>
              <p:nvPr/>
            </p:nvSpPr>
            <p:spPr>
              <a:xfrm>
                <a:off x="7231375" y="3088413"/>
                <a:ext cx="134200" cy="144200"/>
              </a:xfrm>
              <a:custGeom>
                <a:avLst/>
                <a:gdLst/>
                <a:ahLst/>
                <a:cxnLst/>
                <a:rect l="l" t="t" r="r" b="b"/>
                <a:pathLst>
                  <a:path w="5368" h="5768" extrusionOk="0">
                    <a:moveTo>
                      <a:pt x="1727" y="0"/>
                    </a:moveTo>
                    <a:cubicBezTo>
                      <a:pt x="1472" y="0"/>
                      <a:pt x="1207" y="19"/>
                      <a:pt x="934" y="58"/>
                    </a:cubicBezTo>
                    <a:cubicBezTo>
                      <a:pt x="934" y="58"/>
                      <a:pt x="868" y="958"/>
                      <a:pt x="834" y="2059"/>
                    </a:cubicBezTo>
                    <a:lnTo>
                      <a:pt x="0" y="3360"/>
                    </a:lnTo>
                    <a:lnTo>
                      <a:pt x="701" y="3727"/>
                    </a:lnTo>
                    <a:cubicBezTo>
                      <a:pt x="701" y="4794"/>
                      <a:pt x="868" y="5595"/>
                      <a:pt x="1101" y="5728"/>
                    </a:cubicBezTo>
                    <a:cubicBezTo>
                      <a:pt x="1155" y="5755"/>
                      <a:pt x="1226" y="5768"/>
                      <a:pt x="1310" y="5768"/>
                    </a:cubicBezTo>
                    <a:cubicBezTo>
                      <a:pt x="2167" y="5768"/>
                      <a:pt x="4436" y="4456"/>
                      <a:pt x="4770" y="3393"/>
                    </a:cubicBezTo>
                    <a:cubicBezTo>
                      <a:pt x="5368" y="1363"/>
                      <a:pt x="3906" y="0"/>
                      <a:pt x="1727"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09" name="Google Shape;2609;p70"/>
              <p:cNvSpPr/>
              <p:nvPr/>
            </p:nvSpPr>
            <p:spPr>
              <a:xfrm>
                <a:off x="7332275" y="3114538"/>
                <a:ext cx="44225" cy="47000"/>
              </a:xfrm>
              <a:custGeom>
                <a:avLst/>
                <a:gdLst/>
                <a:ahLst/>
                <a:cxnLst/>
                <a:rect l="l" t="t" r="r" b="b"/>
                <a:pathLst>
                  <a:path w="1769" h="1880" extrusionOk="0">
                    <a:moveTo>
                      <a:pt x="1003" y="0"/>
                    </a:moveTo>
                    <a:cubicBezTo>
                      <a:pt x="669" y="0"/>
                      <a:pt x="336" y="274"/>
                      <a:pt x="201" y="680"/>
                    </a:cubicBezTo>
                    <a:cubicBezTo>
                      <a:pt x="0" y="1181"/>
                      <a:pt x="167" y="1681"/>
                      <a:pt x="568" y="1848"/>
                    </a:cubicBezTo>
                    <a:cubicBezTo>
                      <a:pt x="627" y="1869"/>
                      <a:pt x="689" y="1880"/>
                      <a:pt x="752" y="1880"/>
                    </a:cubicBezTo>
                    <a:cubicBezTo>
                      <a:pt x="1079" y="1880"/>
                      <a:pt x="1434" y="1605"/>
                      <a:pt x="1602" y="1214"/>
                    </a:cubicBezTo>
                    <a:cubicBezTo>
                      <a:pt x="1768" y="714"/>
                      <a:pt x="1602" y="180"/>
                      <a:pt x="1235" y="47"/>
                    </a:cubicBezTo>
                    <a:cubicBezTo>
                      <a:pt x="1159" y="15"/>
                      <a:pt x="1081" y="0"/>
                      <a:pt x="1003"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610" name="Google Shape;2610;p70"/>
              <p:cNvSpPr/>
              <p:nvPr/>
            </p:nvSpPr>
            <p:spPr>
              <a:xfrm>
                <a:off x="7327275" y="3077338"/>
                <a:ext cx="23375" cy="80075"/>
              </a:xfrm>
              <a:custGeom>
                <a:avLst/>
                <a:gdLst/>
                <a:ahLst/>
                <a:cxnLst/>
                <a:rect l="l" t="t" r="r" b="b"/>
                <a:pathLst>
                  <a:path w="935" h="3203" extrusionOk="0">
                    <a:moveTo>
                      <a:pt x="167" y="0"/>
                    </a:moveTo>
                    <a:lnTo>
                      <a:pt x="0" y="3202"/>
                    </a:lnTo>
                    <a:lnTo>
                      <a:pt x="934" y="2002"/>
                    </a:lnTo>
                    <a:lnTo>
                      <a:pt x="167"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611" name="Google Shape;2611;p70"/>
              <p:cNvSpPr/>
              <p:nvPr/>
            </p:nvSpPr>
            <p:spPr>
              <a:xfrm>
                <a:off x="7253050" y="3004388"/>
                <a:ext cx="179025" cy="148050"/>
              </a:xfrm>
              <a:custGeom>
                <a:avLst/>
                <a:gdLst/>
                <a:ahLst/>
                <a:cxnLst/>
                <a:rect l="l" t="t" r="r" b="b"/>
                <a:pathLst>
                  <a:path w="7161" h="5922" extrusionOk="0">
                    <a:moveTo>
                      <a:pt x="4205" y="1"/>
                    </a:moveTo>
                    <a:cubicBezTo>
                      <a:pt x="3315" y="1"/>
                      <a:pt x="2577" y="522"/>
                      <a:pt x="2035" y="750"/>
                    </a:cubicBezTo>
                    <a:cubicBezTo>
                      <a:pt x="167" y="1450"/>
                      <a:pt x="1" y="3752"/>
                      <a:pt x="1" y="3752"/>
                    </a:cubicBezTo>
                    <a:cubicBezTo>
                      <a:pt x="134" y="4152"/>
                      <a:pt x="5404" y="5787"/>
                      <a:pt x="5971" y="5920"/>
                    </a:cubicBezTo>
                    <a:cubicBezTo>
                      <a:pt x="5977" y="5921"/>
                      <a:pt x="5983" y="5922"/>
                      <a:pt x="5989" y="5922"/>
                    </a:cubicBezTo>
                    <a:cubicBezTo>
                      <a:pt x="6395" y="5922"/>
                      <a:pt x="7160" y="3697"/>
                      <a:pt x="6338" y="2218"/>
                    </a:cubicBezTo>
                    <a:cubicBezTo>
                      <a:pt x="5971" y="1484"/>
                      <a:pt x="5571" y="250"/>
                      <a:pt x="4671" y="49"/>
                    </a:cubicBezTo>
                    <a:cubicBezTo>
                      <a:pt x="4511" y="16"/>
                      <a:pt x="4356" y="1"/>
                      <a:pt x="4205"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grpSp>
        <p:nvGrpSpPr>
          <p:cNvPr id="2612" name="Google Shape;2612;p70"/>
          <p:cNvGrpSpPr/>
          <p:nvPr/>
        </p:nvGrpSpPr>
        <p:grpSpPr>
          <a:xfrm>
            <a:off x="6904368" y="4070235"/>
            <a:ext cx="1615633" cy="1862216"/>
            <a:chOff x="5178275" y="3056525"/>
            <a:chExt cx="1211725" cy="1396662"/>
          </a:xfrm>
        </p:grpSpPr>
        <p:sp>
          <p:nvSpPr>
            <p:cNvPr id="2613" name="Google Shape;2613;p70"/>
            <p:cNvSpPr/>
            <p:nvPr/>
          </p:nvSpPr>
          <p:spPr>
            <a:xfrm>
              <a:off x="5178276" y="4408713"/>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614" name="Google Shape;2614;p70"/>
            <p:cNvSpPr/>
            <p:nvPr/>
          </p:nvSpPr>
          <p:spPr>
            <a:xfrm>
              <a:off x="5918776" y="4408713"/>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nvGrpSpPr>
            <p:cNvPr id="2615" name="Google Shape;2615;p70"/>
            <p:cNvGrpSpPr/>
            <p:nvPr/>
          </p:nvGrpSpPr>
          <p:grpSpPr>
            <a:xfrm>
              <a:off x="5178275" y="3056525"/>
              <a:ext cx="1211725" cy="1366350"/>
              <a:chOff x="5378300" y="2848300"/>
              <a:chExt cx="1211725" cy="1366350"/>
            </a:xfrm>
          </p:grpSpPr>
          <p:sp>
            <p:nvSpPr>
              <p:cNvPr id="2616" name="Google Shape;2616;p70"/>
              <p:cNvSpPr/>
              <p:nvPr/>
            </p:nvSpPr>
            <p:spPr>
              <a:xfrm>
                <a:off x="6052950" y="3438250"/>
                <a:ext cx="284375" cy="607125"/>
              </a:xfrm>
              <a:custGeom>
                <a:avLst/>
                <a:gdLst/>
                <a:ahLst/>
                <a:cxnLst/>
                <a:rect l="l" t="t" r="r" b="b"/>
                <a:pathLst>
                  <a:path w="11375" h="24285" extrusionOk="0">
                    <a:moveTo>
                      <a:pt x="6638" y="0"/>
                    </a:moveTo>
                    <a:lnTo>
                      <a:pt x="967" y="11675"/>
                    </a:lnTo>
                    <a:lnTo>
                      <a:pt x="0" y="24284"/>
                    </a:lnTo>
                    <a:lnTo>
                      <a:pt x="2135" y="24218"/>
                    </a:lnTo>
                    <a:lnTo>
                      <a:pt x="3503" y="12776"/>
                    </a:lnTo>
                    <a:lnTo>
                      <a:pt x="11375" y="3036"/>
                    </a:lnTo>
                    <a:lnTo>
                      <a:pt x="6638"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17" name="Google Shape;2617;p70"/>
              <p:cNvSpPr/>
              <p:nvPr/>
            </p:nvSpPr>
            <p:spPr>
              <a:xfrm>
                <a:off x="5945375" y="4012000"/>
                <a:ext cx="209325" cy="151800"/>
              </a:xfrm>
              <a:custGeom>
                <a:avLst/>
                <a:gdLst/>
                <a:ahLst/>
                <a:cxnLst/>
                <a:rect l="l" t="t" r="r" b="b"/>
                <a:pathLst>
                  <a:path w="8373" h="6072" extrusionOk="0">
                    <a:moveTo>
                      <a:pt x="6605" y="0"/>
                    </a:moveTo>
                    <a:lnTo>
                      <a:pt x="3936" y="1401"/>
                    </a:lnTo>
                    <a:cubicBezTo>
                      <a:pt x="3936" y="1401"/>
                      <a:pt x="1168" y="3436"/>
                      <a:pt x="600" y="4303"/>
                    </a:cubicBezTo>
                    <a:cubicBezTo>
                      <a:pt x="0" y="5170"/>
                      <a:pt x="534" y="6071"/>
                      <a:pt x="534" y="6071"/>
                    </a:cubicBezTo>
                    <a:cubicBezTo>
                      <a:pt x="534" y="6071"/>
                      <a:pt x="3536" y="5004"/>
                      <a:pt x="5671" y="3803"/>
                    </a:cubicBezTo>
                    <a:cubicBezTo>
                      <a:pt x="6104" y="3603"/>
                      <a:pt x="7972" y="2969"/>
                      <a:pt x="8106" y="2569"/>
                    </a:cubicBezTo>
                    <a:cubicBezTo>
                      <a:pt x="8373" y="1735"/>
                      <a:pt x="6605" y="0"/>
                      <a:pt x="6605"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618" name="Google Shape;2618;p70"/>
              <p:cNvSpPr/>
              <p:nvPr/>
            </p:nvSpPr>
            <p:spPr>
              <a:xfrm>
                <a:off x="5987050" y="3982375"/>
                <a:ext cx="80100" cy="168900"/>
              </a:xfrm>
              <a:custGeom>
                <a:avLst/>
                <a:gdLst/>
                <a:ahLst/>
                <a:cxnLst/>
                <a:rect l="l" t="t" r="r" b="b"/>
                <a:pathLst>
                  <a:path w="3204" h="6756" extrusionOk="0">
                    <a:moveTo>
                      <a:pt x="446" y="0"/>
                    </a:moveTo>
                    <a:cubicBezTo>
                      <a:pt x="407" y="0"/>
                      <a:pt x="370" y="6"/>
                      <a:pt x="334" y="18"/>
                    </a:cubicBezTo>
                    <a:cubicBezTo>
                      <a:pt x="134" y="118"/>
                      <a:pt x="1" y="351"/>
                      <a:pt x="101" y="585"/>
                    </a:cubicBezTo>
                    <a:lnTo>
                      <a:pt x="2336" y="6489"/>
                    </a:lnTo>
                    <a:cubicBezTo>
                      <a:pt x="2369" y="6656"/>
                      <a:pt x="2536" y="6756"/>
                      <a:pt x="2703" y="6756"/>
                    </a:cubicBezTo>
                    <a:lnTo>
                      <a:pt x="2870" y="6756"/>
                    </a:lnTo>
                    <a:cubicBezTo>
                      <a:pt x="3103" y="6656"/>
                      <a:pt x="3203" y="6422"/>
                      <a:pt x="3136" y="6189"/>
                    </a:cubicBezTo>
                    <a:lnTo>
                      <a:pt x="868" y="284"/>
                    </a:lnTo>
                    <a:cubicBezTo>
                      <a:pt x="813" y="120"/>
                      <a:pt x="623" y="0"/>
                      <a:pt x="446"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619" name="Google Shape;2619;p70"/>
              <p:cNvSpPr/>
              <p:nvPr/>
            </p:nvSpPr>
            <p:spPr>
              <a:xfrm>
                <a:off x="6000400" y="4112900"/>
                <a:ext cx="110100" cy="56400"/>
              </a:xfrm>
              <a:custGeom>
                <a:avLst/>
                <a:gdLst/>
                <a:ahLst/>
                <a:cxnLst/>
                <a:rect l="l" t="t" r="r" b="b"/>
                <a:pathLst>
                  <a:path w="4404" h="2256" extrusionOk="0">
                    <a:moveTo>
                      <a:pt x="3856" y="0"/>
                    </a:moveTo>
                    <a:cubicBezTo>
                      <a:pt x="3794" y="0"/>
                      <a:pt x="3731" y="11"/>
                      <a:pt x="3670" y="34"/>
                    </a:cubicBezTo>
                    <a:lnTo>
                      <a:pt x="401" y="1301"/>
                    </a:lnTo>
                    <a:cubicBezTo>
                      <a:pt x="134" y="1401"/>
                      <a:pt x="1" y="1702"/>
                      <a:pt x="101" y="1935"/>
                    </a:cubicBezTo>
                    <a:cubicBezTo>
                      <a:pt x="154" y="2149"/>
                      <a:pt x="357" y="2255"/>
                      <a:pt x="573" y="2255"/>
                    </a:cubicBezTo>
                    <a:cubicBezTo>
                      <a:pt x="626" y="2255"/>
                      <a:pt x="681" y="2249"/>
                      <a:pt x="734" y="2235"/>
                    </a:cubicBezTo>
                    <a:lnTo>
                      <a:pt x="4003" y="934"/>
                    </a:lnTo>
                    <a:cubicBezTo>
                      <a:pt x="4270" y="801"/>
                      <a:pt x="4404" y="567"/>
                      <a:pt x="4304" y="301"/>
                    </a:cubicBezTo>
                    <a:cubicBezTo>
                      <a:pt x="4252" y="121"/>
                      <a:pt x="4062" y="0"/>
                      <a:pt x="3856"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620" name="Google Shape;2620;p70"/>
              <p:cNvSpPr/>
              <p:nvPr/>
            </p:nvSpPr>
            <p:spPr>
              <a:xfrm>
                <a:off x="5903675" y="3892750"/>
                <a:ext cx="164300" cy="164300"/>
              </a:xfrm>
              <a:custGeom>
                <a:avLst/>
                <a:gdLst/>
                <a:ahLst/>
                <a:cxnLst/>
                <a:rect l="l" t="t" r="r" b="b"/>
                <a:pathLst>
                  <a:path w="6572" h="6572" extrusionOk="0">
                    <a:moveTo>
                      <a:pt x="3303" y="0"/>
                    </a:moveTo>
                    <a:cubicBezTo>
                      <a:pt x="1468" y="0"/>
                      <a:pt x="0" y="1468"/>
                      <a:pt x="0" y="3269"/>
                    </a:cubicBezTo>
                    <a:cubicBezTo>
                      <a:pt x="0" y="5104"/>
                      <a:pt x="1468" y="6571"/>
                      <a:pt x="3303" y="6571"/>
                    </a:cubicBezTo>
                    <a:cubicBezTo>
                      <a:pt x="5104" y="6571"/>
                      <a:pt x="6572" y="5104"/>
                      <a:pt x="6572" y="3269"/>
                    </a:cubicBezTo>
                    <a:cubicBezTo>
                      <a:pt x="6572" y="1468"/>
                      <a:pt x="5104" y="0"/>
                      <a:pt x="330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621" name="Google Shape;2621;p70"/>
              <p:cNvSpPr/>
              <p:nvPr/>
            </p:nvSpPr>
            <p:spPr>
              <a:xfrm>
                <a:off x="5957050" y="3903925"/>
                <a:ext cx="108425" cy="59375"/>
              </a:xfrm>
              <a:custGeom>
                <a:avLst/>
                <a:gdLst/>
                <a:ahLst/>
                <a:cxnLst/>
                <a:rect l="l" t="t" r="r" b="b"/>
                <a:pathLst>
                  <a:path w="4337" h="2375" extrusionOk="0">
                    <a:moveTo>
                      <a:pt x="3790" y="0"/>
                    </a:moveTo>
                    <a:cubicBezTo>
                      <a:pt x="3718" y="0"/>
                      <a:pt x="3642" y="17"/>
                      <a:pt x="3569" y="53"/>
                    </a:cubicBezTo>
                    <a:lnTo>
                      <a:pt x="367" y="1454"/>
                    </a:lnTo>
                    <a:cubicBezTo>
                      <a:pt x="133" y="1554"/>
                      <a:pt x="0" y="1821"/>
                      <a:pt x="133" y="2088"/>
                    </a:cubicBezTo>
                    <a:cubicBezTo>
                      <a:pt x="182" y="2258"/>
                      <a:pt x="354" y="2375"/>
                      <a:pt x="534" y="2375"/>
                    </a:cubicBezTo>
                    <a:cubicBezTo>
                      <a:pt x="601" y="2375"/>
                      <a:pt x="670" y="2358"/>
                      <a:pt x="734" y="2322"/>
                    </a:cubicBezTo>
                    <a:lnTo>
                      <a:pt x="3970" y="921"/>
                    </a:lnTo>
                    <a:cubicBezTo>
                      <a:pt x="4203" y="821"/>
                      <a:pt x="4336" y="554"/>
                      <a:pt x="4203" y="287"/>
                    </a:cubicBezTo>
                    <a:cubicBezTo>
                      <a:pt x="4155" y="117"/>
                      <a:pt x="3983" y="0"/>
                      <a:pt x="3790"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622" name="Google Shape;2622;p70"/>
              <p:cNvSpPr/>
              <p:nvPr/>
            </p:nvSpPr>
            <p:spPr>
              <a:xfrm>
                <a:off x="5378300" y="3743475"/>
                <a:ext cx="471175" cy="471175"/>
              </a:xfrm>
              <a:custGeom>
                <a:avLst/>
                <a:gdLst/>
                <a:ahLst/>
                <a:cxnLst/>
                <a:rect l="l" t="t" r="r" b="b"/>
                <a:pathLst>
                  <a:path w="18847" h="18847" fill="none" extrusionOk="0">
                    <a:moveTo>
                      <a:pt x="18847" y="9407"/>
                    </a:moveTo>
                    <a:cubicBezTo>
                      <a:pt x="18847" y="14611"/>
                      <a:pt x="14644" y="18847"/>
                      <a:pt x="9440" y="18847"/>
                    </a:cubicBezTo>
                    <a:cubicBezTo>
                      <a:pt x="4203" y="18847"/>
                      <a:pt x="0" y="14611"/>
                      <a:pt x="0" y="9407"/>
                    </a:cubicBezTo>
                    <a:cubicBezTo>
                      <a:pt x="0" y="4203"/>
                      <a:pt x="4203" y="0"/>
                      <a:pt x="9440" y="0"/>
                    </a:cubicBezTo>
                    <a:cubicBezTo>
                      <a:pt x="14644" y="0"/>
                      <a:pt x="18847" y="4203"/>
                      <a:pt x="18847" y="9407"/>
                    </a:cubicBezTo>
                    <a:close/>
                  </a:path>
                </a:pathLst>
              </a:custGeom>
              <a:noFill/>
              <a:ln w="2335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2623" name="Google Shape;2623;p70"/>
              <p:cNvSpPr/>
              <p:nvPr/>
            </p:nvSpPr>
            <p:spPr>
              <a:xfrm>
                <a:off x="5589275" y="3953625"/>
                <a:ext cx="50050" cy="50050"/>
              </a:xfrm>
              <a:custGeom>
                <a:avLst/>
                <a:gdLst/>
                <a:ahLst/>
                <a:cxnLst/>
                <a:rect l="l" t="t" r="r" b="b"/>
                <a:pathLst>
                  <a:path w="2002" h="2002" extrusionOk="0">
                    <a:moveTo>
                      <a:pt x="1001" y="0"/>
                    </a:moveTo>
                    <a:cubicBezTo>
                      <a:pt x="434" y="0"/>
                      <a:pt x="1" y="467"/>
                      <a:pt x="1" y="1001"/>
                    </a:cubicBezTo>
                    <a:cubicBezTo>
                      <a:pt x="1" y="1568"/>
                      <a:pt x="434" y="2002"/>
                      <a:pt x="1001" y="2002"/>
                    </a:cubicBezTo>
                    <a:cubicBezTo>
                      <a:pt x="1535" y="2002"/>
                      <a:pt x="2002" y="1568"/>
                      <a:pt x="2002" y="1001"/>
                    </a:cubicBezTo>
                    <a:cubicBezTo>
                      <a:pt x="2002" y="467"/>
                      <a:pt x="1535" y="0"/>
                      <a:pt x="100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624" name="Google Shape;2624;p70"/>
              <p:cNvSpPr/>
              <p:nvPr/>
            </p:nvSpPr>
            <p:spPr>
              <a:xfrm>
                <a:off x="5389975" y="3755150"/>
                <a:ext cx="447825" cy="447825"/>
              </a:xfrm>
              <a:custGeom>
                <a:avLst/>
                <a:gdLst/>
                <a:ahLst/>
                <a:cxnLst/>
                <a:rect l="l" t="t" r="r" b="b"/>
                <a:pathLst>
                  <a:path w="17913" h="17913" extrusionOk="0">
                    <a:moveTo>
                      <a:pt x="8973" y="334"/>
                    </a:moveTo>
                    <a:cubicBezTo>
                      <a:pt x="13710" y="334"/>
                      <a:pt x="17579" y="4203"/>
                      <a:pt x="17579" y="8940"/>
                    </a:cubicBezTo>
                    <a:cubicBezTo>
                      <a:pt x="17579" y="13710"/>
                      <a:pt x="13710" y="17579"/>
                      <a:pt x="8973" y="17579"/>
                    </a:cubicBezTo>
                    <a:cubicBezTo>
                      <a:pt x="4203" y="17579"/>
                      <a:pt x="334" y="13710"/>
                      <a:pt x="334" y="8940"/>
                    </a:cubicBezTo>
                    <a:cubicBezTo>
                      <a:pt x="334" y="4203"/>
                      <a:pt x="4203" y="334"/>
                      <a:pt x="8973" y="334"/>
                    </a:cubicBezTo>
                    <a:close/>
                    <a:moveTo>
                      <a:pt x="8973" y="0"/>
                    </a:moveTo>
                    <a:cubicBezTo>
                      <a:pt x="4003" y="0"/>
                      <a:pt x="0" y="4003"/>
                      <a:pt x="0" y="8940"/>
                    </a:cubicBezTo>
                    <a:cubicBezTo>
                      <a:pt x="0" y="13910"/>
                      <a:pt x="4036" y="17913"/>
                      <a:pt x="8973" y="17913"/>
                    </a:cubicBezTo>
                    <a:cubicBezTo>
                      <a:pt x="13877" y="17913"/>
                      <a:pt x="17913" y="13910"/>
                      <a:pt x="17913" y="8940"/>
                    </a:cubicBezTo>
                    <a:cubicBezTo>
                      <a:pt x="17913" y="4003"/>
                      <a:pt x="13910" y="0"/>
                      <a:pt x="897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625" name="Google Shape;2625;p70"/>
              <p:cNvSpPr/>
              <p:nvPr/>
            </p:nvSpPr>
            <p:spPr>
              <a:xfrm>
                <a:off x="5405800" y="3709275"/>
                <a:ext cx="417000" cy="116775"/>
              </a:xfrm>
              <a:custGeom>
                <a:avLst/>
                <a:gdLst/>
                <a:ahLst/>
                <a:cxnLst/>
                <a:rect l="l" t="t" r="r" b="b"/>
                <a:pathLst>
                  <a:path w="16680" h="4671" extrusionOk="0">
                    <a:moveTo>
                      <a:pt x="8340" y="0"/>
                    </a:moveTo>
                    <a:cubicBezTo>
                      <a:pt x="5171" y="0"/>
                      <a:pt x="2336" y="1401"/>
                      <a:pt x="368" y="3603"/>
                    </a:cubicBezTo>
                    <a:cubicBezTo>
                      <a:pt x="1" y="4037"/>
                      <a:pt x="268" y="4670"/>
                      <a:pt x="835" y="4670"/>
                    </a:cubicBezTo>
                    <a:cubicBezTo>
                      <a:pt x="2569" y="2435"/>
                      <a:pt x="5271" y="1034"/>
                      <a:pt x="8340" y="1034"/>
                    </a:cubicBezTo>
                    <a:cubicBezTo>
                      <a:pt x="11376" y="1034"/>
                      <a:pt x="14078" y="2435"/>
                      <a:pt x="15846" y="4670"/>
                    </a:cubicBezTo>
                    <a:cubicBezTo>
                      <a:pt x="16379" y="4670"/>
                      <a:pt x="16680" y="4037"/>
                      <a:pt x="16279" y="3603"/>
                    </a:cubicBezTo>
                    <a:cubicBezTo>
                      <a:pt x="14345" y="1401"/>
                      <a:pt x="11509" y="0"/>
                      <a:pt x="8340"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626" name="Google Shape;2626;p70"/>
              <p:cNvSpPr/>
              <p:nvPr/>
            </p:nvSpPr>
            <p:spPr>
              <a:xfrm>
                <a:off x="6118825" y="3743475"/>
                <a:ext cx="471200" cy="471175"/>
              </a:xfrm>
              <a:custGeom>
                <a:avLst/>
                <a:gdLst/>
                <a:ahLst/>
                <a:cxnLst/>
                <a:rect l="l" t="t" r="r" b="b"/>
                <a:pathLst>
                  <a:path w="18848" h="18847" fill="none" extrusionOk="0">
                    <a:moveTo>
                      <a:pt x="18847" y="9407"/>
                    </a:moveTo>
                    <a:cubicBezTo>
                      <a:pt x="18847" y="14611"/>
                      <a:pt x="14611" y="18847"/>
                      <a:pt x="9407" y="18847"/>
                    </a:cubicBezTo>
                    <a:cubicBezTo>
                      <a:pt x="4203" y="18847"/>
                      <a:pt x="0" y="14611"/>
                      <a:pt x="0" y="9407"/>
                    </a:cubicBezTo>
                    <a:cubicBezTo>
                      <a:pt x="0" y="4203"/>
                      <a:pt x="4203" y="0"/>
                      <a:pt x="9407" y="0"/>
                    </a:cubicBezTo>
                    <a:cubicBezTo>
                      <a:pt x="14611" y="0"/>
                      <a:pt x="18847" y="4203"/>
                      <a:pt x="18847" y="9407"/>
                    </a:cubicBezTo>
                    <a:close/>
                  </a:path>
                </a:pathLst>
              </a:custGeom>
              <a:noFill/>
              <a:ln w="2335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2627" name="Google Shape;2627;p70"/>
              <p:cNvSpPr/>
              <p:nvPr/>
            </p:nvSpPr>
            <p:spPr>
              <a:xfrm>
                <a:off x="6328975" y="3953625"/>
                <a:ext cx="50050" cy="50050"/>
              </a:xfrm>
              <a:custGeom>
                <a:avLst/>
                <a:gdLst/>
                <a:ahLst/>
                <a:cxnLst/>
                <a:rect l="l" t="t" r="r" b="b"/>
                <a:pathLst>
                  <a:path w="2002" h="2002" extrusionOk="0">
                    <a:moveTo>
                      <a:pt x="1001" y="0"/>
                    </a:moveTo>
                    <a:cubicBezTo>
                      <a:pt x="434" y="0"/>
                      <a:pt x="0" y="467"/>
                      <a:pt x="0" y="1001"/>
                    </a:cubicBezTo>
                    <a:cubicBezTo>
                      <a:pt x="0" y="1568"/>
                      <a:pt x="434" y="2002"/>
                      <a:pt x="1001" y="2002"/>
                    </a:cubicBezTo>
                    <a:cubicBezTo>
                      <a:pt x="1568" y="2002"/>
                      <a:pt x="2002" y="1568"/>
                      <a:pt x="2002" y="1001"/>
                    </a:cubicBezTo>
                    <a:cubicBezTo>
                      <a:pt x="2002" y="467"/>
                      <a:pt x="1568" y="0"/>
                      <a:pt x="100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628" name="Google Shape;2628;p70"/>
              <p:cNvSpPr/>
              <p:nvPr/>
            </p:nvSpPr>
            <p:spPr>
              <a:xfrm>
                <a:off x="6128000" y="3755150"/>
                <a:ext cx="447850" cy="447825"/>
              </a:xfrm>
              <a:custGeom>
                <a:avLst/>
                <a:gdLst/>
                <a:ahLst/>
                <a:cxnLst/>
                <a:rect l="l" t="t" r="r" b="b"/>
                <a:pathLst>
                  <a:path w="17914" h="17913" extrusionOk="0">
                    <a:moveTo>
                      <a:pt x="8973" y="400"/>
                    </a:moveTo>
                    <a:cubicBezTo>
                      <a:pt x="13677" y="400"/>
                      <a:pt x="17513" y="4236"/>
                      <a:pt x="17513" y="8940"/>
                    </a:cubicBezTo>
                    <a:cubicBezTo>
                      <a:pt x="17513" y="13677"/>
                      <a:pt x="13677" y="17513"/>
                      <a:pt x="8973" y="17513"/>
                    </a:cubicBezTo>
                    <a:cubicBezTo>
                      <a:pt x="4237" y="17513"/>
                      <a:pt x="401" y="13677"/>
                      <a:pt x="401" y="8940"/>
                    </a:cubicBezTo>
                    <a:cubicBezTo>
                      <a:pt x="401" y="4236"/>
                      <a:pt x="4237" y="400"/>
                      <a:pt x="8973" y="400"/>
                    </a:cubicBezTo>
                    <a:close/>
                    <a:moveTo>
                      <a:pt x="8973" y="0"/>
                    </a:moveTo>
                    <a:cubicBezTo>
                      <a:pt x="4003" y="0"/>
                      <a:pt x="0" y="4003"/>
                      <a:pt x="0" y="8940"/>
                    </a:cubicBezTo>
                    <a:cubicBezTo>
                      <a:pt x="0" y="13910"/>
                      <a:pt x="4036" y="17913"/>
                      <a:pt x="8973" y="17913"/>
                    </a:cubicBezTo>
                    <a:cubicBezTo>
                      <a:pt x="13910" y="17913"/>
                      <a:pt x="17913" y="13910"/>
                      <a:pt x="17913" y="8940"/>
                    </a:cubicBezTo>
                    <a:cubicBezTo>
                      <a:pt x="17913" y="4003"/>
                      <a:pt x="13910" y="0"/>
                      <a:pt x="897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629" name="Google Shape;2629;p70"/>
              <p:cNvSpPr/>
              <p:nvPr/>
            </p:nvSpPr>
            <p:spPr>
              <a:xfrm>
                <a:off x="6148000" y="3705925"/>
                <a:ext cx="415325" cy="116775"/>
              </a:xfrm>
              <a:custGeom>
                <a:avLst/>
                <a:gdLst/>
                <a:ahLst/>
                <a:cxnLst/>
                <a:rect l="l" t="t" r="r" b="b"/>
                <a:pathLst>
                  <a:path w="16613" h="4671" extrusionOk="0">
                    <a:moveTo>
                      <a:pt x="8273" y="1"/>
                    </a:moveTo>
                    <a:cubicBezTo>
                      <a:pt x="5104" y="1"/>
                      <a:pt x="2269" y="1402"/>
                      <a:pt x="334" y="3637"/>
                    </a:cubicBezTo>
                    <a:cubicBezTo>
                      <a:pt x="1" y="4037"/>
                      <a:pt x="268" y="4671"/>
                      <a:pt x="768" y="4671"/>
                    </a:cubicBezTo>
                    <a:cubicBezTo>
                      <a:pt x="2536" y="2436"/>
                      <a:pt x="5238" y="1035"/>
                      <a:pt x="8273" y="1035"/>
                    </a:cubicBezTo>
                    <a:cubicBezTo>
                      <a:pt x="11342" y="1035"/>
                      <a:pt x="14044" y="2469"/>
                      <a:pt x="15779" y="4671"/>
                    </a:cubicBezTo>
                    <a:cubicBezTo>
                      <a:pt x="16346" y="4671"/>
                      <a:pt x="16613" y="4037"/>
                      <a:pt x="16246" y="3637"/>
                    </a:cubicBezTo>
                    <a:cubicBezTo>
                      <a:pt x="14278" y="1402"/>
                      <a:pt x="11442" y="1"/>
                      <a:pt x="8273"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630" name="Google Shape;2630;p70"/>
              <p:cNvSpPr/>
              <p:nvPr/>
            </p:nvSpPr>
            <p:spPr>
              <a:xfrm>
                <a:off x="5600950" y="3388875"/>
                <a:ext cx="177650" cy="598125"/>
              </a:xfrm>
              <a:custGeom>
                <a:avLst/>
                <a:gdLst/>
                <a:ahLst/>
                <a:cxnLst/>
                <a:rect l="l" t="t" r="r" b="b"/>
                <a:pathLst>
                  <a:path w="7106" h="23925" extrusionOk="0">
                    <a:moveTo>
                      <a:pt x="6685" y="1"/>
                    </a:moveTo>
                    <a:cubicBezTo>
                      <a:pt x="6483" y="1"/>
                      <a:pt x="6301" y="103"/>
                      <a:pt x="6272" y="307"/>
                    </a:cubicBezTo>
                    <a:lnTo>
                      <a:pt x="67" y="23424"/>
                    </a:lnTo>
                    <a:cubicBezTo>
                      <a:pt x="1" y="23691"/>
                      <a:pt x="134" y="23891"/>
                      <a:pt x="367" y="23924"/>
                    </a:cubicBezTo>
                    <a:lnTo>
                      <a:pt x="434" y="23924"/>
                    </a:lnTo>
                    <a:cubicBezTo>
                      <a:pt x="601" y="23924"/>
                      <a:pt x="768" y="23824"/>
                      <a:pt x="834" y="23658"/>
                    </a:cubicBezTo>
                    <a:lnTo>
                      <a:pt x="7072" y="508"/>
                    </a:lnTo>
                    <a:cubicBezTo>
                      <a:pt x="7106" y="241"/>
                      <a:pt x="6972" y="41"/>
                      <a:pt x="6772" y="7"/>
                    </a:cubicBezTo>
                    <a:cubicBezTo>
                      <a:pt x="6743" y="3"/>
                      <a:pt x="6714" y="1"/>
                      <a:pt x="6685"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631" name="Google Shape;2631;p70"/>
              <p:cNvSpPr/>
              <p:nvPr/>
            </p:nvSpPr>
            <p:spPr>
              <a:xfrm>
                <a:off x="6008750" y="3583875"/>
                <a:ext cx="237675" cy="393125"/>
              </a:xfrm>
              <a:custGeom>
                <a:avLst/>
                <a:gdLst/>
                <a:ahLst/>
                <a:cxnLst/>
                <a:rect l="l" t="t" r="r" b="b"/>
                <a:pathLst>
                  <a:path w="9507" h="15725" extrusionOk="0">
                    <a:moveTo>
                      <a:pt x="9098" y="0"/>
                    </a:moveTo>
                    <a:cubicBezTo>
                      <a:pt x="8957" y="0"/>
                      <a:pt x="8809" y="75"/>
                      <a:pt x="8740" y="213"/>
                    </a:cubicBezTo>
                    <a:lnTo>
                      <a:pt x="100" y="15124"/>
                    </a:lnTo>
                    <a:cubicBezTo>
                      <a:pt x="0" y="15290"/>
                      <a:pt x="67" y="15557"/>
                      <a:pt x="267" y="15691"/>
                    </a:cubicBezTo>
                    <a:cubicBezTo>
                      <a:pt x="334" y="15724"/>
                      <a:pt x="400" y="15724"/>
                      <a:pt x="467" y="15724"/>
                    </a:cubicBezTo>
                    <a:cubicBezTo>
                      <a:pt x="601" y="15724"/>
                      <a:pt x="767" y="15691"/>
                      <a:pt x="801" y="15524"/>
                    </a:cubicBezTo>
                    <a:lnTo>
                      <a:pt x="9440" y="580"/>
                    </a:lnTo>
                    <a:cubicBezTo>
                      <a:pt x="9507" y="413"/>
                      <a:pt x="9474" y="180"/>
                      <a:pt x="9273" y="46"/>
                    </a:cubicBezTo>
                    <a:cubicBezTo>
                      <a:pt x="9222" y="15"/>
                      <a:pt x="9161" y="0"/>
                      <a:pt x="9098"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632" name="Google Shape;2632;p70"/>
              <p:cNvSpPr/>
              <p:nvPr/>
            </p:nvSpPr>
            <p:spPr>
              <a:xfrm>
                <a:off x="6138575" y="3529600"/>
                <a:ext cx="256300" cy="83800"/>
              </a:xfrm>
              <a:custGeom>
                <a:avLst/>
                <a:gdLst/>
                <a:ahLst/>
                <a:cxnLst/>
                <a:rect l="l" t="t" r="r" b="b"/>
                <a:pathLst>
                  <a:path w="10252" h="3352" extrusionOk="0">
                    <a:moveTo>
                      <a:pt x="7409" y="1"/>
                    </a:moveTo>
                    <a:cubicBezTo>
                      <a:pt x="6171" y="1"/>
                      <a:pt x="6041" y="799"/>
                      <a:pt x="4216" y="799"/>
                    </a:cubicBezTo>
                    <a:cubicBezTo>
                      <a:pt x="4071" y="799"/>
                      <a:pt x="3915" y="794"/>
                      <a:pt x="3747" y="783"/>
                    </a:cubicBezTo>
                    <a:cubicBezTo>
                      <a:pt x="2868" y="727"/>
                      <a:pt x="2187" y="678"/>
                      <a:pt x="1665" y="678"/>
                    </a:cubicBezTo>
                    <a:cubicBezTo>
                      <a:pt x="639" y="678"/>
                      <a:pt x="221" y="865"/>
                      <a:pt x="111" y="1550"/>
                    </a:cubicBezTo>
                    <a:cubicBezTo>
                      <a:pt x="1" y="2405"/>
                      <a:pt x="4362" y="3352"/>
                      <a:pt x="6629" y="3352"/>
                    </a:cubicBezTo>
                    <a:cubicBezTo>
                      <a:pt x="7103" y="3352"/>
                      <a:pt x="7486" y="3310"/>
                      <a:pt x="7716" y="3218"/>
                    </a:cubicBezTo>
                    <a:cubicBezTo>
                      <a:pt x="10252" y="2150"/>
                      <a:pt x="9951" y="316"/>
                      <a:pt x="7983" y="49"/>
                    </a:cubicBezTo>
                    <a:cubicBezTo>
                      <a:pt x="7767" y="15"/>
                      <a:pt x="7578" y="1"/>
                      <a:pt x="740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633" name="Google Shape;2633;p70"/>
              <p:cNvSpPr/>
              <p:nvPr/>
            </p:nvSpPr>
            <p:spPr>
              <a:xfrm>
                <a:off x="5720200" y="3534875"/>
                <a:ext cx="509550" cy="110200"/>
              </a:xfrm>
              <a:custGeom>
                <a:avLst/>
                <a:gdLst/>
                <a:ahLst/>
                <a:cxnLst/>
                <a:rect l="l" t="t" r="r" b="b"/>
                <a:pathLst>
                  <a:path w="20382" h="4408" extrusionOk="0">
                    <a:moveTo>
                      <a:pt x="475" y="0"/>
                    </a:moveTo>
                    <a:cubicBezTo>
                      <a:pt x="267" y="0"/>
                      <a:pt x="95" y="155"/>
                      <a:pt x="34" y="338"/>
                    </a:cubicBezTo>
                    <a:cubicBezTo>
                      <a:pt x="1" y="572"/>
                      <a:pt x="167" y="805"/>
                      <a:pt x="368" y="839"/>
                    </a:cubicBezTo>
                    <a:lnTo>
                      <a:pt x="19848" y="4408"/>
                    </a:lnTo>
                    <a:lnTo>
                      <a:pt x="19948" y="4408"/>
                    </a:lnTo>
                    <a:cubicBezTo>
                      <a:pt x="20148" y="4408"/>
                      <a:pt x="20315" y="4274"/>
                      <a:pt x="20348" y="4074"/>
                    </a:cubicBezTo>
                    <a:cubicBezTo>
                      <a:pt x="20382" y="3841"/>
                      <a:pt x="20215" y="3641"/>
                      <a:pt x="20015" y="3574"/>
                    </a:cubicBezTo>
                    <a:lnTo>
                      <a:pt x="534" y="5"/>
                    </a:lnTo>
                    <a:cubicBezTo>
                      <a:pt x="514" y="2"/>
                      <a:pt x="494" y="0"/>
                      <a:pt x="475"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634" name="Google Shape;2634;p70"/>
              <p:cNvSpPr/>
              <p:nvPr/>
            </p:nvSpPr>
            <p:spPr>
              <a:xfrm>
                <a:off x="5685175" y="3625725"/>
                <a:ext cx="681350" cy="364600"/>
              </a:xfrm>
              <a:custGeom>
                <a:avLst/>
                <a:gdLst/>
                <a:ahLst/>
                <a:cxnLst/>
                <a:rect l="l" t="t" r="r" b="b"/>
                <a:pathLst>
                  <a:path w="27254" h="14584" extrusionOk="0">
                    <a:moveTo>
                      <a:pt x="21014" y="1"/>
                    </a:moveTo>
                    <a:cubicBezTo>
                      <a:pt x="20958" y="1"/>
                      <a:pt x="20902" y="13"/>
                      <a:pt x="20849" y="40"/>
                    </a:cubicBezTo>
                    <a:cubicBezTo>
                      <a:pt x="20615" y="107"/>
                      <a:pt x="20549" y="374"/>
                      <a:pt x="20615" y="574"/>
                    </a:cubicBezTo>
                    <a:lnTo>
                      <a:pt x="26119" y="13750"/>
                    </a:lnTo>
                    <a:lnTo>
                      <a:pt x="12109" y="13583"/>
                    </a:lnTo>
                    <a:lnTo>
                      <a:pt x="734" y="1374"/>
                    </a:lnTo>
                    <a:cubicBezTo>
                      <a:pt x="647" y="1304"/>
                      <a:pt x="521" y="1261"/>
                      <a:pt x="403" y="1261"/>
                    </a:cubicBezTo>
                    <a:cubicBezTo>
                      <a:pt x="297" y="1261"/>
                      <a:pt x="197" y="1296"/>
                      <a:pt x="134" y="1374"/>
                    </a:cubicBezTo>
                    <a:cubicBezTo>
                      <a:pt x="34" y="1541"/>
                      <a:pt x="1" y="1775"/>
                      <a:pt x="134" y="1941"/>
                    </a:cubicBezTo>
                    <a:lnTo>
                      <a:pt x="11676" y="14284"/>
                    </a:lnTo>
                    <a:cubicBezTo>
                      <a:pt x="11742" y="14384"/>
                      <a:pt x="11809" y="14417"/>
                      <a:pt x="11942" y="14417"/>
                    </a:cubicBezTo>
                    <a:lnTo>
                      <a:pt x="26786" y="14584"/>
                    </a:lnTo>
                    <a:cubicBezTo>
                      <a:pt x="26953" y="14584"/>
                      <a:pt x="27087" y="14550"/>
                      <a:pt x="27187" y="14417"/>
                    </a:cubicBezTo>
                    <a:cubicBezTo>
                      <a:pt x="27253" y="14284"/>
                      <a:pt x="27253" y="14184"/>
                      <a:pt x="27220" y="14050"/>
                    </a:cubicBezTo>
                    <a:lnTo>
                      <a:pt x="21383" y="240"/>
                    </a:lnTo>
                    <a:cubicBezTo>
                      <a:pt x="21309" y="94"/>
                      <a:pt x="21165" y="1"/>
                      <a:pt x="21014"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635" name="Google Shape;2635;p70"/>
              <p:cNvSpPr/>
              <p:nvPr/>
            </p:nvSpPr>
            <p:spPr>
              <a:xfrm>
                <a:off x="5994575" y="2867750"/>
                <a:ext cx="166750" cy="183575"/>
              </a:xfrm>
              <a:custGeom>
                <a:avLst/>
                <a:gdLst/>
                <a:ahLst/>
                <a:cxnLst/>
                <a:rect l="l" t="t" r="r" b="b"/>
                <a:pathLst>
                  <a:path w="6670" h="7343" extrusionOk="0">
                    <a:moveTo>
                      <a:pt x="3102" y="0"/>
                    </a:moveTo>
                    <a:cubicBezTo>
                      <a:pt x="2806" y="0"/>
                      <a:pt x="2513" y="25"/>
                      <a:pt x="2235" y="71"/>
                    </a:cubicBezTo>
                    <a:cubicBezTo>
                      <a:pt x="701" y="338"/>
                      <a:pt x="234" y="1939"/>
                      <a:pt x="467" y="3873"/>
                    </a:cubicBezTo>
                    <a:lnTo>
                      <a:pt x="0" y="5641"/>
                    </a:lnTo>
                    <a:lnTo>
                      <a:pt x="734" y="5675"/>
                    </a:lnTo>
                    <a:cubicBezTo>
                      <a:pt x="1001" y="6742"/>
                      <a:pt x="1301" y="7343"/>
                      <a:pt x="1835" y="7343"/>
                    </a:cubicBezTo>
                    <a:cubicBezTo>
                      <a:pt x="1844" y="7343"/>
                      <a:pt x="1853" y="7343"/>
                      <a:pt x="1862" y="7343"/>
                    </a:cubicBezTo>
                    <a:cubicBezTo>
                      <a:pt x="3505" y="7343"/>
                      <a:pt x="6670" y="4396"/>
                      <a:pt x="6338" y="2372"/>
                    </a:cubicBezTo>
                    <a:cubicBezTo>
                      <a:pt x="6089" y="600"/>
                      <a:pt x="4552" y="0"/>
                      <a:pt x="3102"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36" name="Google Shape;2636;p70"/>
              <p:cNvSpPr/>
              <p:nvPr/>
            </p:nvSpPr>
            <p:spPr>
              <a:xfrm>
                <a:off x="6045425" y="3048800"/>
                <a:ext cx="295250" cy="378625"/>
              </a:xfrm>
              <a:custGeom>
                <a:avLst/>
                <a:gdLst/>
                <a:ahLst/>
                <a:cxnLst/>
                <a:rect l="l" t="t" r="r" b="b"/>
                <a:pathLst>
                  <a:path w="11810" h="15145" extrusionOk="0">
                    <a:moveTo>
                      <a:pt x="4504" y="1"/>
                    </a:moveTo>
                    <a:cubicBezTo>
                      <a:pt x="4504" y="1"/>
                      <a:pt x="1969" y="801"/>
                      <a:pt x="1602" y="1802"/>
                    </a:cubicBezTo>
                    <a:cubicBezTo>
                      <a:pt x="1202" y="2803"/>
                      <a:pt x="1" y="7406"/>
                      <a:pt x="2002" y="9808"/>
                    </a:cubicBezTo>
                    <a:cubicBezTo>
                      <a:pt x="4004" y="12243"/>
                      <a:pt x="4971" y="14844"/>
                      <a:pt x="4971" y="14844"/>
                    </a:cubicBezTo>
                    <a:lnTo>
                      <a:pt x="11809" y="15145"/>
                    </a:lnTo>
                    <a:cubicBezTo>
                      <a:pt x="11809" y="15145"/>
                      <a:pt x="10709" y="13610"/>
                      <a:pt x="9308" y="7473"/>
                    </a:cubicBezTo>
                    <a:cubicBezTo>
                      <a:pt x="7873" y="1335"/>
                      <a:pt x="4504" y="1"/>
                      <a:pt x="4504"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637" name="Google Shape;2637;p70"/>
              <p:cNvSpPr/>
              <p:nvPr/>
            </p:nvSpPr>
            <p:spPr>
              <a:xfrm>
                <a:off x="6072950" y="2979575"/>
                <a:ext cx="87600" cy="115300"/>
              </a:xfrm>
              <a:custGeom>
                <a:avLst/>
                <a:gdLst/>
                <a:ahLst/>
                <a:cxnLst/>
                <a:rect l="l" t="t" r="r" b="b"/>
                <a:pathLst>
                  <a:path w="3504" h="4612" extrusionOk="0">
                    <a:moveTo>
                      <a:pt x="2603" y="1"/>
                    </a:moveTo>
                    <a:lnTo>
                      <a:pt x="1" y="2002"/>
                    </a:lnTo>
                    <a:cubicBezTo>
                      <a:pt x="1" y="2002"/>
                      <a:pt x="901" y="3837"/>
                      <a:pt x="534" y="4504"/>
                    </a:cubicBezTo>
                    <a:cubicBezTo>
                      <a:pt x="489" y="4579"/>
                      <a:pt x="501" y="4612"/>
                      <a:pt x="557" y="4612"/>
                    </a:cubicBezTo>
                    <a:cubicBezTo>
                      <a:pt x="949" y="4612"/>
                      <a:pt x="3503" y="3003"/>
                      <a:pt x="3503" y="3003"/>
                    </a:cubicBezTo>
                    <a:lnTo>
                      <a:pt x="2603"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38" name="Google Shape;2638;p70"/>
              <p:cNvSpPr/>
              <p:nvPr/>
            </p:nvSpPr>
            <p:spPr>
              <a:xfrm>
                <a:off x="6064625" y="2929500"/>
                <a:ext cx="51725" cy="79375"/>
              </a:xfrm>
              <a:custGeom>
                <a:avLst/>
                <a:gdLst/>
                <a:ahLst/>
                <a:cxnLst/>
                <a:rect l="l" t="t" r="r" b="b"/>
                <a:pathLst>
                  <a:path w="2069" h="3175" extrusionOk="0">
                    <a:moveTo>
                      <a:pt x="966" y="0"/>
                    </a:moveTo>
                    <a:cubicBezTo>
                      <a:pt x="792" y="0"/>
                      <a:pt x="602" y="62"/>
                      <a:pt x="400" y="203"/>
                    </a:cubicBezTo>
                    <a:cubicBezTo>
                      <a:pt x="0" y="436"/>
                      <a:pt x="167" y="603"/>
                      <a:pt x="267" y="1403"/>
                    </a:cubicBezTo>
                    <a:cubicBezTo>
                      <a:pt x="396" y="2179"/>
                      <a:pt x="212" y="3174"/>
                      <a:pt x="626" y="3174"/>
                    </a:cubicBezTo>
                    <a:cubicBezTo>
                      <a:pt x="639" y="3174"/>
                      <a:pt x="653" y="3173"/>
                      <a:pt x="667" y="3171"/>
                    </a:cubicBezTo>
                    <a:cubicBezTo>
                      <a:pt x="1101" y="3071"/>
                      <a:pt x="2068" y="1904"/>
                      <a:pt x="1935" y="1103"/>
                    </a:cubicBezTo>
                    <a:cubicBezTo>
                      <a:pt x="1812" y="488"/>
                      <a:pt x="1453" y="0"/>
                      <a:pt x="966"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39" name="Google Shape;2639;p70"/>
              <p:cNvSpPr/>
              <p:nvPr/>
            </p:nvSpPr>
            <p:spPr>
              <a:xfrm>
                <a:off x="5823600" y="3120025"/>
                <a:ext cx="393650" cy="262375"/>
              </a:xfrm>
              <a:custGeom>
                <a:avLst/>
                <a:gdLst/>
                <a:ahLst/>
                <a:cxnLst/>
                <a:rect l="l" t="t" r="r" b="b"/>
                <a:pathLst>
                  <a:path w="15746" h="10495" extrusionOk="0">
                    <a:moveTo>
                      <a:pt x="13002" y="1"/>
                    </a:moveTo>
                    <a:cubicBezTo>
                      <a:pt x="11400" y="1"/>
                      <a:pt x="9064" y="6474"/>
                      <a:pt x="7573" y="7426"/>
                    </a:cubicBezTo>
                    <a:cubicBezTo>
                      <a:pt x="6039" y="8426"/>
                      <a:pt x="1" y="8893"/>
                      <a:pt x="1" y="8893"/>
                    </a:cubicBezTo>
                    <a:lnTo>
                      <a:pt x="68" y="10494"/>
                    </a:lnTo>
                    <a:cubicBezTo>
                      <a:pt x="68" y="10494"/>
                      <a:pt x="8007" y="10428"/>
                      <a:pt x="9308" y="9494"/>
                    </a:cubicBezTo>
                    <a:cubicBezTo>
                      <a:pt x="10575" y="8593"/>
                      <a:pt x="15745" y="1121"/>
                      <a:pt x="13244" y="54"/>
                    </a:cubicBezTo>
                    <a:cubicBezTo>
                      <a:pt x="13165" y="18"/>
                      <a:pt x="13085" y="1"/>
                      <a:pt x="13002"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40" name="Google Shape;2640;p70"/>
              <p:cNvSpPr/>
              <p:nvPr/>
            </p:nvSpPr>
            <p:spPr>
              <a:xfrm>
                <a:off x="5745225" y="3334850"/>
                <a:ext cx="110925" cy="70075"/>
              </a:xfrm>
              <a:custGeom>
                <a:avLst/>
                <a:gdLst/>
                <a:ahLst/>
                <a:cxnLst/>
                <a:rect l="l" t="t" r="r" b="b"/>
                <a:pathLst>
                  <a:path w="4437" h="2803" extrusionOk="0">
                    <a:moveTo>
                      <a:pt x="1268" y="0"/>
                    </a:moveTo>
                    <a:lnTo>
                      <a:pt x="0" y="1635"/>
                    </a:lnTo>
                    <a:lnTo>
                      <a:pt x="1702" y="2802"/>
                    </a:lnTo>
                    <a:lnTo>
                      <a:pt x="3336" y="1801"/>
                    </a:lnTo>
                    <a:lnTo>
                      <a:pt x="4437" y="367"/>
                    </a:lnTo>
                    <a:lnTo>
                      <a:pt x="1268"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41" name="Google Shape;2641;p70"/>
              <p:cNvSpPr/>
              <p:nvPr/>
            </p:nvSpPr>
            <p:spPr>
              <a:xfrm>
                <a:off x="5778575" y="3379875"/>
                <a:ext cx="41725" cy="41725"/>
              </a:xfrm>
              <a:custGeom>
                <a:avLst/>
                <a:gdLst/>
                <a:ahLst/>
                <a:cxnLst/>
                <a:rect l="l" t="t" r="r" b="b"/>
                <a:pathLst>
                  <a:path w="1669" h="1669" extrusionOk="0">
                    <a:moveTo>
                      <a:pt x="835" y="0"/>
                    </a:moveTo>
                    <a:cubicBezTo>
                      <a:pt x="368" y="0"/>
                      <a:pt x="1" y="367"/>
                      <a:pt x="1" y="834"/>
                    </a:cubicBezTo>
                    <a:cubicBezTo>
                      <a:pt x="1" y="1268"/>
                      <a:pt x="368" y="1668"/>
                      <a:pt x="835" y="1668"/>
                    </a:cubicBezTo>
                    <a:cubicBezTo>
                      <a:pt x="1302" y="1668"/>
                      <a:pt x="1668" y="1268"/>
                      <a:pt x="1668" y="834"/>
                    </a:cubicBezTo>
                    <a:cubicBezTo>
                      <a:pt x="1668" y="367"/>
                      <a:pt x="1302" y="0"/>
                      <a:pt x="835"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642" name="Google Shape;2642;p70"/>
              <p:cNvSpPr/>
              <p:nvPr/>
            </p:nvSpPr>
            <p:spPr>
              <a:xfrm>
                <a:off x="5928675" y="3398225"/>
                <a:ext cx="450350" cy="441175"/>
              </a:xfrm>
              <a:custGeom>
                <a:avLst/>
                <a:gdLst/>
                <a:ahLst/>
                <a:cxnLst/>
                <a:rect l="l" t="t" r="r" b="b"/>
                <a:pathLst>
                  <a:path w="18014" h="17647" extrusionOk="0">
                    <a:moveTo>
                      <a:pt x="15712" y="0"/>
                    </a:moveTo>
                    <a:lnTo>
                      <a:pt x="9708" y="801"/>
                    </a:lnTo>
                    <a:cubicBezTo>
                      <a:pt x="9708" y="801"/>
                      <a:pt x="501" y="4270"/>
                      <a:pt x="268" y="5171"/>
                    </a:cubicBezTo>
                    <a:cubicBezTo>
                      <a:pt x="1" y="6138"/>
                      <a:pt x="3303" y="17646"/>
                      <a:pt x="3303" y="17646"/>
                    </a:cubicBezTo>
                    <a:lnTo>
                      <a:pt x="5838" y="16645"/>
                    </a:lnTo>
                    <a:cubicBezTo>
                      <a:pt x="5838" y="16645"/>
                      <a:pt x="4004" y="8373"/>
                      <a:pt x="4337" y="7606"/>
                    </a:cubicBezTo>
                    <a:cubicBezTo>
                      <a:pt x="4671" y="6805"/>
                      <a:pt x="14011" y="7139"/>
                      <a:pt x="16012" y="5204"/>
                    </a:cubicBezTo>
                    <a:cubicBezTo>
                      <a:pt x="18014" y="3303"/>
                      <a:pt x="15712" y="0"/>
                      <a:pt x="15712"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643" name="Google Shape;2643;p70"/>
              <p:cNvSpPr/>
              <p:nvPr/>
            </p:nvSpPr>
            <p:spPr>
              <a:xfrm>
                <a:off x="5903675" y="3815175"/>
                <a:ext cx="216850" cy="134300"/>
              </a:xfrm>
              <a:custGeom>
                <a:avLst/>
                <a:gdLst/>
                <a:ahLst/>
                <a:cxnLst/>
                <a:rect l="l" t="t" r="r" b="b"/>
                <a:pathLst>
                  <a:path w="8674" h="5372" extrusionOk="0">
                    <a:moveTo>
                      <a:pt x="7039" y="1"/>
                    </a:moveTo>
                    <a:lnTo>
                      <a:pt x="4203" y="1035"/>
                    </a:lnTo>
                    <a:cubicBezTo>
                      <a:pt x="4203" y="1035"/>
                      <a:pt x="1268" y="2836"/>
                      <a:pt x="634" y="3637"/>
                    </a:cubicBezTo>
                    <a:cubicBezTo>
                      <a:pt x="0" y="4404"/>
                      <a:pt x="434" y="5371"/>
                      <a:pt x="434" y="5371"/>
                    </a:cubicBezTo>
                    <a:cubicBezTo>
                      <a:pt x="434" y="5371"/>
                      <a:pt x="3503" y="4637"/>
                      <a:pt x="5771" y="3670"/>
                    </a:cubicBezTo>
                    <a:cubicBezTo>
                      <a:pt x="6171" y="3503"/>
                      <a:pt x="8139" y="3036"/>
                      <a:pt x="8306" y="2669"/>
                    </a:cubicBezTo>
                    <a:cubicBezTo>
                      <a:pt x="8673" y="1869"/>
                      <a:pt x="7039" y="1"/>
                      <a:pt x="703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644" name="Google Shape;2644;p70"/>
              <p:cNvSpPr/>
              <p:nvPr/>
            </p:nvSpPr>
            <p:spPr>
              <a:xfrm>
                <a:off x="6077125" y="3111000"/>
                <a:ext cx="125950" cy="128800"/>
              </a:xfrm>
              <a:custGeom>
                <a:avLst/>
                <a:gdLst/>
                <a:ahLst/>
                <a:cxnLst/>
                <a:rect l="l" t="t" r="r" b="b"/>
                <a:pathLst>
                  <a:path w="5038" h="5152" extrusionOk="0">
                    <a:moveTo>
                      <a:pt x="3264" y="0"/>
                    </a:moveTo>
                    <a:cubicBezTo>
                      <a:pt x="1850" y="0"/>
                      <a:pt x="0" y="3617"/>
                      <a:pt x="0" y="3617"/>
                    </a:cubicBezTo>
                    <a:lnTo>
                      <a:pt x="2936" y="5151"/>
                    </a:lnTo>
                    <a:cubicBezTo>
                      <a:pt x="2936" y="5151"/>
                      <a:pt x="5037" y="982"/>
                      <a:pt x="3670" y="114"/>
                    </a:cubicBezTo>
                    <a:cubicBezTo>
                      <a:pt x="3540" y="36"/>
                      <a:pt x="3404" y="0"/>
                      <a:pt x="3264"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645" name="Google Shape;2645;p70"/>
              <p:cNvSpPr/>
              <p:nvPr/>
            </p:nvSpPr>
            <p:spPr>
              <a:xfrm>
                <a:off x="5950375" y="3379875"/>
                <a:ext cx="465350" cy="377800"/>
              </a:xfrm>
              <a:custGeom>
                <a:avLst/>
                <a:gdLst/>
                <a:ahLst/>
                <a:cxnLst/>
                <a:rect l="l" t="t" r="r" b="b"/>
                <a:pathLst>
                  <a:path w="18614" h="15112" extrusionOk="0">
                    <a:moveTo>
                      <a:pt x="14744" y="0"/>
                    </a:moveTo>
                    <a:lnTo>
                      <a:pt x="8673" y="1601"/>
                    </a:lnTo>
                    <a:lnTo>
                      <a:pt x="0" y="4937"/>
                    </a:lnTo>
                    <a:cubicBezTo>
                      <a:pt x="0" y="4937"/>
                      <a:pt x="100" y="5571"/>
                      <a:pt x="1268" y="7639"/>
                    </a:cubicBezTo>
                    <a:cubicBezTo>
                      <a:pt x="2402" y="9741"/>
                      <a:pt x="7606" y="15111"/>
                      <a:pt x="7606" y="15111"/>
                    </a:cubicBezTo>
                    <a:cubicBezTo>
                      <a:pt x="7606" y="15111"/>
                      <a:pt x="11942" y="11375"/>
                      <a:pt x="15278" y="9207"/>
                    </a:cubicBezTo>
                    <a:cubicBezTo>
                      <a:pt x="18613" y="7039"/>
                      <a:pt x="14744" y="0"/>
                      <a:pt x="14744"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646" name="Google Shape;2646;p70"/>
              <p:cNvSpPr/>
              <p:nvPr/>
            </p:nvSpPr>
            <p:spPr>
              <a:xfrm>
                <a:off x="6000400" y="2848300"/>
                <a:ext cx="281900" cy="353125"/>
              </a:xfrm>
              <a:custGeom>
                <a:avLst/>
                <a:gdLst/>
                <a:ahLst/>
                <a:cxnLst/>
                <a:rect l="l" t="t" r="r" b="b"/>
                <a:pathLst>
                  <a:path w="11276" h="14125" extrusionOk="0">
                    <a:moveTo>
                      <a:pt x="3527" y="1"/>
                    </a:moveTo>
                    <a:cubicBezTo>
                      <a:pt x="1990" y="1"/>
                      <a:pt x="307" y="807"/>
                      <a:pt x="1" y="2316"/>
                    </a:cubicBezTo>
                    <a:cubicBezTo>
                      <a:pt x="1" y="2316"/>
                      <a:pt x="935" y="4618"/>
                      <a:pt x="2803" y="4651"/>
                    </a:cubicBezTo>
                    <a:cubicBezTo>
                      <a:pt x="4737" y="4685"/>
                      <a:pt x="4437" y="9955"/>
                      <a:pt x="3470" y="11290"/>
                    </a:cubicBezTo>
                    <a:cubicBezTo>
                      <a:pt x="2569" y="12624"/>
                      <a:pt x="3069" y="14125"/>
                      <a:pt x="3069" y="14125"/>
                    </a:cubicBezTo>
                    <a:cubicBezTo>
                      <a:pt x="3069" y="14125"/>
                      <a:pt x="4337" y="10989"/>
                      <a:pt x="5671" y="10956"/>
                    </a:cubicBezTo>
                    <a:cubicBezTo>
                      <a:pt x="5683" y="10956"/>
                      <a:pt x="5694" y="10956"/>
                      <a:pt x="5706" y="10956"/>
                    </a:cubicBezTo>
                    <a:cubicBezTo>
                      <a:pt x="7027" y="10956"/>
                      <a:pt x="8917" y="12824"/>
                      <a:pt x="10078" y="12824"/>
                    </a:cubicBezTo>
                    <a:cubicBezTo>
                      <a:pt x="10088" y="12824"/>
                      <a:pt x="10098" y="12824"/>
                      <a:pt x="10108" y="12824"/>
                    </a:cubicBezTo>
                    <a:cubicBezTo>
                      <a:pt x="10108" y="12824"/>
                      <a:pt x="11275" y="9688"/>
                      <a:pt x="9674" y="7954"/>
                    </a:cubicBezTo>
                    <a:cubicBezTo>
                      <a:pt x="8106" y="6186"/>
                      <a:pt x="7139" y="1949"/>
                      <a:pt x="5605" y="682"/>
                    </a:cubicBezTo>
                    <a:cubicBezTo>
                      <a:pt x="5099" y="223"/>
                      <a:pt x="4333" y="1"/>
                      <a:pt x="352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647" name="Google Shape;2647;p70"/>
              <p:cNvSpPr/>
              <p:nvPr/>
            </p:nvSpPr>
            <p:spPr>
              <a:xfrm>
                <a:off x="6086300" y="2976250"/>
                <a:ext cx="14200" cy="14200"/>
              </a:xfrm>
              <a:custGeom>
                <a:avLst/>
                <a:gdLst/>
                <a:ahLst/>
                <a:cxnLst/>
                <a:rect l="l" t="t" r="r" b="b"/>
                <a:pathLst>
                  <a:path w="568" h="568" extrusionOk="0">
                    <a:moveTo>
                      <a:pt x="301" y="0"/>
                    </a:moveTo>
                    <a:cubicBezTo>
                      <a:pt x="134" y="0"/>
                      <a:pt x="0" y="134"/>
                      <a:pt x="0" y="301"/>
                    </a:cubicBezTo>
                    <a:cubicBezTo>
                      <a:pt x="0" y="434"/>
                      <a:pt x="134" y="568"/>
                      <a:pt x="301" y="568"/>
                    </a:cubicBezTo>
                    <a:cubicBezTo>
                      <a:pt x="434" y="568"/>
                      <a:pt x="567" y="434"/>
                      <a:pt x="567" y="301"/>
                    </a:cubicBezTo>
                    <a:cubicBezTo>
                      <a:pt x="567" y="134"/>
                      <a:pt x="434" y="0"/>
                      <a:pt x="301"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grpSp>
    </p:spTree>
    <p:extLst>
      <p:ext uri="{BB962C8B-B14F-4D97-AF65-F5344CB8AC3E}">
        <p14:creationId xmlns:p14="http://schemas.microsoft.com/office/powerpoint/2010/main" val="42165958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2652" name="Google Shape;2652;p71"/>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Resources</a:t>
            </a:r>
            <a:endParaRPr/>
          </a:p>
        </p:txBody>
      </p:sp>
      <p:sp>
        <p:nvSpPr>
          <p:cNvPr id="2653" name="Google Shape;2653;p71"/>
          <p:cNvSpPr txBox="1">
            <a:spLocks noGrp="1"/>
          </p:cNvSpPr>
          <p:nvPr>
            <p:ph type="body" idx="1"/>
          </p:nvPr>
        </p:nvSpPr>
        <p:spPr>
          <a:xfrm>
            <a:off x="950967" y="1625533"/>
            <a:ext cx="10265600" cy="4596000"/>
          </a:xfrm>
          <a:prstGeom prst="rect">
            <a:avLst/>
          </a:prstGeom>
        </p:spPr>
        <p:txBody>
          <a:bodyPr spcFirstLastPara="1" wrap="square" lIns="121900" tIns="121900" rIns="121900" bIns="121900" anchor="t" anchorCtr="0">
            <a:noAutofit/>
          </a:bodyPr>
          <a:lstStyle/>
          <a:p>
            <a:pPr marL="0" indent="0">
              <a:buNone/>
            </a:pPr>
            <a:r>
              <a:rPr lang="en" sz="2133"/>
              <a:t>Did you like the resources on this template? Get them for free at our other websites.</a:t>
            </a:r>
            <a:endParaRPr sz="2133"/>
          </a:p>
          <a:p>
            <a:pPr marL="0" indent="0">
              <a:buNone/>
            </a:pPr>
            <a:endParaRPr sz="2133"/>
          </a:p>
          <a:p>
            <a:pPr marL="0" indent="0">
              <a:buNone/>
            </a:pPr>
            <a:r>
              <a:rPr lang="en" sz="2400">
                <a:latin typeface="Bree Serif"/>
                <a:ea typeface="Bree Serif"/>
                <a:cs typeface="Bree Serif"/>
                <a:sym typeface="Bree Serif"/>
              </a:rPr>
              <a:t>Vectors</a:t>
            </a:r>
            <a:endParaRPr sz="2400">
              <a:latin typeface="Bree Serif"/>
              <a:ea typeface="Bree Serif"/>
              <a:cs typeface="Bree Serif"/>
              <a:sym typeface="Bree Serif"/>
            </a:endParaRPr>
          </a:p>
          <a:p>
            <a:pPr marL="0" indent="0">
              <a:buNone/>
            </a:pPr>
            <a:endParaRPr sz="2133"/>
          </a:p>
          <a:p>
            <a:pPr indent="-440256">
              <a:buClr>
                <a:schemeClr val="dk1"/>
              </a:buClr>
              <a:buSzPts val="1600"/>
            </a:pPr>
            <a:r>
              <a:rPr lang="en" sz="2133">
                <a:uFill>
                  <a:noFill/>
                </a:uFill>
                <a:hlinkClick r:id="rId3"/>
              </a:rPr>
              <a:t>People riding bicycles in the park</a:t>
            </a:r>
            <a:endParaRPr sz="2133"/>
          </a:p>
          <a:p>
            <a:pPr indent="-440256">
              <a:buClr>
                <a:schemeClr val="dk1"/>
              </a:buClr>
              <a:buSzPts val="1600"/>
            </a:pPr>
            <a:r>
              <a:rPr lang="en" sz="2133">
                <a:uFill>
                  <a:noFill/>
                </a:uFill>
                <a:hlinkClick r:id="rId4"/>
              </a:rPr>
              <a:t>United states of america map background</a:t>
            </a:r>
            <a:endParaRPr sz="2133"/>
          </a:p>
          <a:p>
            <a:pPr indent="-440256">
              <a:buSzPts val="1600"/>
            </a:pPr>
            <a:r>
              <a:rPr lang="en" sz="2133">
                <a:solidFill>
                  <a:schemeClr val="hlink"/>
                </a:solidFill>
                <a:uFill>
                  <a:noFill/>
                </a:uFill>
                <a:hlinkClick r:id="rId5"/>
              </a:rPr>
              <a:t>People riding bicycles in the park</a:t>
            </a:r>
            <a:endParaRPr sz="2133"/>
          </a:p>
          <a:p>
            <a:pPr marL="0" indent="0">
              <a:buNone/>
            </a:pPr>
            <a:endParaRPr sz="2133"/>
          </a:p>
          <a:p>
            <a:pPr marL="0" indent="0">
              <a:buNone/>
            </a:pPr>
            <a:r>
              <a:rPr lang="en" sz="2400">
                <a:latin typeface="Bree Serif"/>
                <a:ea typeface="Bree Serif"/>
                <a:cs typeface="Bree Serif"/>
                <a:sym typeface="Bree Serif"/>
              </a:rPr>
              <a:t>Photos</a:t>
            </a:r>
            <a:endParaRPr sz="2400">
              <a:latin typeface="Bree Serif"/>
              <a:ea typeface="Bree Serif"/>
              <a:cs typeface="Bree Serif"/>
              <a:sym typeface="Bree Serif"/>
            </a:endParaRPr>
          </a:p>
          <a:p>
            <a:pPr marL="0" indent="0">
              <a:buNone/>
            </a:pPr>
            <a:endParaRPr sz="2133"/>
          </a:p>
          <a:p>
            <a:pPr indent="-440256">
              <a:buClr>
                <a:schemeClr val="dk1"/>
              </a:buClr>
              <a:buSzPts val="1600"/>
            </a:pPr>
            <a:r>
              <a:rPr lang="en" sz="2133">
                <a:uFill>
                  <a:noFill/>
                </a:uFill>
                <a:hlinkClick r:id="rId6"/>
              </a:rPr>
              <a:t>Man doing tricks outdoors low angle view</a:t>
            </a:r>
            <a:endParaRPr sz="2133"/>
          </a:p>
          <a:p>
            <a:pPr indent="-440256">
              <a:buClr>
                <a:schemeClr val="dk1"/>
              </a:buClr>
              <a:buSzPts val="1600"/>
            </a:pPr>
            <a:r>
              <a:rPr lang="en" sz="2133">
                <a:uFill>
                  <a:noFill/>
                </a:uFill>
                <a:hlinkClick r:id="rId7"/>
              </a:rPr>
              <a:t>Modern eco friendly bicycle outdoors</a:t>
            </a:r>
            <a:endParaRPr sz="2133"/>
          </a:p>
          <a:p>
            <a:pPr marL="0" indent="0">
              <a:buNone/>
            </a:pPr>
            <a:endParaRPr sz="2133"/>
          </a:p>
        </p:txBody>
      </p:sp>
    </p:spTree>
    <p:extLst>
      <p:ext uri="{BB962C8B-B14F-4D97-AF65-F5344CB8AC3E}">
        <p14:creationId xmlns:p14="http://schemas.microsoft.com/office/powerpoint/2010/main" val="2293969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2652" name="Google Shape;2652;p71"/>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Dataset</a:t>
            </a:r>
            <a:endParaRPr/>
          </a:p>
        </p:txBody>
      </p:sp>
      <p:sp>
        <p:nvSpPr>
          <p:cNvPr id="2653" name="Google Shape;2653;p71"/>
          <p:cNvSpPr txBox="1">
            <a:spLocks noGrp="1"/>
          </p:cNvSpPr>
          <p:nvPr>
            <p:ph type="body" idx="1"/>
          </p:nvPr>
        </p:nvSpPr>
        <p:spPr>
          <a:xfrm>
            <a:off x="950967" y="1625533"/>
            <a:ext cx="10265600" cy="4596000"/>
          </a:xfrm>
          <a:prstGeom prst="rect">
            <a:avLst/>
          </a:prstGeom>
        </p:spPr>
        <p:txBody>
          <a:bodyPr spcFirstLastPara="1" wrap="square" lIns="121900" tIns="121900" rIns="121900" bIns="121900" anchor="t" anchorCtr="0">
            <a:noAutofit/>
          </a:bodyPr>
          <a:lstStyle/>
          <a:p>
            <a:pPr marL="203195" indent="0" algn="l">
              <a:spcBef>
                <a:spcPts val="0"/>
              </a:spcBef>
              <a:spcAft>
                <a:spcPts val="0"/>
              </a:spcAft>
              <a:buNone/>
            </a:pPr>
            <a:r>
              <a:rPr lang="en-CA" sz="2000" b="0" i="0">
                <a:solidFill>
                  <a:srgbClr val="000000"/>
                </a:solidFill>
                <a:effectLst/>
                <a:latin typeface="Arial" panose="020B0604020202020204" pitchFamily="34" charset="0"/>
              </a:rPr>
              <a:t>Lyft (Bay </a:t>
            </a:r>
            <a:r>
              <a:rPr lang="en-CA" sz="2000" b="0" i="0" err="1">
                <a:solidFill>
                  <a:srgbClr val="000000"/>
                </a:solidFill>
                <a:effectLst/>
                <a:latin typeface="Arial" panose="020B0604020202020204" pitchFamily="34" charset="0"/>
              </a:rPr>
              <a:t>Wheels's</a:t>
            </a:r>
            <a:r>
              <a:rPr lang="en-CA" sz="2000" b="0" i="0">
                <a:solidFill>
                  <a:srgbClr val="000000"/>
                </a:solidFill>
                <a:effectLst/>
                <a:latin typeface="Arial" panose="020B0604020202020204" pitchFamily="34" charset="0"/>
              </a:rPr>
              <a:t> trips) dataset: </a:t>
            </a:r>
            <a:r>
              <a:rPr lang="en-CA" sz="2000" b="0" i="0" u="none" strike="noStrike">
                <a:solidFill>
                  <a:srgbClr val="1155CC"/>
                </a:solidFill>
                <a:effectLst/>
                <a:latin typeface="Arial" panose="020B0604020202020204" pitchFamily="34" charset="0"/>
                <a:hlinkClick r:id="rId3"/>
              </a:rPr>
              <a:t>https://www.lyft.com/bikes/bay-wheels/system-data</a:t>
            </a:r>
            <a:r>
              <a:rPr lang="en-CA" sz="2000" b="0" i="0">
                <a:solidFill>
                  <a:srgbClr val="000000"/>
                </a:solidFill>
                <a:effectLst/>
                <a:latin typeface="Arial" panose="020B0604020202020204" pitchFamily="34" charset="0"/>
              </a:rPr>
              <a:t> </a:t>
            </a:r>
            <a:endParaRPr lang="en-CA" sz="3200" b="0" i="0">
              <a:solidFill>
                <a:srgbClr val="202122"/>
              </a:solidFill>
              <a:effectLst/>
              <a:latin typeface="Lato" panose="020F0502020204030204" pitchFamily="34" charset="0"/>
            </a:endParaRPr>
          </a:p>
          <a:p>
            <a:pPr algn="l">
              <a:spcBef>
                <a:spcPts val="0"/>
              </a:spcBef>
              <a:spcAft>
                <a:spcPts val="0"/>
              </a:spcAft>
            </a:pPr>
            <a:endParaRPr lang="en-CA" sz="2000" b="0" i="0">
              <a:solidFill>
                <a:srgbClr val="000000"/>
              </a:solidFill>
              <a:effectLst/>
              <a:latin typeface="Arial" panose="020B0604020202020204" pitchFamily="34" charset="0"/>
            </a:endParaRPr>
          </a:p>
          <a:p>
            <a:pPr marL="203195" indent="0" algn="l">
              <a:spcBef>
                <a:spcPts val="0"/>
              </a:spcBef>
              <a:spcAft>
                <a:spcPts val="0"/>
              </a:spcAft>
              <a:buNone/>
            </a:pPr>
            <a:r>
              <a:rPr lang="en-CA" sz="2000" b="0" i="0">
                <a:solidFill>
                  <a:srgbClr val="000000"/>
                </a:solidFill>
                <a:effectLst/>
                <a:latin typeface="Arial" panose="020B0604020202020204" pitchFamily="34" charset="0"/>
              </a:rPr>
              <a:t>San Francisco weather dataset: </a:t>
            </a:r>
            <a:r>
              <a:rPr lang="en-CA" sz="2000" b="0" i="0" u="none" strike="noStrike">
                <a:solidFill>
                  <a:srgbClr val="1155CC"/>
                </a:solidFill>
                <a:effectLst/>
                <a:latin typeface="Arial" panose="020B0604020202020204" pitchFamily="34" charset="0"/>
                <a:hlinkClick r:id="rId4"/>
              </a:rPr>
              <a:t>https://meteostat.net/en/place/us/san-francisco?s=72494&amp;t=2018-01-01/2023-10-10</a:t>
            </a:r>
            <a:endParaRPr lang="en-CA" sz="3200" b="0" i="0">
              <a:solidFill>
                <a:srgbClr val="202122"/>
              </a:solidFill>
              <a:effectLst/>
              <a:latin typeface="Lato" panose="020F0502020204030204" pitchFamily="34" charset="0"/>
            </a:endParaRPr>
          </a:p>
          <a:p>
            <a:pPr algn="l">
              <a:spcBef>
                <a:spcPts val="0"/>
              </a:spcBef>
              <a:spcAft>
                <a:spcPts val="0"/>
              </a:spcAft>
            </a:pPr>
            <a:endParaRPr lang="en-CA" sz="2000" b="0" i="0">
              <a:solidFill>
                <a:srgbClr val="000000"/>
              </a:solidFill>
              <a:effectLst/>
              <a:latin typeface="Arial" panose="020B0604020202020204" pitchFamily="34" charset="0"/>
            </a:endParaRPr>
          </a:p>
          <a:p>
            <a:pPr marL="203195" indent="0" algn="l">
              <a:spcBef>
                <a:spcPts val="0"/>
              </a:spcBef>
              <a:spcAft>
                <a:spcPts val="0"/>
              </a:spcAft>
              <a:buNone/>
            </a:pPr>
            <a:r>
              <a:rPr lang="en-CA" sz="2000" b="0" i="0">
                <a:solidFill>
                  <a:srgbClr val="000000"/>
                </a:solidFill>
                <a:effectLst/>
                <a:latin typeface="Arial" panose="020B0604020202020204" pitchFamily="34" charset="0"/>
              </a:rPr>
              <a:t>US Federal Holidays: </a:t>
            </a:r>
            <a:r>
              <a:rPr lang="en-CA" sz="2000" b="0" i="0" u="sng" strike="noStrike">
                <a:solidFill>
                  <a:srgbClr val="1155CC"/>
                </a:solidFill>
                <a:effectLst/>
                <a:latin typeface="Arial" panose="020B0604020202020204" pitchFamily="34" charset="0"/>
                <a:hlinkClick r:id="rId5"/>
              </a:rPr>
              <a:t>https://www.opm.gov/policy-data-oversight/pay-leave/federal-holidays/#url=Historical-Data</a:t>
            </a:r>
            <a:endParaRPr lang="en-CA" sz="3200" b="0" i="0">
              <a:solidFill>
                <a:srgbClr val="202122"/>
              </a:solidFill>
              <a:effectLst/>
              <a:latin typeface="Lato" panose="020F0502020204030204" pitchFamily="34" charset="0"/>
            </a:endParaRPr>
          </a:p>
        </p:txBody>
      </p:sp>
    </p:spTree>
    <p:extLst>
      <p:ext uri="{BB962C8B-B14F-4D97-AF65-F5344CB8AC3E}">
        <p14:creationId xmlns:p14="http://schemas.microsoft.com/office/powerpoint/2010/main" val="20790043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657"/>
        <p:cNvGrpSpPr/>
        <p:nvPr/>
      </p:nvGrpSpPr>
      <p:grpSpPr>
        <a:xfrm>
          <a:off x="0" y="0"/>
          <a:ext cx="0" cy="0"/>
          <a:chOff x="0" y="0"/>
          <a:chExt cx="0" cy="0"/>
        </a:xfrm>
      </p:grpSpPr>
      <p:sp>
        <p:nvSpPr>
          <p:cNvPr id="2658" name="Google Shape;2658;p72"/>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Resources</a:t>
            </a:r>
            <a:endParaRPr/>
          </a:p>
        </p:txBody>
      </p:sp>
      <p:sp>
        <p:nvSpPr>
          <p:cNvPr id="2659" name="Google Shape;2659;p72"/>
          <p:cNvSpPr txBox="1">
            <a:spLocks noGrp="1"/>
          </p:cNvSpPr>
          <p:nvPr>
            <p:ph type="body" idx="1"/>
          </p:nvPr>
        </p:nvSpPr>
        <p:spPr>
          <a:xfrm>
            <a:off x="950967" y="1625533"/>
            <a:ext cx="10265600" cy="4596000"/>
          </a:xfrm>
          <a:prstGeom prst="rect">
            <a:avLst/>
          </a:prstGeom>
        </p:spPr>
        <p:txBody>
          <a:bodyPr spcFirstLastPara="1" wrap="square" lIns="121900" tIns="121900" rIns="121900" bIns="121900" anchor="t" anchorCtr="0">
            <a:noAutofit/>
          </a:bodyPr>
          <a:lstStyle/>
          <a:p>
            <a:pPr marL="0" indent="0">
              <a:buNone/>
            </a:pPr>
            <a:r>
              <a:rPr lang="en" sz="2133"/>
              <a:t>Did you like the resources on this template? Get them for free at our other websites.</a:t>
            </a:r>
            <a:endParaRPr sz="2133"/>
          </a:p>
          <a:p>
            <a:pPr marL="0" indent="0">
              <a:buNone/>
            </a:pPr>
            <a:endParaRPr sz="2133"/>
          </a:p>
          <a:p>
            <a:pPr marL="0" indent="0">
              <a:buNone/>
            </a:pPr>
            <a:r>
              <a:rPr lang="en" sz="2400">
                <a:latin typeface="Bree Serif"/>
                <a:ea typeface="Bree Serif"/>
                <a:cs typeface="Bree Serif"/>
                <a:sym typeface="Bree Serif"/>
              </a:rPr>
              <a:t>Photos</a:t>
            </a:r>
            <a:endParaRPr sz="2400">
              <a:latin typeface="Bree Serif"/>
              <a:ea typeface="Bree Serif"/>
              <a:cs typeface="Bree Serif"/>
              <a:sym typeface="Bree Serif"/>
            </a:endParaRPr>
          </a:p>
          <a:p>
            <a:pPr marL="0" indent="0">
              <a:buNone/>
            </a:pPr>
            <a:endParaRPr sz="2133"/>
          </a:p>
          <a:p>
            <a:pPr indent="-440256">
              <a:buClr>
                <a:schemeClr val="dk1"/>
              </a:buClr>
              <a:buSzPts val="1600"/>
            </a:pPr>
            <a:r>
              <a:rPr lang="en" sz="2133">
                <a:uFill>
                  <a:noFill/>
                </a:uFill>
                <a:hlinkClick r:id="rId3"/>
              </a:rPr>
              <a:t>Woman standing on the bicycle long shot</a:t>
            </a:r>
            <a:endParaRPr sz="2133"/>
          </a:p>
          <a:p>
            <a:pPr indent="-440256">
              <a:buClr>
                <a:schemeClr val="dk1"/>
              </a:buClr>
              <a:buSzPts val="1600"/>
            </a:pPr>
            <a:r>
              <a:rPr lang="en" sz="2133">
                <a:uFill>
                  <a:noFill/>
                </a:uFill>
                <a:hlinkClick r:id="rId4"/>
              </a:rPr>
              <a:t>Crop woman sitting on bench behind bicycle</a:t>
            </a:r>
            <a:endParaRPr sz="2133"/>
          </a:p>
          <a:p>
            <a:pPr indent="-440256">
              <a:buClr>
                <a:schemeClr val="dk1"/>
              </a:buClr>
              <a:buSzPts val="1600"/>
            </a:pPr>
            <a:r>
              <a:rPr lang="en" sz="2133">
                <a:uFill>
                  <a:noFill/>
                </a:uFill>
                <a:hlinkClick r:id="rId5"/>
              </a:rPr>
              <a:t>Man riding a bike on mountain path</a:t>
            </a:r>
            <a:endParaRPr sz="2133"/>
          </a:p>
          <a:p>
            <a:pPr indent="-440256">
              <a:buSzPts val="1600"/>
            </a:pPr>
            <a:r>
              <a:rPr lang="en" sz="2133">
                <a:solidFill>
                  <a:schemeClr val="hlink"/>
                </a:solidFill>
                <a:uFill>
                  <a:noFill/>
                </a:uFill>
                <a:hlinkClick r:id="rId6"/>
              </a:rPr>
              <a:t>Bearded man with bicycle standing on street</a:t>
            </a:r>
            <a:endParaRPr sz="2133"/>
          </a:p>
          <a:p>
            <a:pPr marL="0" indent="0">
              <a:buNone/>
            </a:pPr>
            <a:endParaRPr sz="2133"/>
          </a:p>
          <a:p>
            <a:pPr marL="0" indent="0">
              <a:buNone/>
            </a:pPr>
            <a:r>
              <a:rPr lang="en" sz="2400">
                <a:latin typeface="Bree Serif"/>
                <a:ea typeface="Bree Serif"/>
                <a:cs typeface="Bree Serif"/>
                <a:sym typeface="Bree Serif"/>
              </a:rPr>
              <a:t>Icons</a:t>
            </a:r>
            <a:endParaRPr sz="2400">
              <a:latin typeface="Bree Serif"/>
              <a:ea typeface="Bree Serif"/>
              <a:cs typeface="Bree Serif"/>
              <a:sym typeface="Bree Serif"/>
            </a:endParaRPr>
          </a:p>
          <a:p>
            <a:pPr marL="0" indent="0">
              <a:buNone/>
            </a:pPr>
            <a:endParaRPr sz="2133"/>
          </a:p>
          <a:p>
            <a:pPr indent="-440256">
              <a:buClr>
                <a:schemeClr val="dk1"/>
              </a:buClr>
              <a:buSzPts val="1600"/>
            </a:pPr>
            <a:r>
              <a:rPr lang="en" sz="2133">
                <a:uFill>
                  <a:noFill/>
                </a:uFill>
                <a:hlinkClick r:id="rId7"/>
              </a:rPr>
              <a:t>Bicycle Icon Pack</a:t>
            </a:r>
            <a:endParaRPr sz="2133"/>
          </a:p>
          <a:p>
            <a:pPr marL="0" indent="0">
              <a:buNone/>
            </a:pPr>
            <a:endParaRPr sz="2133"/>
          </a:p>
          <a:p>
            <a:pPr marL="0" indent="0">
              <a:buNone/>
            </a:pPr>
            <a:endParaRPr sz="2133"/>
          </a:p>
          <a:p>
            <a:pPr marL="0" indent="0">
              <a:buNone/>
            </a:pPr>
            <a:endParaRPr sz="2133"/>
          </a:p>
        </p:txBody>
      </p:sp>
    </p:spTree>
    <p:extLst>
      <p:ext uri="{BB962C8B-B14F-4D97-AF65-F5344CB8AC3E}">
        <p14:creationId xmlns:p14="http://schemas.microsoft.com/office/powerpoint/2010/main" val="3281688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2784" y="2065656"/>
            <a:ext cx="5932400" cy="2682800"/>
          </a:xfrm>
        </p:spPr>
        <p:txBody>
          <a:bodyPr anchor="ctr"/>
          <a:lstStyle/>
          <a:p>
            <a:r>
              <a:rPr lang="en-US"/>
              <a:t>OUTLINE</a:t>
            </a:r>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5" y="444179"/>
            <a:ext cx="8693938" cy="5034605"/>
            <a:chOff x="-1629762" y="-430244"/>
            <a:chExt cx="7443077" cy="6215669"/>
          </a:xfrm>
        </p:grpSpPr>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p15">
              <a:extLst>
                <a:ext uri="{FF2B5EF4-FFF2-40B4-BE49-F238E27FC236}">
                  <a16:creationId xmlns:a16="http://schemas.microsoft.com/office/drawing/2014/main" id="{8412EC18-49B7-E128-FFB7-99D89D71C45A}"/>
                </a:ext>
              </a:extLst>
            </p:cNvPr>
            <p:cNvSpPr/>
            <p:nvPr/>
          </p:nvSpPr>
          <p:spPr>
            <a:xfrm>
              <a:off x="-931804" y="800507"/>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507139" y="333583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p15">
              <a:extLst>
                <a:ext uri="{FF2B5EF4-FFF2-40B4-BE49-F238E27FC236}">
                  <a16:creationId xmlns:a16="http://schemas.microsoft.com/office/drawing/2014/main" id="{6C2F0265-DE0B-9CCD-CA8B-5D9A9CDD2784}"/>
                </a:ext>
              </a:extLst>
            </p:cNvPr>
            <p:cNvSpPr/>
            <p:nvPr/>
          </p:nvSpPr>
          <p:spPr>
            <a:xfrm>
              <a:off x="3160673" y="1147222"/>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19" name="TextBox 18">
            <a:extLst>
              <a:ext uri="{FF2B5EF4-FFF2-40B4-BE49-F238E27FC236}">
                <a16:creationId xmlns:a16="http://schemas.microsoft.com/office/drawing/2014/main" id="{EC809701-0721-7321-BD83-13A47EA08599}"/>
              </a:ext>
            </a:extLst>
          </p:cNvPr>
          <p:cNvSpPr txBox="1"/>
          <p:nvPr/>
        </p:nvSpPr>
        <p:spPr>
          <a:xfrm>
            <a:off x="865703" y="1649645"/>
            <a:ext cx="6637672"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25" name="TextBox 24">
            <a:extLst>
              <a:ext uri="{FF2B5EF4-FFF2-40B4-BE49-F238E27FC236}">
                <a16:creationId xmlns:a16="http://schemas.microsoft.com/office/drawing/2014/main" id="{AD45FE25-0EF2-4D16-B6AC-2F83E3CC4217}"/>
              </a:ext>
            </a:extLst>
          </p:cNvPr>
          <p:cNvSpPr txBox="1"/>
          <p:nvPr/>
        </p:nvSpPr>
        <p:spPr>
          <a:xfrm>
            <a:off x="860658" y="3663013"/>
            <a:ext cx="2411180"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3" name="TextBox 22">
            <a:extLst>
              <a:ext uri="{FF2B5EF4-FFF2-40B4-BE49-F238E27FC236}">
                <a16:creationId xmlns:a16="http://schemas.microsoft.com/office/drawing/2014/main" id="{C29F3FBB-3EEC-32A2-2E43-8158D3F3A557}"/>
              </a:ext>
            </a:extLst>
          </p:cNvPr>
          <p:cNvSpPr txBox="1"/>
          <p:nvPr/>
        </p:nvSpPr>
        <p:spPr>
          <a:xfrm>
            <a:off x="874405" y="2603206"/>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860658" y="4779626"/>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789101" y="5827127"/>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298207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1DA4-62EE-4C1E-9D70-1261E0AE5233}"/>
              </a:ext>
            </a:extLst>
          </p:cNvPr>
          <p:cNvSpPr>
            <a:spLocks noGrp="1"/>
          </p:cNvSpPr>
          <p:nvPr>
            <p:ph type="title"/>
          </p:nvPr>
        </p:nvSpPr>
        <p:spPr>
          <a:xfrm>
            <a:off x="385407" y="46719"/>
            <a:ext cx="7547278" cy="609171"/>
          </a:xfrm>
        </p:spPr>
        <p:txBody>
          <a:bodyPr>
            <a:normAutofit fontScale="90000"/>
          </a:bodyPr>
          <a:lstStyle/>
          <a:p>
            <a:r>
              <a:rPr lang="en-US"/>
              <a:t>Data sources</a:t>
            </a:r>
          </a:p>
        </p:txBody>
      </p:sp>
      <p:sp>
        <p:nvSpPr>
          <p:cNvPr id="3" name="Content Placeholder 2">
            <a:extLst>
              <a:ext uri="{FF2B5EF4-FFF2-40B4-BE49-F238E27FC236}">
                <a16:creationId xmlns:a16="http://schemas.microsoft.com/office/drawing/2014/main" id="{0D94FB42-49B9-4FF1-1625-0613779331B8}"/>
              </a:ext>
            </a:extLst>
          </p:cNvPr>
          <p:cNvSpPr>
            <a:spLocks noGrp="1"/>
          </p:cNvSpPr>
          <p:nvPr>
            <p:ph idx="1"/>
          </p:nvPr>
        </p:nvSpPr>
        <p:spPr>
          <a:xfrm>
            <a:off x="111928" y="655890"/>
            <a:ext cx="12080072" cy="6136863"/>
          </a:xfrm>
        </p:spPr>
        <p:txBody>
          <a:bodyPr vert="horz" lIns="91440" tIns="45720" rIns="91440" bIns="45720" rtlCol="0" anchor="t">
            <a:normAutofit lnSpcReduction="10000"/>
          </a:bodyPr>
          <a:lstStyle/>
          <a:p>
            <a:r>
              <a:rPr lang="en-CA" b="1">
                <a:ea typeface="+mn-lt"/>
                <a:cs typeface="+mn-lt"/>
              </a:rPr>
              <a:t>General dataset description and potential key variables</a:t>
            </a:r>
          </a:p>
          <a:p>
            <a:pPr marL="342900" indent="-342900">
              <a:buAutoNum type="arabicPeriod"/>
            </a:pPr>
            <a:r>
              <a:rPr lang="en-CA">
                <a:latin typeface="Gill Sans MT"/>
              </a:rPr>
              <a:t>2022-baywheels-tripdata.csv : information about individual bike trips made in the Bay Area using the Bay Wheels shared bike system for 2022 (2.6M rows)</a:t>
            </a:r>
          </a:p>
          <a:p>
            <a:pPr marL="571500" lvl="1"/>
            <a:r>
              <a:rPr lang="en-CA" err="1">
                <a:latin typeface="Gill Sans MT"/>
              </a:rPr>
              <a:t>rideable_type</a:t>
            </a:r>
            <a:r>
              <a:rPr lang="en-CA">
                <a:latin typeface="Gill Sans MT"/>
              </a:rPr>
              <a:t>: Type of bike</a:t>
            </a:r>
          </a:p>
          <a:p>
            <a:pPr marL="571500" lvl="1"/>
            <a:r>
              <a:rPr lang="en-CA" err="1">
                <a:latin typeface="Gill Sans MT"/>
              </a:rPr>
              <a:t>started_at</a:t>
            </a:r>
            <a:r>
              <a:rPr lang="en-CA">
                <a:latin typeface="Gill Sans MT"/>
              </a:rPr>
              <a:t> &amp; </a:t>
            </a:r>
            <a:r>
              <a:rPr lang="en-CA" err="1">
                <a:latin typeface="Gill Sans MT"/>
              </a:rPr>
              <a:t>ended_at</a:t>
            </a:r>
            <a:r>
              <a:rPr lang="en-CA">
                <a:latin typeface="Gill Sans MT"/>
              </a:rPr>
              <a:t>: Start and end times of the ride.</a:t>
            </a:r>
          </a:p>
          <a:p>
            <a:pPr marL="571500" lvl="1"/>
            <a:r>
              <a:rPr lang="en-CA" err="1">
                <a:latin typeface="Gill Sans MT"/>
              </a:rPr>
              <a:t>start_station_name</a:t>
            </a:r>
            <a:r>
              <a:rPr lang="en-CA">
                <a:latin typeface="Gill Sans MT"/>
              </a:rPr>
              <a:t> &amp; </a:t>
            </a:r>
            <a:r>
              <a:rPr lang="en-CA" err="1">
                <a:latin typeface="Gill Sans MT"/>
              </a:rPr>
              <a:t>end_station_name</a:t>
            </a:r>
            <a:r>
              <a:rPr lang="en-CA">
                <a:latin typeface="Gill Sans MT"/>
              </a:rPr>
              <a:t>: Names of the start and end stations.</a:t>
            </a:r>
          </a:p>
          <a:p>
            <a:pPr marL="571500" lvl="1"/>
            <a:r>
              <a:rPr lang="en-CA" err="1">
                <a:latin typeface="Gill Sans MT"/>
              </a:rPr>
              <a:t>start_lat</a:t>
            </a:r>
            <a:r>
              <a:rPr lang="en-CA">
                <a:latin typeface="Gill Sans MT"/>
              </a:rPr>
              <a:t>, </a:t>
            </a:r>
            <a:r>
              <a:rPr lang="en-CA" err="1">
                <a:latin typeface="Gill Sans MT"/>
              </a:rPr>
              <a:t>start_lng</a:t>
            </a:r>
            <a:r>
              <a:rPr lang="en-CA">
                <a:latin typeface="Gill Sans MT"/>
              </a:rPr>
              <a:t>, </a:t>
            </a:r>
            <a:r>
              <a:rPr lang="en-CA" err="1">
                <a:latin typeface="Gill Sans MT"/>
              </a:rPr>
              <a:t>end_lat</a:t>
            </a:r>
            <a:r>
              <a:rPr lang="en-CA">
                <a:latin typeface="Gill Sans MT"/>
              </a:rPr>
              <a:t>, &amp; </a:t>
            </a:r>
            <a:r>
              <a:rPr lang="en-CA" err="1">
                <a:latin typeface="Gill Sans MT"/>
              </a:rPr>
              <a:t>end_lng</a:t>
            </a:r>
            <a:r>
              <a:rPr lang="en-CA">
                <a:latin typeface="Gill Sans MT"/>
              </a:rPr>
              <a:t>: Geographical coordinates for the start and end locations.</a:t>
            </a:r>
          </a:p>
          <a:p>
            <a:pPr marL="571500" lvl="1"/>
            <a:r>
              <a:rPr lang="en-CA" err="1">
                <a:latin typeface="Gill Sans MT"/>
              </a:rPr>
              <a:t>member_casual</a:t>
            </a:r>
            <a:r>
              <a:rPr lang="en-CA">
                <a:latin typeface="Gill Sans MT"/>
              </a:rPr>
              <a:t>: Whether the rider is a member or a casual user.</a:t>
            </a:r>
          </a:p>
          <a:p>
            <a:pPr marL="342900" lvl="1" indent="0">
              <a:buNone/>
            </a:pPr>
            <a:r>
              <a:rPr lang="en-CA" i="1">
                <a:latin typeface="Gill Sans MT"/>
              </a:rPr>
              <a:t>They provide insights into user preferences, patterns, and behaviors, which can help optimize the bike-sharing system.</a:t>
            </a:r>
            <a:endParaRPr lang="en-CA" i="1"/>
          </a:p>
          <a:p>
            <a:pPr marL="342900" indent="-342900">
              <a:buAutoNum type="arabicPeriod"/>
            </a:pPr>
            <a:r>
              <a:rPr lang="en-CA">
                <a:latin typeface="Gill Sans MT"/>
              </a:rPr>
              <a:t>Weather.csv : daily weather data for the Bay Area.</a:t>
            </a:r>
          </a:p>
          <a:p>
            <a:pPr lvl="1"/>
            <a:r>
              <a:rPr lang="en-CA" err="1">
                <a:latin typeface="Gill Sans MT"/>
              </a:rPr>
              <a:t>tavg</a:t>
            </a:r>
            <a:r>
              <a:rPr lang="en-CA">
                <a:latin typeface="Gill Sans MT"/>
              </a:rPr>
              <a:t>, </a:t>
            </a:r>
            <a:r>
              <a:rPr lang="en-CA" err="1">
                <a:latin typeface="Gill Sans MT"/>
              </a:rPr>
              <a:t>tmin</a:t>
            </a:r>
            <a:r>
              <a:rPr lang="en-CA">
                <a:latin typeface="Gill Sans MT"/>
              </a:rPr>
              <a:t>, </a:t>
            </a:r>
            <a:r>
              <a:rPr lang="en-CA" err="1">
                <a:latin typeface="Gill Sans MT"/>
              </a:rPr>
              <a:t>tmax</a:t>
            </a:r>
            <a:r>
              <a:rPr lang="en-CA">
                <a:latin typeface="Gill Sans MT"/>
              </a:rPr>
              <a:t>: Temperatures average, minimum and maximum.</a:t>
            </a:r>
          </a:p>
          <a:p>
            <a:pPr lvl="1"/>
            <a:r>
              <a:rPr lang="en-CA" err="1">
                <a:latin typeface="Gill Sans MT"/>
              </a:rPr>
              <a:t>prcp</a:t>
            </a:r>
            <a:r>
              <a:rPr lang="en-CA">
                <a:latin typeface="Gill Sans MT"/>
              </a:rPr>
              <a:t>: Precipitation amount.</a:t>
            </a:r>
          </a:p>
          <a:p>
            <a:pPr lvl="1"/>
            <a:r>
              <a:rPr lang="en-CA">
                <a:latin typeface="Gill Sans MT"/>
              </a:rPr>
              <a:t>snow: Snowfall amount.</a:t>
            </a:r>
          </a:p>
          <a:p>
            <a:pPr lvl="1"/>
            <a:r>
              <a:rPr lang="en-CA" err="1">
                <a:latin typeface="Gill Sans MT"/>
              </a:rPr>
              <a:t>wdir</a:t>
            </a:r>
            <a:r>
              <a:rPr lang="en-CA">
                <a:latin typeface="Gill Sans MT"/>
              </a:rPr>
              <a:t>, </a:t>
            </a:r>
            <a:r>
              <a:rPr lang="en-CA" err="1">
                <a:latin typeface="Gill Sans MT"/>
              </a:rPr>
              <a:t>wspd</a:t>
            </a:r>
            <a:r>
              <a:rPr lang="en-CA">
                <a:latin typeface="Gill Sans MT"/>
              </a:rPr>
              <a:t>, </a:t>
            </a:r>
            <a:r>
              <a:rPr lang="en-CA" err="1">
                <a:latin typeface="Gill Sans MT"/>
              </a:rPr>
              <a:t>wpgt</a:t>
            </a:r>
            <a:r>
              <a:rPr lang="en-CA">
                <a:latin typeface="Gill Sans MT"/>
              </a:rPr>
              <a:t>: Wind direction, speed and peak gust averages.</a:t>
            </a:r>
          </a:p>
          <a:p>
            <a:pPr lvl="1"/>
            <a:r>
              <a:rPr lang="en-CA" err="1">
                <a:latin typeface="Gill Sans MT"/>
              </a:rPr>
              <a:t>tsun</a:t>
            </a:r>
            <a:r>
              <a:rPr lang="en-CA">
                <a:latin typeface="Gill Sans MT"/>
              </a:rPr>
              <a:t>: Sunshine total.</a:t>
            </a:r>
          </a:p>
          <a:p>
            <a:pPr marL="228600" lvl="1" indent="0">
              <a:buNone/>
            </a:pPr>
            <a:r>
              <a:rPr lang="en-CA" i="1">
                <a:latin typeface="Gill Sans MT"/>
              </a:rPr>
              <a:t>Weather conditions can influence the demand for bikes and the choice between classic and electric bikes.</a:t>
            </a:r>
            <a:endParaRPr lang="en-CA" i="1"/>
          </a:p>
          <a:p>
            <a:pPr marL="0" indent="0">
              <a:buNone/>
            </a:pPr>
            <a:endParaRPr lang="en-CA">
              <a:latin typeface="Gill Sans MT"/>
            </a:endParaRPr>
          </a:p>
          <a:p>
            <a:pPr marL="342900" indent="-342900"/>
            <a:endParaRPr lang="en-CA"/>
          </a:p>
          <a:p>
            <a:pPr marL="342900" indent="-342900"/>
            <a:endParaRPr lang="en-CA">
              <a:latin typeface="Gill Sans MT"/>
            </a:endParaRPr>
          </a:p>
          <a:p>
            <a:pPr marL="342900" indent="-342900">
              <a:buAutoNum type="arabicPeriod"/>
            </a:pPr>
            <a:endParaRPr lang="en-CA">
              <a:latin typeface="Gill Sans MT"/>
            </a:endParaRPr>
          </a:p>
          <a:p>
            <a:pPr marL="342900" indent="-342900">
              <a:buAutoNum type="arabicPeriod"/>
            </a:pPr>
            <a:endParaRPr lang="en-CA">
              <a:latin typeface="Gill Sans MT"/>
            </a:endParaRPr>
          </a:p>
          <a:p>
            <a:pPr marL="342900" indent="-342900">
              <a:buAutoNum type="arabicPeriod"/>
            </a:pPr>
            <a:endParaRPr lang="en-CA">
              <a:latin typeface="Gill Sans MT"/>
            </a:endParaRPr>
          </a:p>
          <a:p>
            <a:pPr marL="342900" indent="-342900">
              <a:buAutoNum type="arabicPeriod"/>
            </a:pPr>
            <a:endParaRPr lang="en-CA">
              <a:latin typeface="Gill Sans MT"/>
            </a:endParaRPr>
          </a:p>
          <a:p>
            <a:endParaRPr lang="en-CA">
              <a:latin typeface="Gill Sans MT"/>
            </a:endParaRPr>
          </a:p>
        </p:txBody>
      </p:sp>
      <p:pic>
        <p:nvPicPr>
          <p:cNvPr id="4" name="內容版面配置區 3" descr="Lyft - Wikipedia">
            <a:extLst>
              <a:ext uri="{FF2B5EF4-FFF2-40B4-BE49-F238E27FC236}">
                <a16:creationId xmlns:a16="http://schemas.microsoft.com/office/drawing/2014/main" id="{7A9784CD-BB2E-6EFA-C881-772BD46A7EF1}"/>
              </a:ext>
            </a:extLst>
          </p:cNvPr>
          <p:cNvPicPr>
            <a:picLocks noChangeAspect="1"/>
          </p:cNvPicPr>
          <p:nvPr/>
        </p:nvPicPr>
        <p:blipFill>
          <a:blip r:embed="rId2"/>
          <a:stretch>
            <a:fillRect/>
          </a:stretch>
        </p:blipFill>
        <p:spPr>
          <a:xfrm>
            <a:off x="10234503" y="2166057"/>
            <a:ext cx="1254099" cy="886611"/>
          </a:xfrm>
          <a:prstGeom prst="rect">
            <a:avLst/>
          </a:prstGeom>
        </p:spPr>
      </p:pic>
      <p:pic>
        <p:nvPicPr>
          <p:cNvPr id="5" name="圖片 2" descr="Weather - Free weather icons">
            <a:extLst>
              <a:ext uri="{FF2B5EF4-FFF2-40B4-BE49-F238E27FC236}">
                <a16:creationId xmlns:a16="http://schemas.microsoft.com/office/drawing/2014/main" id="{C3B7B8D2-F162-BF1B-13D0-17E3689EB033}"/>
              </a:ext>
            </a:extLst>
          </p:cNvPr>
          <p:cNvPicPr>
            <a:picLocks noChangeAspect="1"/>
          </p:cNvPicPr>
          <p:nvPr/>
        </p:nvPicPr>
        <p:blipFill>
          <a:blip r:embed="rId3"/>
          <a:stretch>
            <a:fillRect/>
          </a:stretch>
        </p:blipFill>
        <p:spPr>
          <a:xfrm>
            <a:off x="10234502" y="4562835"/>
            <a:ext cx="1254099" cy="1254099"/>
          </a:xfrm>
          <a:prstGeom prst="rect">
            <a:avLst/>
          </a:prstGeom>
        </p:spPr>
      </p:pic>
    </p:spTree>
    <p:extLst>
      <p:ext uri="{BB962C8B-B14F-4D97-AF65-F5344CB8AC3E}">
        <p14:creationId xmlns:p14="http://schemas.microsoft.com/office/powerpoint/2010/main" val="379224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80F1B6-D9AF-DDE8-1C76-1379D9E83722}"/>
              </a:ext>
            </a:extLst>
          </p:cNvPr>
          <p:cNvSpPr txBox="1"/>
          <p:nvPr/>
        </p:nvSpPr>
        <p:spPr>
          <a:xfrm>
            <a:off x="2682420" y="1368265"/>
            <a:ext cx="682715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Combine monthly datasets from January 2022 to December 2022</a:t>
            </a:r>
          </a:p>
        </p:txBody>
      </p:sp>
      <p:pic>
        <p:nvPicPr>
          <p:cNvPr id="9" name="Graphic 8" descr="Database outline">
            <a:extLst>
              <a:ext uri="{FF2B5EF4-FFF2-40B4-BE49-F238E27FC236}">
                <a16:creationId xmlns:a16="http://schemas.microsoft.com/office/drawing/2014/main" id="{542DC976-278E-9CD1-4E61-F15D6B48D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70515" y="2445774"/>
            <a:ext cx="914400" cy="914400"/>
          </a:xfrm>
          <a:prstGeom prst="rect">
            <a:avLst/>
          </a:prstGeom>
        </p:spPr>
      </p:pic>
      <p:sp>
        <p:nvSpPr>
          <p:cNvPr id="10" name="TextBox 9">
            <a:extLst>
              <a:ext uri="{FF2B5EF4-FFF2-40B4-BE49-F238E27FC236}">
                <a16:creationId xmlns:a16="http://schemas.microsoft.com/office/drawing/2014/main" id="{0C0383E3-8D6C-46C3-F040-5BA07CEE8441}"/>
              </a:ext>
            </a:extLst>
          </p:cNvPr>
          <p:cNvSpPr txBox="1"/>
          <p:nvPr/>
        </p:nvSpPr>
        <p:spPr>
          <a:xfrm>
            <a:off x="2884329" y="2202566"/>
            <a:ext cx="128677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Gill Sans MT" panose="020B0502020104020203"/>
                <a:ea typeface="+mn-ea"/>
                <a:cs typeface="+mn-cs"/>
              </a:rPr>
              <a:t>January</a:t>
            </a:r>
          </a:p>
        </p:txBody>
      </p:sp>
      <p:pic>
        <p:nvPicPr>
          <p:cNvPr id="11" name="Graphic 10" descr="Database outline">
            <a:extLst>
              <a:ext uri="{FF2B5EF4-FFF2-40B4-BE49-F238E27FC236}">
                <a16:creationId xmlns:a16="http://schemas.microsoft.com/office/drawing/2014/main" id="{43E3BBC2-A93D-CD70-B4D3-8983A06715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6791" y="2445774"/>
            <a:ext cx="914400" cy="914400"/>
          </a:xfrm>
          <a:prstGeom prst="rect">
            <a:avLst/>
          </a:prstGeom>
        </p:spPr>
      </p:pic>
      <p:sp>
        <p:nvSpPr>
          <p:cNvPr id="12" name="TextBox 11">
            <a:extLst>
              <a:ext uri="{FF2B5EF4-FFF2-40B4-BE49-F238E27FC236}">
                <a16:creationId xmlns:a16="http://schemas.microsoft.com/office/drawing/2014/main" id="{D5ACC338-07A4-8994-7509-8F037E22E862}"/>
              </a:ext>
            </a:extLst>
          </p:cNvPr>
          <p:cNvSpPr txBox="1"/>
          <p:nvPr/>
        </p:nvSpPr>
        <p:spPr>
          <a:xfrm>
            <a:off x="3960605" y="2202566"/>
            <a:ext cx="128677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Gill Sans MT" panose="020B0502020104020203"/>
                <a:ea typeface="+mn-ea"/>
                <a:cs typeface="+mn-cs"/>
              </a:rPr>
              <a:t>February</a:t>
            </a:r>
          </a:p>
        </p:txBody>
      </p:sp>
      <p:pic>
        <p:nvPicPr>
          <p:cNvPr id="13" name="Graphic 12" descr="Database outline">
            <a:extLst>
              <a:ext uri="{FF2B5EF4-FFF2-40B4-BE49-F238E27FC236}">
                <a16:creationId xmlns:a16="http://schemas.microsoft.com/office/drawing/2014/main" id="{1B7E2293-989C-038E-36E0-B3566DE168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23067" y="2445774"/>
            <a:ext cx="914400" cy="914400"/>
          </a:xfrm>
          <a:prstGeom prst="rect">
            <a:avLst/>
          </a:prstGeom>
        </p:spPr>
      </p:pic>
      <p:sp>
        <p:nvSpPr>
          <p:cNvPr id="14" name="TextBox 13">
            <a:extLst>
              <a:ext uri="{FF2B5EF4-FFF2-40B4-BE49-F238E27FC236}">
                <a16:creationId xmlns:a16="http://schemas.microsoft.com/office/drawing/2014/main" id="{9F59C7CF-8E1A-748D-FEC3-AB0EE68F9D79}"/>
              </a:ext>
            </a:extLst>
          </p:cNvPr>
          <p:cNvSpPr txBox="1"/>
          <p:nvPr/>
        </p:nvSpPr>
        <p:spPr>
          <a:xfrm>
            <a:off x="5036881" y="2202566"/>
            <a:ext cx="128677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Gill Sans MT" panose="020B0502020104020203"/>
                <a:ea typeface="+mn-ea"/>
                <a:cs typeface="+mn-cs"/>
              </a:rPr>
              <a:t>March</a:t>
            </a:r>
          </a:p>
        </p:txBody>
      </p:sp>
      <p:pic>
        <p:nvPicPr>
          <p:cNvPr id="15" name="Graphic 14" descr="Database outline">
            <a:extLst>
              <a:ext uri="{FF2B5EF4-FFF2-40B4-BE49-F238E27FC236}">
                <a16:creationId xmlns:a16="http://schemas.microsoft.com/office/drawing/2014/main" id="{22C6DDBD-76A4-B194-5F5D-CA761E7587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5921" y="2445774"/>
            <a:ext cx="914400" cy="914400"/>
          </a:xfrm>
          <a:prstGeom prst="rect">
            <a:avLst/>
          </a:prstGeom>
        </p:spPr>
      </p:pic>
      <p:sp>
        <p:nvSpPr>
          <p:cNvPr id="19" name="TextBox 18">
            <a:extLst>
              <a:ext uri="{FF2B5EF4-FFF2-40B4-BE49-F238E27FC236}">
                <a16:creationId xmlns:a16="http://schemas.microsoft.com/office/drawing/2014/main" id="{DD45A3FA-4092-EBD8-F25A-F958A01C5DD0}"/>
              </a:ext>
            </a:extLst>
          </p:cNvPr>
          <p:cNvSpPr txBox="1"/>
          <p:nvPr/>
        </p:nvSpPr>
        <p:spPr>
          <a:xfrm>
            <a:off x="7549735" y="2202566"/>
            <a:ext cx="128677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Gill Sans MT" panose="020B0502020104020203"/>
                <a:ea typeface="+mn-ea"/>
                <a:cs typeface="+mn-cs"/>
              </a:rPr>
              <a:t>December</a:t>
            </a:r>
          </a:p>
        </p:txBody>
      </p:sp>
      <p:sp>
        <p:nvSpPr>
          <p:cNvPr id="20" name="TextBox 19">
            <a:extLst>
              <a:ext uri="{FF2B5EF4-FFF2-40B4-BE49-F238E27FC236}">
                <a16:creationId xmlns:a16="http://schemas.microsoft.com/office/drawing/2014/main" id="{3001DE8B-8C85-E220-2B3D-13DC94A4D442}"/>
              </a:ext>
            </a:extLst>
          </p:cNvPr>
          <p:cNvSpPr txBox="1"/>
          <p:nvPr/>
        </p:nvSpPr>
        <p:spPr>
          <a:xfrm>
            <a:off x="6554176" y="2541120"/>
            <a:ext cx="76503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Gill Sans MT" panose="020B0502020104020203"/>
                <a:ea typeface="+mn-ea"/>
                <a:cs typeface="+mn-cs"/>
              </a:rPr>
              <a:t>… </a:t>
            </a:r>
          </a:p>
        </p:txBody>
      </p:sp>
      <p:pic>
        <p:nvPicPr>
          <p:cNvPr id="22" name="Graphic 21" descr="Database outline">
            <a:extLst>
              <a:ext uri="{FF2B5EF4-FFF2-40B4-BE49-F238E27FC236}">
                <a16:creationId xmlns:a16="http://schemas.microsoft.com/office/drawing/2014/main" id="{975962C0-C8BB-14D7-74A4-470E4F4E3D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0042" y="4952314"/>
            <a:ext cx="1904952" cy="1545312"/>
          </a:xfrm>
          <a:prstGeom prst="rect">
            <a:avLst/>
          </a:prstGeom>
        </p:spPr>
      </p:pic>
      <p:sp>
        <p:nvSpPr>
          <p:cNvPr id="23" name="TextBox 22">
            <a:extLst>
              <a:ext uri="{FF2B5EF4-FFF2-40B4-BE49-F238E27FC236}">
                <a16:creationId xmlns:a16="http://schemas.microsoft.com/office/drawing/2014/main" id="{DFBCE757-1D07-7F63-0A3A-04545FAFF158}"/>
              </a:ext>
            </a:extLst>
          </p:cNvPr>
          <p:cNvSpPr txBox="1"/>
          <p:nvPr/>
        </p:nvSpPr>
        <p:spPr>
          <a:xfrm>
            <a:off x="5223067" y="4783037"/>
            <a:ext cx="159586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Gill Sans MT" panose="020B0502020104020203"/>
                <a:ea typeface="+mn-ea"/>
                <a:cs typeface="+mn-cs"/>
              </a:rPr>
              <a:t>2022 Lyft Trips</a:t>
            </a:r>
          </a:p>
        </p:txBody>
      </p:sp>
      <p:sp>
        <p:nvSpPr>
          <p:cNvPr id="24" name="Left Brace 23">
            <a:extLst>
              <a:ext uri="{FF2B5EF4-FFF2-40B4-BE49-F238E27FC236}">
                <a16:creationId xmlns:a16="http://schemas.microsoft.com/office/drawing/2014/main" id="{3645BD59-0FF9-60B1-77C4-7D08037CA400}"/>
              </a:ext>
            </a:extLst>
          </p:cNvPr>
          <p:cNvSpPr/>
          <p:nvPr/>
        </p:nvSpPr>
        <p:spPr>
          <a:xfrm rot="16200000">
            <a:off x="5587260" y="1250049"/>
            <a:ext cx="732503" cy="576599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sp>
        <p:nvSpPr>
          <p:cNvPr id="25" name="TextBox 24">
            <a:extLst>
              <a:ext uri="{FF2B5EF4-FFF2-40B4-BE49-F238E27FC236}">
                <a16:creationId xmlns:a16="http://schemas.microsoft.com/office/drawing/2014/main" id="{56FA4846-6E7F-41A2-2C69-D52367F08FE5}"/>
              </a:ext>
            </a:extLst>
          </p:cNvPr>
          <p:cNvSpPr txBox="1"/>
          <p:nvPr/>
        </p:nvSpPr>
        <p:spPr>
          <a:xfrm>
            <a:off x="2603090" y="191836"/>
            <a:ext cx="6985818"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Dataset 1: Bike trips</a:t>
            </a:r>
          </a:p>
        </p:txBody>
      </p:sp>
      <p:sp>
        <p:nvSpPr>
          <p:cNvPr id="33" name="Title 1">
            <a:extLst>
              <a:ext uri="{FF2B5EF4-FFF2-40B4-BE49-F238E27FC236}">
                <a16:creationId xmlns:a16="http://schemas.microsoft.com/office/drawing/2014/main" id="{03A27ECF-5B04-AEAC-2612-AABD6E444E2F}"/>
              </a:ext>
            </a:extLst>
          </p:cNvPr>
          <p:cNvSpPr txBox="1">
            <a:spLocks/>
          </p:cNvSpPr>
          <p:nvPr/>
        </p:nvSpPr>
        <p:spPr bwMode="black">
          <a:xfrm>
            <a:off x="1793436" y="1237931"/>
            <a:ext cx="628217" cy="630000"/>
          </a:xfrm>
          <a:prstGeom prst="ellipse">
            <a:avLst/>
          </a:prstGeom>
          <a:solidFill>
            <a:schemeClr val="bg2"/>
          </a:solidFill>
          <a:ln>
            <a:noFill/>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2000">
                <a:solidFill>
                  <a:srgbClr val="FFFFFF"/>
                </a:solidFill>
                <a:latin typeface="Gill Sans MT" panose="020B0502020104020203"/>
              </a:rPr>
              <a:t>1</a:t>
            </a:r>
            <a:endParaRPr kumimoji="0" lang="en-US" sz="2000" b="0" i="0" u="none" strike="noStrike" kern="1200" cap="all" spc="200" normalizeH="0" baseline="0" noProof="0">
              <a:ln>
                <a:noFill/>
              </a:ln>
              <a:solidFill>
                <a:srgbClr val="FFFFFF"/>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2408277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6FA4846-6E7F-41A2-2C69-D52367F08FE5}"/>
              </a:ext>
            </a:extLst>
          </p:cNvPr>
          <p:cNvSpPr txBox="1"/>
          <p:nvPr/>
        </p:nvSpPr>
        <p:spPr>
          <a:xfrm>
            <a:off x="2603090" y="191836"/>
            <a:ext cx="6985818"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Dataset 1: Bike trips</a:t>
            </a:r>
          </a:p>
        </p:txBody>
      </p:sp>
      <p:sp>
        <p:nvSpPr>
          <p:cNvPr id="2" name="TextBox 1">
            <a:extLst>
              <a:ext uri="{FF2B5EF4-FFF2-40B4-BE49-F238E27FC236}">
                <a16:creationId xmlns:a16="http://schemas.microsoft.com/office/drawing/2014/main" id="{3AEFA9C0-FA65-CF11-0EFB-70D6CB104008}"/>
              </a:ext>
            </a:extLst>
          </p:cNvPr>
          <p:cNvSpPr txBox="1"/>
          <p:nvPr/>
        </p:nvSpPr>
        <p:spPr>
          <a:xfrm>
            <a:off x="3017314" y="1341146"/>
            <a:ext cx="682715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Add weather attributes</a:t>
            </a:r>
          </a:p>
        </p:txBody>
      </p:sp>
      <p:pic>
        <p:nvPicPr>
          <p:cNvPr id="3" name="Graphic 2" descr="Database outline">
            <a:extLst>
              <a:ext uri="{FF2B5EF4-FFF2-40B4-BE49-F238E27FC236}">
                <a16:creationId xmlns:a16="http://schemas.microsoft.com/office/drawing/2014/main" id="{A6956E05-FFB8-3718-69BD-01B5468CAA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7590" y="2490752"/>
            <a:ext cx="1525338" cy="1237366"/>
          </a:xfrm>
          <a:prstGeom prst="rect">
            <a:avLst/>
          </a:prstGeom>
        </p:spPr>
      </p:pic>
      <p:sp>
        <p:nvSpPr>
          <p:cNvPr id="5" name="TextBox 4">
            <a:extLst>
              <a:ext uri="{FF2B5EF4-FFF2-40B4-BE49-F238E27FC236}">
                <a16:creationId xmlns:a16="http://schemas.microsoft.com/office/drawing/2014/main" id="{5A6DA093-FF0A-5311-68D1-2AD55C8A770C}"/>
              </a:ext>
            </a:extLst>
          </p:cNvPr>
          <p:cNvSpPr txBox="1"/>
          <p:nvPr/>
        </p:nvSpPr>
        <p:spPr>
          <a:xfrm>
            <a:off x="3162328" y="2232985"/>
            <a:ext cx="159586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Gill Sans MT" panose="020B0502020104020203"/>
                <a:ea typeface="+mn-ea"/>
                <a:cs typeface="+mn-cs"/>
              </a:rPr>
              <a:t>2022 Lyft Trips</a:t>
            </a:r>
          </a:p>
        </p:txBody>
      </p:sp>
      <p:pic>
        <p:nvPicPr>
          <p:cNvPr id="6" name="Graphic 5" descr="Database outline">
            <a:extLst>
              <a:ext uri="{FF2B5EF4-FFF2-40B4-BE49-F238E27FC236}">
                <a16:creationId xmlns:a16="http://schemas.microsoft.com/office/drawing/2014/main" id="{43F8F6E5-BD2B-F685-9B5A-6E388C899C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2226" y="2571539"/>
            <a:ext cx="1525338" cy="1237366"/>
          </a:xfrm>
          <a:prstGeom prst="rect">
            <a:avLst/>
          </a:prstGeom>
        </p:spPr>
      </p:pic>
      <p:sp>
        <p:nvSpPr>
          <p:cNvPr id="7" name="TextBox 6">
            <a:extLst>
              <a:ext uri="{FF2B5EF4-FFF2-40B4-BE49-F238E27FC236}">
                <a16:creationId xmlns:a16="http://schemas.microsoft.com/office/drawing/2014/main" id="{3773F9FE-A9E9-AA8F-ACDD-1E86AE39EEC8}"/>
              </a:ext>
            </a:extLst>
          </p:cNvPr>
          <p:cNvSpPr txBox="1"/>
          <p:nvPr/>
        </p:nvSpPr>
        <p:spPr>
          <a:xfrm>
            <a:off x="7136964" y="2109874"/>
            <a:ext cx="159586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Gill Sans MT" panose="020B0502020104020203"/>
                <a:ea typeface="+mn-ea"/>
                <a:cs typeface="+mn-cs"/>
              </a:rPr>
              <a:t>2022 Bay Area Weather data</a:t>
            </a:r>
          </a:p>
        </p:txBody>
      </p:sp>
      <p:sp>
        <p:nvSpPr>
          <p:cNvPr id="8" name="TextBox 7">
            <a:extLst>
              <a:ext uri="{FF2B5EF4-FFF2-40B4-BE49-F238E27FC236}">
                <a16:creationId xmlns:a16="http://schemas.microsoft.com/office/drawing/2014/main" id="{FC4F9CFF-AE29-70E1-2AA7-BFEC65A4A688}"/>
              </a:ext>
            </a:extLst>
          </p:cNvPr>
          <p:cNvSpPr txBox="1"/>
          <p:nvPr/>
        </p:nvSpPr>
        <p:spPr>
          <a:xfrm>
            <a:off x="5061162" y="3543452"/>
            <a:ext cx="206580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l Sans MT" panose="020B0502020104020203"/>
                <a:ea typeface="+mn-ea"/>
                <a:cs typeface="+mn-cs"/>
              </a:rPr>
              <a:t>Left join on date</a:t>
            </a:r>
          </a:p>
        </p:txBody>
      </p:sp>
      <p:pic>
        <p:nvPicPr>
          <p:cNvPr id="16" name="Graphic 15" descr="Add with solid fill">
            <a:extLst>
              <a:ext uri="{FF2B5EF4-FFF2-40B4-BE49-F238E27FC236}">
                <a16:creationId xmlns:a16="http://schemas.microsoft.com/office/drawing/2014/main" id="{56CC20F0-74AC-B51D-F2EA-6D7F98B359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7022" y="2965869"/>
            <a:ext cx="426577" cy="426577"/>
          </a:xfrm>
          <a:prstGeom prst="rect">
            <a:avLst/>
          </a:prstGeom>
        </p:spPr>
      </p:pic>
      <p:sp>
        <p:nvSpPr>
          <p:cNvPr id="17" name="Left Brace 16">
            <a:extLst>
              <a:ext uri="{FF2B5EF4-FFF2-40B4-BE49-F238E27FC236}">
                <a16:creationId xmlns:a16="http://schemas.microsoft.com/office/drawing/2014/main" id="{93FC820B-BF6D-31FB-7B82-80B2D50CE5B6}"/>
              </a:ext>
            </a:extLst>
          </p:cNvPr>
          <p:cNvSpPr/>
          <p:nvPr/>
        </p:nvSpPr>
        <p:spPr>
          <a:xfrm rot="16200000">
            <a:off x="5534059" y="1469141"/>
            <a:ext cx="732503" cy="576599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pic>
        <p:nvPicPr>
          <p:cNvPr id="18" name="Graphic 17" descr="Database outline">
            <a:extLst>
              <a:ext uri="{FF2B5EF4-FFF2-40B4-BE49-F238E27FC236}">
                <a16:creationId xmlns:a16="http://schemas.microsoft.com/office/drawing/2014/main" id="{E9BE12EF-F89E-CC02-E447-DA244EA120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2222" y="5120852"/>
            <a:ext cx="1904952" cy="1545312"/>
          </a:xfrm>
          <a:prstGeom prst="rect">
            <a:avLst/>
          </a:prstGeom>
        </p:spPr>
      </p:pic>
      <p:sp>
        <p:nvSpPr>
          <p:cNvPr id="21" name="TextBox 20">
            <a:extLst>
              <a:ext uri="{FF2B5EF4-FFF2-40B4-BE49-F238E27FC236}">
                <a16:creationId xmlns:a16="http://schemas.microsoft.com/office/drawing/2014/main" id="{F57E18A7-0D73-4D58-7714-71ACA74B4C34}"/>
              </a:ext>
            </a:extLst>
          </p:cNvPr>
          <p:cNvSpPr txBox="1"/>
          <p:nvPr/>
        </p:nvSpPr>
        <p:spPr>
          <a:xfrm>
            <a:off x="5095247" y="4951575"/>
            <a:ext cx="159586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Gill Sans MT" panose="020B0502020104020203"/>
                <a:ea typeface="+mn-ea"/>
                <a:cs typeface="+mn-cs"/>
              </a:rPr>
              <a:t>2022 Lyft Trips</a:t>
            </a:r>
          </a:p>
        </p:txBody>
      </p:sp>
      <p:sp>
        <p:nvSpPr>
          <p:cNvPr id="26" name="Title 1">
            <a:extLst>
              <a:ext uri="{FF2B5EF4-FFF2-40B4-BE49-F238E27FC236}">
                <a16:creationId xmlns:a16="http://schemas.microsoft.com/office/drawing/2014/main" id="{CE634686-7673-6406-948E-08D9369EAC10}"/>
              </a:ext>
            </a:extLst>
          </p:cNvPr>
          <p:cNvSpPr txBox="1">
            <a:spLocks/>
          </p:cNvSpPr>
          <p:nvPr/>
        </p:nvSpPr>
        <p:spPr bwMode="black">
          <a:xfrm>
            <a:off x="2125032" y="1210812"/>
            <a:ext cx="628217" cy="630000"/>
          </a:xfrm>
          <a:prstGeom prst="ellipse">
            <a:avLst/>
          </a:prstGeom>
          <a:solidFill>
            <a:schemeClr val="bg2"/>
          </a:solidFill>
          <a:ln>
            <a:noFill/>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2000">
                <a:solidFill>
                  <a:srgbClr val="FFFFFF"/>
                </a:solidFill>
                <a:latin typeface="Gill Sans MT" panose="020B0502020104020203"/>
              </a:rPr>
              <a:t>2</a:t>
            </a:r>
            <a:endParaRPr kumimoji="0" lang="en-US" sz="2000" b="0" i="0" u="none" strike="noStrike" kern="1200" cap="all" spc="200" normalizeH="0" baseline="0" noProof="0">
              <a:ln>
                <a:noFill/>
              </a:ln>
              <a:solidFill>
                <a:srgbClr val="FFFFFF"/>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2946538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ADC5AF-2A7F-22C3-EC13-B00864DBC1AA}"/>
              </a:ext>
            </a:extLst>
          </p:cNvPr>
          <p:cNvSpPr txBox="1"/>
          <p:nvPr/>
        </p:nvSpPr>
        <p:spPr>
          <a:xfrm>
            <a:off x="2603090" y="191836"/>
            <a:ext cx="6985818"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Dataset 1: Bike trips</a:t>
            </a:r>
          </a:p>
        </p:txBody>
      </p:sp>
      <p:sp>
        <p:nvSpPr>
          <p:cNvPr id="10" name="Title 1">
            <a:extLst>
              <a:ext uri="{FF2B5EF4-FFF2-40B4-BE49-F238E27FC236}">
                <a16:creationId xmlns:a16="http://schemas.microsoft.com/office/drawing/2014/main" id="{464429F6-1B4E-E4D9-C04A-53DB53460CF2}"/>
              </a:ext>
            </a:extLst>
          </p:cNvPr>
          <p:cNvSpPr txBox="1">
            <a:spLocks/>
          </p:cNvSpPr>
          <p:nvPr/>
        </p:nvSpPr>
        <p:spPr bwMode="black">
          <a:xfrm>
            <a:off x="3226088" y="1200763"/>
            <a:ext cx="628217" cy="630000"/>
          </a:xfrm>
          <a:prstGeom prst="ellipse">
            <a:avLst/>
          </a:prstGeom>
          <a:solidFill>
            <a:schemeClr val="bg2"/>
          </a:solidFill>
          <a:ln>
            <a:noFill/>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2000">
                <a:solidFill>
                  <a:srgbClr val="FFFFFF"/>
                </a:solidFill>
                <a:latin typeface="Gill Sans MT" panose="020B0502020104020203"/>
              </a:rPr>
              <a:t>3</a:t>
            </a:r>
            <a:endParaRPr kumimoji="0" lang="en-US" sz="2000" b="0" i="0" u="none" strike="noStrike" kern="1200" cap="all" spc="200" normalizeH="0" baseline="0" noProof="0">
              <a:ln>
                <a:noFill/>
              </a:ln>
              <a:solidFill>
                <a:srgbClr val="FFFFFF"/>
              </a:solidFill>
              <a:effectLst/>
              <a:uLnTx/>
              <a:uFillTx/>
              <a:latin typeface="Gill Sans MT" panose="020B0502020104020203"/>
              <a:ea typeface="+mj-ea"/>
              <a:cs typeface="+mj-cs"/>
            </a:endParaRPr>
          </a:p>
        </p:txBody>
      </p:sp>
      <p:sp>
        <p:nvSpPr>
          <p:cNvPr id="20" name="TextBox 19">
            <a:extLst>
              <a:ext uri="{FF2B5EF4-FFF2-40B4-BE49-F238E27FC236}">
                <a16:creationId xmlns:a16="http://schemas.microsoft.com/office/drawing/2014/main" id="{64EAC5DC-1FE4-928A-0FEA-DD873ABF8124}"/>
              </a:ext>
            </a:extLst>
          </p:cNvPr>
          <p:cNvSpPr txBox="1"/>
          <p:nvPr/>
        </p:nvSpPr>
        <p:spPr>
          <a:xfrm>
            <a:off x="4125290" y="1273064"/>
            <a:ext cx="6827159" cy="480131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Add Holidays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Import library “holidays”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sym typeface="Wingdings" panose="05000000000000000000" pitchFamily="2" charset="2"/>
              </a:rPr>
              <a:t></a:t>
            </a: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 Create binary attribute that takes value of 1 if the bike trip was during a Holiday; 0 otherwise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New Year's Day (January 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Martin Luther King Jr. Day (third Monday in January)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Presidents' Day (third Monday in February)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Memorial Day (last Monday in May)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Independence Day (July 4)</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Labor Day (first Monday in September)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Columbus Day (second Monday in October)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Veterans Day (November 11)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Thanksgiving Day (fourth Thursday in November)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Christmas Day (December 25)</a:t>
            </a:r>
          </a:p>
        </p:txBody>
      </p:sp>
    </p:spTree>
    <p:extLst>
      <p:ext uri="{BB962C8B-B14F-4D97-AF65-F5344CB8AC3E}">
        <p14:creationId xmlns:p14="http://schemas.microsoft.com/office/powerpoint/2010/main" val="2805525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F4B708E-17F9-7550-187F-93D4AE37D4D9}"/>
              </a:ext>
            </a:extLst>
          </p:cNvPr>
          <p:cNvGrpSpPr/>
          <p:nvPr/>
        </p:nvGrpSpPr>
        <p:grpSpPr>
          <a:xfrm>
            <a:off x="445709" y="766916"/>
            <a:ext cx="11746291" cy="6091084"/>
            <a:chOff x="4276166" y="601719"/>
            <a:chExt cx="7915834" cy="5711968"/>
          </a:xfrm>
        </p:grpSpPr>
        <p:sp>
          <p:nvSpPr>
            <p:cNvPr id="14" name="Freeform: Shape 13">
              <a:extLst>
                <a:ext uri="{FF2B5EF4-FFF2-40B4-BE49-F238E27FC236}">
                  <a16:creationId xmlns:a16="http://schemas.microsoft.com/office/drawing/2014/main" id="{8FAA13C3-33D8-5251-742E-6EB8539A4E65}"/>
                </a:ext>
              </a:extLst>
            </p:cNvPr>
            <p:cNvSpPr/>
            <p:nvPr/>
          </p:nvSpPr>
          <p:spPr>
            <a:xfrm flipH="1">
              <a:off x="4276166" y="601719"/>
              <a:ext cx="7915834" cy="5706177"/>
            </a:xfrm>
            <a:custGeom>
              <a:avLst/>
              <a:gdLst>
                <a:gd name="connsiteX0" fmla="*/ 0 w 7915834"/>
                <a:gd name="connsiteY0" fmla="*/ 0 h 5706177"/>
                <a:gd name="connsiteX1" fmla="*/ 0 w 7915834"/>
                <a:gd name="connsiteY1" fmla="*/ 336370 h 5706177"/>
                <a:gd name="connsiteX2" fmla="*/ 17721 w 7915834"/>
                <a:gd name="connsiteY2" fmla="*/ 337273 h 5706177"/>
                <a:gd name="connsiteX3" fmla="*/ 3130096 w 7915834"/>
                <a:gd name="connsiteY3" fmla="*/ 948120 h 5706177"/>
                <a:gd name="connsiteX4" fmla="*/ 869873 w 7915834"/>
                <a:gd name="connsiteY4" fmla="*/ 2267096 h 5706177"/>
                <a:gd name="connsiteX5" fmla="*/ 5288997 w 7915834"/>
                <a:gd name="connsiteY5" fmla="*/ 4113236 h 5706177"/>
                <a:gd name="connsiteX6" fmla="*/ 5946838 w 7915834"/>
                <a:gd name="connsiteY6" fmla="*/ 5706177 h 5706177"/>
                <a:gd name="connsiteX7" fmla="*/ 7895215 w 7915834"/>
                <a:gd name="connsiteY7" fmla="*/ 5706177 h 5706177"/>
                <a:gd name="connsiteX8" fmla="*/ 7296292 w 7915834"/>
                <a:gd name="connsiteY8" fmla="*/ 4091936 h 5706177"/>
                <a:gd name="connsiteX9" fmla="*/ 2522917 w 7915834"/>
                <a:gd name="connsiteY9" fmla="*/ 2319280 h 5706177"/>
                <a:gd name="connsiteX10" fmla="*/ 4783140 w 7915834"/>
                <a:gd name="connsiteY10" fmla="*/ 1063937 h 5706177"/>
                <a:gd name="connsiteX11" fmla="*/ 372952 w 7915834"/>
                <a:gd name="connsiteY11" fmla="*/ 3714 h 57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5834" h="5706177">
                  <a:moveTo>
                    <a:pt x="0" y="0"/>
                  </a:moveTo>
                  <a:lnTo>
                    <a:pt x="0" y="336370"/>
                  </a:lnTo>
                  <a:lnTo>
                    <a:pt x="17721" y="337273"/>
                  </a:lnTo>
                  <a:cubicBezTo>
                    <a:pt x="363541" y="355294"/>
                    <a:pt x="3130096" y="513060"/>
                    <a:pt x="3130096" y="948120"/>
                  </a:cubicBezTo>
                  <a:cubicBezTo>
                    <a:pt x="3130096" y="1412451"/>
                    <a:pt x="869873" y="1296102"/>
                    <a:pt x="869873" y="2267096"/>
                  </a:cubicBezTo>
                  <a:cubicBezTo>
                    <a:pt x="869873" y="3237824"/>
                    <a:pt x="4369973" y="3628138"/>
                    <a:pt x="5288997" y="4113236"/>
                  </a:cubicBezTo>
                  <a:cubicBezTo>
                    <a:pt x="6208022" y="4598334"/>
                    <a:pt x="5946838" y="5706177"/>
                    <a:pt x="5946838" y="5706177"/>
                  </a:cubicBezTo>
                  <a:lnTo>
                    <a:pt x="7895215" y="5706177"/>
                  </a:lnTo>
                  <a:cubicBezTo>
                    <a:pt x="7895215" y="5706177"/>
                    <a:pt x="8087726" y="4946049"/>
                    <a:pt x="7296292" y="4091936"/>
                  </a:cubicBezTo>
                  <a:cubicBezTo>
                    <a:pt x="6363007" y="3084733"/>
                    <a:pt x="2751453" y="2891972"/>
                    <a:pt x="2522917" y="2319280"/>
                  </a:cubicBezTo>
                  <a:cubicBezTo>
                    <a:pt x="2255728" y="1649409"/>
                    <a:pt x="4783140" y="1697066"/>
                    <a:pt x="4783140" y="1063937"/>
                  </a:cubicBezTo>
                  <a:cubicBezTo>
                    <a:pt x="4783140" y="381768"/>
                    <a:pt x="2388955" y="43352"/>
                    <a:pt x="372952" y="3714"/>
                  </a:cubicBezTo>
                  <a:close/>
                </a:path>
              </a:pathLst>
            </a:custGeom>
            <a:solidFill>
              <a:srgbClr val="2B323B"/>
            </a:solidFill>
            <a:ln w="12700">
              <a:miter lim="400000"/>
            </a:ln>
          </p:spPr>
          <p:txBody>
            <a:bodyPr wrap="square" lIns="16521" tIns="16521" rIns="16521" bIns="16521" anchor="ctr">
              <a:noAutofit/>
            </a:bodyPr>
            <a:lstStyle/>
            <a:p>
              <a:pPr>
                <a:defRPr sz="3000">
                  <a:solidFill>
                    <a:srgbClr val="FFFFFF"/>
                  </a:solidFill>
                  <a:effectLst>
                    <a:outerShdw blurRad="38100" dist="12700" dir="5400000" rotWithShape="0">
                      <a:srgbClr val="000000">
                        <a:alpha val="50000"/>
                      </a:srgbClr>
                    </a:outerShdw>
                  </a:effectLst>
                </a:defRPr>
              </a:pPr>
              <a:endParaRPr sz="1301"/>
            </a:p>
          </p:txBody>
        </p:sp>
        <p:sp>
          <p:nvSpPr>
            <p:cNvPr id="15" name="Freeform: Shape 14">
              <a:extLst>
                <a:ext uri="{FF2B5EF4-FFF2-40B4-BE49-F238E27FC236}">
                  <a16:creationId xmlns:a16="http://schemas.microsoft.com/office/drawing/2014/main" id="{F18648F4-8995-0CE9-3075-17C0D91CA37E}"/>
                </a:ext>
              </a:extLst>
            </p:cNvPr>
            <p:cNvSpPr/>
            <p:nvPr/>
          </p:nvSpPr>
          <p:spPr>
            <a:xfrm flipH="1">
              <a:off x="5183236" y="722635"/>
              <a:ext cx="7008764" cy="5591052"/>
            </a:xfrm>
            <a:custGeom>
              <a:avLst/>
              <a:gdLst>
                <a:gd name="connsiteX0" fmla="*/ 6998012 w 7008764"/>
                <a:gd name="connsiteY0" fmla="*/ 5509773 h 5591052"/>
                <a:gd name="connsiteX1" fmla="*/ 6987927 w 7008764"/>
                <a:gd name="connsiteY1" fmla="*/ 5520127 h 5591052"/>
                <a:gd name="connsiteX2" fmla="*/ 6987927 w 7008764"/>
                <a:gd name="connsiteY2" fmla="*/ 5580698 h 5591052"/>
                <a:gd name="connsiteX3" fmla="*/ 6998663 w 7008764"/>
                <a:gd name="connsiteY3" fmla="*/ 5591052 h 5591052"/>
                <a:gd name="connsiteX4" fmla="*/ 7008748 w 7008764"/>
                <a:gd name="connsiteY4" fmla="*/ 5580698 h 5591052"/>
                <a:gd name="connsiteX5" fmla="*/ 7008423 w 7008764"/>
                <a:gd name="connsiteY5" fmla="*/ 5519868 h 5591052"/>
                <a:gd name="connsiteX6" fmla="*/ 6998012 w 7008764"/>
                <a:gd name="connsiteY6" fmla="*/ 5509773 h 5591052"/>
                <a:gd name="connsiteX7" fmla="*/ 6982071 w 7008764"/>
                <a:gd name="connsiteY7" fmla="*/ 5179478 h 5591052"/>
                <a:gd name="connsiteX8" fmla="*/ 6972637 w 7008764"/>
                <a:gd name="connsiteY8" fmla="*/ 5190867 h 5591052"/>
                <a:gd name="connsiteX9" fmla="*/ 6984023 w 7008764"/>
                <a:gd name="connsiteY9" fmla="*/ 5355238 h 5591052"/>
                <a:gd name="connsiteX10" fmla="*/ 6994109 w 7008764"/>
                <a:gd name="connsiteY10" fmla="*/ 5365075 h 5591052"/>
                <a:gd name="connsiteX11" fmla="*/ 6994759 w 7008764"/>
                <a:gd name="connsiteY11" fmla="*/ 5365075 h 5591052"/>
                <a:gd name="connsiteX12" fmla="*/ 7004519 w 7008764"/>
                <a:gd name="connsiteY12" fmla="*/ 5354462 h 5591052"/>
                <a:gd name="connsiteX13" fmla="*/ 6993458 w 7008764"/>
                <a:gd name="connsiteY13" fmla="*/ 5189055 h 5591052"/>
                <a:gd name="connsiteX14" fmla="*/ 6982071 w 7008764"/>
                <a:gd name="connsiteY14" fmla="*/ 5179478 h 5591052"/>
                <a:gd name="connsiteX15" fmla="*/ 6921886 w 7008764"/>
                <a:gd name="connsiteY15" fmla="*/ 4854878 h 5591052"/>
                <a:gd name="connsiteX16" fmla="*/ 6914403 w 7008764"/>
                <a:gd name="connsiteY16" fmla="*/ 4867562 h 5591052"/>
                <a:gd name="connsiteX17" fmla="*/ 6950515 w 7008764"/>
                <a:gd name="connsiteY17" fmla="*/ 5027791 h 5591052"/>
                <a:gd name="connsiteX18" fmla="*/ 6960600 w 7008764"/>
                <a:gd name="connsiteY18" fmla="*/ 5036333 h 5591052"/>
                <a:gd name="connsiteX19" fmla="*/ 6962552 w 7008764"/>
                <a:gd name="connsiteY19" fmla="*/ 5036074 h 5591052"/>
                <a:gd name="connsiteX20" fmla="*/ 6971010 w 7008764"/>
                <a:gd name="connsiteY20" fmla="*/ 5024167 h 5591052"/>
                <a:gd name="connsiteX21" fmla="*/ 6934574 w 7008764"/>
                <a:gd name="connsiteY21" fmla="*/ 4862126 h 5591052"/>
                <a:gd name="connsiteX22" fmla="*/ 6921886 w 7008764"/>
                <a:gd name="connsiteY22" fmla="*/ 4854878 h 5591052"/>
                <a:gd name="connsiteX23" fmla="*/ 6793707 w 7008764"/>
                <a:gd name="connsiteY23" fmla="*/ 4551245 h 5591052"/>
                <a:gd name="connsiteX24" fmla="*/ 6789803 w 7008764"/>
                <a:gd name="connsiteY24" fmla="*/ 4565482 h 5591052"/>
                <a:gd name="connsiteX25" fmla="*/ 6861375 w 7008764"/>
                <a:gd name="connsiteY25" fmla="*/ 4712768 h 5591052"/>
                <a:gd name="connsiteX26" fmla="*/ 6871135 w 7008764"/>
                <a:gd name="connsiteY26" fmla="*/ 4718981 h 5591052"/>
                <a:gd name="connsiteX27" fmla="*/ 6874713 w 7008764"/>
                <a:gd name="connsiteY27" fmla="*/ 4718204 h 5591052"/>
                <a:gd name="connsiteX28" fmla="*/ 6880569 w 7008764"/>
                <a:gd name="connsiteY28" fmla="*/ 4704744 h 5591052"/>
                <a:gd name="connsiteX29" fmla="*/ 6807696 w 7008764"/>
                <a:gd name="connsiteY29" fmla="*/ 4555128 h 5591052"/>
                <a:gd name="connsiteX30" fmla="*/ 6793707 w 7008764"/>
                <a:gd name="connsiteY30" fmla="*/ 4551245 h 5591052"/>
                <a:gd name="connsiteX31" fmla="*/ 6595908 w 7008764"/>
                <a:gd name="connsiteY31" fmla="*/ 4288251 h 5591052"/>
                <a:gd name="connsiteX32" fmla="*/ 6595257 w 7008764"/>
                <a:gd name="connsiteY32" fmla="*/ 4302747 h 5591052"/>
                <a:gd name="connsiteX33" fmla="*/ 6700663 w 7008764"/>
                <a:gd name="connsiteY33" fmla="*/ 4428290 h 5591052"/>
                <a:gd name="connsiteX34" fmla="*/ 6708796 w 7008764"/>
                <a:gd name="connsiteY34" fmla="*/ 4432432 h 5591052"/>
                <a:gd name="connsiteX35" fmla="*/ 6715303 w 7008764"/>
                <a:gd name="connsiteY35" fmla="*/ 4430620 h 5591052"/>
                <a:gd name="connsiteX36" fmla="*/ 6717580 w 7008764"/>
                <a:gd name="connsiteY36" fmla="*/ 4416124 h 5591052"/>
                <a:gd name="connsiteX37" fmla="*/ 6610547 w 7008764"/>
                <a:gd name="connsiteY37" fmla="*/ 4288769 h 5591052"/>
                <a:gd name="connsiteX38" fmla="*/ 6595908 w 7008764"/>
                <a:gd name="connsiteY38" fmla="*/ 4288251 h 5591052"/>
                <a:gd name="connsiteX39" fmla="*/ 6360696 w 7008764"/>
                <a:gd name="connsiteY39" fmla="*/ 4069263 h 5591052"/>
                <a:gd name="connsiteX40" fmla="*/ 6346382 w 7008764"/>
                <a:gd name="connsiteY40" fmla="*/ 4071333 h 5591052"/>
                <a:gd name="connsiteX41" fmla="*/ 6348334 w 7008764"/>
                <a:gd name="connsiteY41" fmla="*/ 4086088 h 5591052"/>
                <a:gd name="connsiteX42" fmla="*/ 6476838 w 7008764"/>
                <a:gd name="connsiteY42" fmla="*/ 4188852 h 5591052"/>
                <a:gd name="connsiteX43" fmla="*/ 6483670 w 7008764"/>
                <a:gd name="connsiteY43" fmla="*/ 4191441 h 5591052"/>
                <a:gd name="connsiteX44" fmla="*/ 6491478 w 7008764"/>
                <a:gd name="connsiteY44" fmla="*/ 4187817 h 5591052"/>
                <a:gd name="connsiteX45" fmla="*/ 6490176 w 7008764"/>
                <a:gd name="connsiteY45" fmla="*/ 4173062 h 5591052"/>
                <a:gd name="connsiteX46" fmla="*/ 6360696 w 7008764"/>
                <a:gd name="connsiteY46" fmla="*/ 4069263 h 5591052"/>
                <a:gd name="connsiteX47" fmla="*/ 6081565 w 7008764"/>
                <a:gd name="connsiteY47" fmla="*/ 3889878 h 5591052"/>
                <a:gd name="connsiteX48" fmla="*/ 6067576 w 7008764"/>
                <a:gd name="connsiteY48" fmla="*/ 3893761 h 5591052"/>
                <a:gd name="connsiteX49" fmla="*/ 6071480 w 7008764"/>
                <a:gd name="connsiteY49" fmla="*/ 3907998 h 5591052"/>
                <a:gd name="connsiteX50" fmla="*/ 6212672 w 7008764"/>
                <a:gd name="connsiteY50" fmla="*/ 3992901 h 5591052"/>
                <a:gd name="connsiteX51" fmla="*/ 6218203 w 7008764"/>
                <a:gd name="connsiteY51" fmla="*/ 3994454 h 5591052"/>
                <a:gd name="connsiteX52" fmla="*/ 6226986 w 7008764"/>
                <a:gd name="connsiteY52" fmla="*/ 3989795 h 5591052"/>
                <a:gd name="connsiteX53" fmla="*/ 6224059 w 7008764"/>
                <a:gd name="connsiteY53" fmla="*/ 3975558 h 5591052"/>
                <a:gd name="connsiteX54" fmla="*/ 6081565 w 7008764"/>
                <a:gd name="connsiteY54" fmla="*/ 3889878 h 5591052"/>
                <a:gd name="connsiteX55" fmla="*/ 5785517 w 7008764"/>
                <a:gd name="connsiteY55" fmla="*/ 3740262 h 5591052"/>
                <a:gd name="connsiteX56" fmla="*/ 5771853 w 7008764"/>
                <a:gd name="connsiteY56" fmla="*/ 3745180 h 5591052"/>
                <a:gd name="connsiteX57" fmla="*/ 5776733 w 7008764"/>
                <a:gd name="connsiteY57" fmla="*/ 3758899 h 5591052"/>
                <a:gd name="connsiteX58" fmla="*/ 5925733 w 7008764"/>
                <a:gd name="connsiteY58" fmla="*/ 3830342 h 5591052"/>
                <a:gd name="connsiteX59" fmla="*/ 5930613 w 7008764"/>
                <a:gd name="connsiteY59" fmla="*/ 3831378 h 5591052"/>
                <a:gd name="connsiteX60" fmla="*/ 5940048 w 7008764"/>
                <a:gd name="connsiteY60" fmla="*/ 3825942 h 5591052"/>
                <a:gd name="connsiteX61" fmla="*/ 5935168 w 7008764"/>
                <a:gd name="connsiteY61" fmla="*/ 3812223 h 5591052"/>
                <a:gd name="connsiteX62" fmla="*/ 5785517 w 7008764"/>
                <a:gd name="connsiteY62" fmla="*/ 3740262 h 5591052"/>
                <a:gd name="connsiteX63" fmla="*/ 5480035 w 7008764"/>
                <a:gd name="connsiteY63" fmla="*/ 3611095 h 5591052"/>
                <a:gd name="connsiteX64" fmla="*/ 5466371 w 7008764"/>
                <a:gd name="connsiteY64" fmla="*/ 3616790 h 5591052"/>
                <a:gd name="connsiteX65" fmla="*/ 5472227 w 7008764"/>
                <a:gd name="connsiteY65" fmla="*/ 3630509 h 5591052"/>
                <a:gd name="connsiteX66" fmla="*/ 5625456 w 7008764"/>
                <a:gd name="connsiteY66" fmla="*/ 3692116 h 5591052"/>
                <a:gd name="connsiteX67" fmla="*/ 5629685 w 7008764"/>
                <a:gd name="connsiteY67" fmla="*/ 3693151 h 5591052"/>
                <a:gd name="connsiteX68" fmla="*/ 5639445 w 7008764"/>
                <a:gd name="connsiteY68" fmla="*/ 3686680 h 5591052"/>
                <a:gd name="connsiteX69" fmla="*/ 5633915 w 7008764"/>
                <a:gd name="connsiteY69" fmla="*/ 3673219 h 5591052"/>
                <a:gd name="connsiteX70" fmla="*/ 5480035 w 7008764"/>
                <a:gd name="connsiteY70" fmla="*/ 3611095 h 5591052"/>
                <a:gd name="connsiteX71" fmla="*/ 5168046 w 7008764"/>
                <a:gd name="connsiteY71" fmla="*/ 3498236 h 5591052"/>
                <a:gd name="connsiteX72" fmla="*/ 5154707 w 7008764"/>
                <a:gd name="connsiteY72" fmla="*/ 3504966 h 5591052"/>
                <a:gd name="connsiteX73" fmla="*/ 5161214 w 7008764"/>
                <a:gd name="connsiteY73" fmla="*/ 3518167 h 5591052"/>
                <a:gd name="connsiteX74" fmla="*/ 5317371 w 7008764"/>
                <a:gd name="connsiteY74" fmla="*/ 3572785 h 5591052"/>
                <a:gd name="connsiteX75" fmla="*/ 5320950 w 7008764"/>
                <a:gd name="connsiteY75" fmla="*/ 3573303 h 5591052"/>
                <a:gd name="connsiteX76" fmla="*/ 5331035 w 7008764"/>
                <a:gd name="connsiteY76" fmla="*/ 3566055 h 5591052"/>
                <a:gd name="connsiteX77" fmla="*/ 5324528 w 7008764"/>
                <a:gd name="connsiteY77" fmla="*/ 3552853 h 5591052"/>
                <a:gd name="connsiteX78" fmla="*/ 5168046 w 7008764"/>
                <a:gd name="connsiteY78" fmla="*/ 3498236 h 5591052"/>
                <a:gd name="connsiteX79" fmla="*/ 4851827 w 7008764"/>
                <a:gd name="connsiteY79" fmla="*/ 3397283 h 5591052"/>
                <a:gd name="connsiteX80" fmla="*/ 4838814 w 7008764"/>
                <a:gd name="connsiteY80" fmla="*/ 3404272 h 5591052"/>
                <a:gd name="connsiteX81" fmla="*/ 4845972 w 7008764"/>
                <a:gd name="connsiteY81" fmla="*/ 3417215 h 5591052"/>
                <a:gd name="connsiteX82" fmla="*/ 5004081 w 7008764"/>
                <a:gd name="connsiteY82" fmla="*/ 3466397 h 5591052"/>
                <a:gd name="connsiteX83" fmla="*/ 5007009 w 7008764"/>
                <a:gd name="connsiteY83" fmla="*/ 3466915 h 5591052"/>
                <a:gd name="connsiteX84" fmla="*/ 5017094 w 7008764"/>
                <a:gd name="connsiteY84" fmla="*/ 3459408 h 5591052"/>
                <a:gd name="connsiteX85" fmla="*/ 5010262 w 7008764"/>
                <a:gd name="connsiteY85" fmla="*/ 3446465 h 5591052"/>
                <a:gd name="connsiteX86" fmla="*/ 4851827 w 7008764"/>
                <a:gd name="connsiteY86" fmla="*/ 3397283 h 5591052"/>
                <a:gd name="connsiteX87" fmla="*/ 4533007 w 7008764"/>
                <a:gd name="connsiteY87" fmla="*/ 3306426 h 5591052"/>
                <a:gd name="connsiteX88" fmla="*/ 4520319 w 7008764"/>
                <a:gd name="connsiteY88" fmla="*/ 3313415 h 5591052"/>
                <a:gd name="connsiteX89" fmla="*/ 4527476 w 7008764"/>
                <a:gd name="connsiteY89" fmla="*/ 3326099 h 5591052"/>
                <a:gd name="connsiteX90" fmla="*/ 4686886 w 7008764"/>
                <a:gd name="connsiteY90" fmla="*/ 3370881 h 5591052"/>
                <a:gd name="connsiteX91" fmla="*/ 4689814 w 7008764"/>
                <a:gd name="connsiteY91" fmla="*/ 3371139 h 5591052"/>
                <a:gd name="connsiteX92" fmla="*/ 4699900 w 7008764"/>
                <a:gd name="connsiteY92" fmla="*/ 3363633 h 5591052"/>
                <a:gd name="connsiteX93" fmla="*/ 4692742 w 7008764"/>
                <a:gd name="connsiteY93" fmla="*/ 3350949 h 5591052"/>
                <a:gd name="connsiteX94" fmla="*/ 4533007 w 7008764"/>
                <a:gd name="connsiteY94" fmla="*/ 3306426 h 5591052"/>
                <a:gd name="connsiteX95" fmla="*/ 4211908 w 7008764"/>
                <a:gd name="connsiteY95" fmla="*/ 3222817 h 5591052"/>
                <a:gd name="connsiteX96" fmla="*/ 4199221 w 7008764"/>
                <a:gd name="connsiteY96" fmla="*/ 3230324 h 5591052"/>
                <a:gd name="connsiteX97" fmla="*/ 4206703 w 7008764"/>
                <a:gd name="connsiteY97" fmla="*/ 3242749 h 5591052"/>
                <a:gd name="connsiteX98" fmla="*/ 4367415 w 7008764"/>
                <a:gd name="connsiteY98" fmla="*/ 3283648 h 5591052"/>
                <a:gd name="connsiteX99" fmla="*/ 4370018 w 7008764"/>
                <a:gd name="connsiteY99" fmla="*/ 3283906 h 5591052"/>
                <a:gd name="connsiteX100" fmla="*/ 4380103 w 7008764"/>
                <a:gd name="connsiteY100" fmla="*/ 3276659 h 5591052"/>
                <a:gd name="connsiteX101" fmla="*/ 4372620 w 7008764"/>
                <a:gd name="connsiteY101" fmla="*/ 3263975 h 5591052"/>
                <a:gd name="connsiteX102" fmla="*/ 4211908 w 7008764"/>
                <a:gd name="connsiteY102" fmla="*/ 3222817 h 5591052"/>
                <a:gd name="connsiteX103" fmla="*/ 3890810 w 7008764"/>
                <a:gd name="connsiteY103" fmla="*/ 3141797 h 5591052"/>
                <a:gd name="connsiteX104" fmla="*/ 3878122 w 7008764"/>
                <a:gd name="connsiteY104" fmla="*/ 3149045 h 5591052"/>
                <a:gd name="connsiteX105" fmla="*/ 3885605 w 7008764"/>
                <a:gd name="connsiteY105" fmla="*/ 3161728 h 5591052"/>
                <a:gd name="connsiteX106" fmla="*/ 4046317 w 7008764"/>
                <a:gd name="connsiteY106" fmla="*/ 3202627 h 5591052"/>
                <a:gd name="connsiteX107" fmla="*/ 4048594 w 7008764"/>
                <a:gd name="connsiteY107" fmla="*/ 3202886 h 5591052"/>
                <a:gd name="connsiteX108" fmla="*/ 4059004 w 7008764"/>
                <a:gd name="connsiteY108" fmla="*/ 3195120 h 5591052"/>
                <a:gd name="connsiteX109" fmla="*/ 4051522 w 7008764"/>
                <a:gd name="connsiteY109" fmla="*/ 3182437 h 5591052"/>
                <a:gd name="connsiteX110" fmla="*/ 3890810 w 7008764"/>
                <a:gd name="connsiteY110" fmla="*/ 3141797 h 5591052"/>
                <a:gd name="connsiteX111" fmla="*/ 3570037 w 7008764"/>
                <a:gd name="connsiteY111" fmla="*/ 3056376 h 5591052"/>
                <a:gd name="connsiteX112" fmla="*/ 3557349 w 7008764"/>
                <a:gd name="connsiteY112" fmla="*/ 3063624 h 5591052"/>
                <a:gd name="connsiteX113" fmla="*/ 3564506 w 7008764"/>
                <a:gd name="connsiteY113" fmla="*/ 3076307 h 5591052"/>
                <a:gd name="connsiteX114" fmla="*/ 3724568 w 7008764"/>
                <a:gd name="connsiteY114" fmla="*/ 3119536 h 5591052"/>
                <a:gd name="connsiteX115" fmla="*/ 3727496 w 7008764"/>
                <a:gd name="connsiteY115" fmla="*/ 3120053 h 5591052"/>
                <a:gd name="connsiteX116" fmla="*/ 3737581 w 7008764"/>
                <a:gd name="connsiteY116" fmla="*/ 3112547 h 5591052"/>
                <a:gd name="connsiteX117" fmla="*/ 3730098 w 7008764"/>
                <a:gd name="connsiteY117" fmla="*/ 3099863 h 5591052"/>
                <a:gd name="connsiteX118" fmla="*/ 3570037 w 7008764"/>
                <a:gd name="connsiteY118" fmla="*/ 3056376 h 5591052"/>
                <a:gd name="connsiteX119" fmla="*/ 3251867 w 7008764"/>
                <a:gd name="connsiteY119" fmla="*/ 2965519 h 5591052"/>
                <a:gd name="connsiteX120" fmla="*/ 3238854 w 7008764"/>
                <a:gd name="connsiteY120" fmla="*/ 2972249 h 5591052"/>
                <a:gd name="connsiteX121" fmla="*/ 3245686 w 7008764"/>
                <a:gd name="connsiteY121" fmla="*/ 2985450 h 5591052"/>
                <a:gd name="connsiteX122" fmla="*/ 3404771 w 7008764"/>
                <a:gd name="connsiteY122" fmla="*/ 3031785 h 5591052"/>
                <a:gd name="connsiteX123" fmla="*/ 3407699 w 7008764"/>
                <a:gd name="connsiteY123" fmla="*/ 3032044 h 5591052"/>
                <a:gd name="connsiteX124" fmla="*/ 3418109 w 7008764"/>
                <a:gd name="connsiteY124" fmla="*/ 3024537 h 5591052"/>
                <a:gd name="connsiteX125" fmla="*/ 3410952 w 7008764"/>
                <a:gd name="connsiteY125" fmla="*/ 3011853 h 5591052"/>
                <a:gd name="connsiteX126" fmla="*/ 3251867 w 7008764"/>
                <a:gd name="connsiteY126" fmla="*/ 2965519 h 5591052"/>
                <a:gd name="connsiteX127" fmla="*/ 2935323 w 7008764"/>
                <a:gd name="connsiteY127" fmla="*/ 2866896 h 5591052"/>
                <a:gd name="connsiteX128" fmla="*/ 2922310 w 7008764"/>
                <a:gd name="connsiteY128" fmla="*/ 2873626 h 5591052"/>
                <a:gd name="connsiteX129" fmla="*/ 2928817 w 7008764"/>
                <a:gd name="connsiteY129" fmla="*/ 2886569 h 5591052"/>
                <a:gd name="connsiteX130" fmla="*/ 3086926 w 7008764"/>
                <a:gd name="connsiteY130" fmla="*/ 2937045 h 5591052"/>
                <a:gd name="connsiteX131" fmla="*/ 3090179 w 7008764"/>
                <a:gd name="connsiteY131" fmla="*/ 2937563 h 5591052"/>
                <a:gd name="connsiteX132" fmla="*/ 3099939 w 7008764"/>
                <a:gd name="connsiteY132" fmla="*/ 2930056 h 5591052"/>
                <a:gd name="connsiteX133" fmla="*/ 3093107 w 7008764"/>
                <a:gd name="connsiteY133" fmla="*/ 2917113 h 5591052"/>
                <a:gd name="connsiteX134" fmla="*/ 2935323 w 7008764"/>
                <a:gd name="connsiteY134" fmla="*/ 2866896 h 5591052"/>
                <a:gd name="connsiteX135" fmla="*/ 2622684 w 7008764"/>
                <a:gd name="connsiteY135" fmla="*/ 2758696 h 5591052"/>
                <a:gd name="connsiteX136" fmla="*/ 2609345 w 7008764"/>
                <a:gd name="connsiteY136" fmla="*/ 2764650 h 5591052"/>
                <a:gd name="connsiteX137" fmla="*/ 2615526 w 7008764"/>
                <a:gd name="connsiteY137" fmla="*/ 2777851 h 5591052"/>
                <a:gd name="connsiteX138" fmla="*/ 2771684 w 7008764"/>
                <a:gd name="connsiteY138" fmla="*/ 2834022 h 5591052"/>
                <a:gd name="connsiteX139" fmla="*/ 2774937 w 7008764"/>
                <a:gd name="connsiteY139" fmla="*/ 2834540 h 5591052"/>
                <a:gd name="connsiteX140" fmla="*/ 2785022 w 7008764"/>
                <a:gd name="connsiteY140" fmla="*/ 2827551 h 5591052"/>
                <a:gd name="connsiteX141" fmla="*/ 2778516 w 7008764"/>
                <a:gd name="connsiteY141" fmla="*/ 2814349 h 5591052"/>
                <a:gd name="connsiteX142" fmla="*/ 2622684 w 7008764"/>
                <a:gd name="connsiteY142" fmla="*/ 2758696 h 5591052"/>
                <a:gd name="connsiteX143" fmla="*/ 2316225 w 7008764"/>
                <a:gd name="connsiteY143" fmla="*/ 2633930 h 5591052"/>
                <a:gd name="connsiteX144" fmla="*/ 2302236 w 7008764"/>
                <a:gd name="connsiteY144" fmla="*/ 2639107 h 5591052"/>
                <a:gd name="connsiteX145" fmla="*/ 2307442 w 7008764"/>
                <a:gd name="connsiteY145" fmla="*/ 2653085 h 5591052"/>
                <a:gd name="connsiteX146" fmla="*/ 2460345 w 7008764"/>
                <a:gd name="connsiteY146" fmla="*/ 2717798 h 5591052"/>
                <a:gd name="connsiteX147" fmla="*/ 2464249 w 7008764"/>
                <a:gd name="connsiteY147" fmla="*/ 2718574 h 5591052"/>
                <a:gd name="connsiteX148" fmla="*/ 2474334 w 7008764"/>
                <a:gd name="connsiteY148" fmla="*/ 2712103 h 5591052"/>
                <a:gd name="connsiteX149" fmla="*/ 2468478 w 7008764"/>
                <a:gd name="connsiteY149" fmla="*/ 2698384 h 5591052"/>
                <a:gd name="connsiteX150" fmla="*/ 2316225 w 7008764"/>
                <a:gd name="connsiteY150" fmla="*/ 2633930 h 5591052"/>
                <a:gd name="connsiteX151" fmla="*/ 2022780 w 7008764"/>
                <a:gd name="connsiteY151" fmla="*/ 2483278 h 5591052"/>
                <a:gd name="connsiteX152" fmla="*/ 2008466 w 7008764"/>
                <a:gd name="connsiteY152" fmla="*/ 2486643 h 5591052"/>
                <a:gd name="connsiteX153" fmla="*/ 2011719 w 7008764"/>
                <a:gd name="connsiteY153" fmla="*/ 2501139 h 5591052"/>
                <a:gd name="connsiteX154" fmla="*/ 2157466 w 7008764"/>
                <a:gd name="connsiteY154" fmla="*/ 2581900 h 5591052"/>
                <a:gd name="connsiteX155" fmla="*/ 2162020 w 7008764"/>
                <a:gd name="connsiteY155" fmla="*/ 2582936 h 5591052"/>
                <a:gd name="connsiteX156" fmla="*/ 2171129 w 7008764"/>
                <a:gd name="connsiteY156" fmla="*/ 2577241 h 5591052"/>
                <a:gd name="connsiteX157" fmla="*/ 2166900 w 7008764"/>
                <a:gd name="connsiteY157" fmla="*/ 2563263 h 5591052"/>
                <a:gd name="connsiteX158" fmla="*/ 2022780 w 7008764"/>
                <a:gd name="connsiteY158" fmla="*/ 2483278 h 5591052"/>
                <a:gd name="connsiteX159" fmla="*/ 1759590 w 7008764"/>
                <a:gd name="connsiteY159" fmla="*/ 2271796 h 5591052"/>
                <a:gd name="connsiteX160" fmla="*/ 1757313 w 7008764"/>
                <a:gd name="connsiteY160" fmla="*/ 2286292 h 5591052"/>
                <a:gd name="connsiteX161" fmla="*/ 1874756 w 7008764"/>
                <a:gd name="connsiteY161" fmla="*/ 2405881 h 5591052"/>
                <a:gd name="connsiteX162" fmla="*/ 1881262 w 7008764"/>
                <a:gd name="connsiteY162" fmla="*/ 2408211 h 5591052"/>
                <a:gd name="connsiteX163" fmla="*/ 1889396 w 7008764"/>
                <a:gd name="connsiteY163" fmla="*/ 2404587 h 5591052"/>
                <a:gd name="connsiteX164" fmla="*/ 1887769 w 7008764"/>
                <a:gd name="connsiteY164" fmla="*/ 2389832 h 5591052"/>
                <a:gd name="connsiteX165" fmla="*/ 1773904 w 7008764"/>
                <a:gd name="connsiteY165" fmla="*/ 2274385 h 5591052"/>
                <a:gd name="connsiteX166" fmla="*/ 1759590 w 7008764"/>
                <a:gd name="connsiteY166" fmla="*/ 2271796 h 5591052"/>
                <a:gd name="connsiteX167" fmla="*/ 1768374 w 7008764"/>
                <a:gd name="connsiteY167" fmla="*/ 1966351 h 5591052"/>
                <a:gd name="connsiteX168" fmla="*/ 1754060 w 7008764"/>
                <a:gd name="connsiteY168" fmla="*/ 1968681 h 5591052"/>
                <a:gd name="connsiteX169" fmla="*/ 1699079 w 7008764"/>
                <a:gd name="connsiteY169" fmla="*/ 2124768 h 5591052"/>
                <a:gd name="connsiteX170" fmla="*/ 1699079 w 7008764"/>
                <a:gd name="connsiteY170" fmla="*/ 2128392 h 5591052"/>
                <a:gd name="connsiteX171" fmla="*/ 1709490 w 7008764"/>
                <a:gd name="connsiteY171" fmla="*/ 2138746 h 5591052"/>
                <a:gd name="connsiteX172" fmla="*/ 1719900 w 7008764"/>
                <a:gd name="connsiteY172" fmla="*/ 2128392 h 5591052"/>
                <a:gd name="connsiteX173" fmla="*/ 1719900 w 7008764"/>
                <a:gd name="connsiteY173" fmla="*/ 2124768 h 5591052"/>
                <a:gd name="connsiteX174" fmla="*/ 1770976 w 7008764"/>
                <a:gd name="connsiteY174" fmla="*/ 1980588 h 5591052"/>
                <a:gd name="connsiteX175" fmla="*/ 1768374 w 7008764"/>
                <a:gd name="connsiteY175" fmla="*/ 1966351 h 5591052"/>
                <a:gd name="connsiteX176" fmla="*/ 2009767 w 7008764"/>
                <a:gd name="connsiteY176" fmla="*/ 1754352 h 5591052"/>
                <a:gd name="connsiteX177" fmla="*/ 1975933 w 7008764"/>
                <a:gd name="connsiteY177" fmla="*/ 1775060 h 5591052"/>
                <a:gd name="connsiteX178" fmla="*/ 1871828 w 7008764"/>
                <a:gd name="connsiteY178" fmla="*/ 1848573 h 5591052"/>
                <a:gd name="connsiteX179" fmla="*/ 1870201 w 7008764"/>
                <a:gd name="connsiteY179" fmla="*/ 1863069 h 5591052"/>
                <a:gd name="connsiteX180" fmla="*/ 1878334 w 7008764"/>
                <a:gd name="connsiteY180" fmla="*/ 1866952 h 5591052"/>
                <a:gd name="connsiteX181" fmla="*/ 1884841 w 7008764"/>
                <a:gd name="connsiteY181" fmla="*/ 1864881 h 5591052"/>
                <a:gd name="connsiteX182" fmla="*/ 1986994 w 7008764"/>
                <a:gd name="connsiteY182" fmla="*/ 1792920 h 5591052"/>
                <a:gd name="connsiteX183" fmla="*/ 2020177 w 7008764"/>
                <a:gd name="connsiteY183" fmla="*/ 1772471 h 5591052"/>
                <a:gd name="connsiteX184" fmla="*/ 2023756 w 7008764"/>
                <a:gd name="connsiteY184" fmla="*/ 1757975 h 5591052"/>
                <a:gd name="connsiteX185" fmla="*/ 2009767 w 7008764"/>
                <a:gd name="connsiteY185" fmla="*/ 1754352 h 5591052"/>
                <a:gd name="connsiteX186" fmla="*/ 2305815 w 7008764"/>
                <a:gd name="connsiteY186" fmla="*/ 1602664 h 5591052"/>
                <a:gd name="connsiteX187" fmla="*/ 2155514 w 7008764"/>
                <a:gd name="connsiteY187" fmla="*/ 1673849 h 5591052"/>
                <a:gd name="connsiteX188" fmla="*/ 2150959 w 7008764"/>
                <a:gd name="connsiteY188" fmla="*/ 1687827 h 5591052"/>
                <a:gd name="connsiteX189" fmla="*/ 2160068 w 7008764"/>
                <a:gd name="connsiteY189" fmla="*/ 1693521 h 5591052"/>
                <a:gd name="connsiteX190" fmla="*/ 2164948 w 7008764"/>
                <a:gd name="connsiteY190" fmla="*/ 1692745 h 5591052"/>
                <a:gd name="connsiteX191" fmla="*/ 2314273 w 7008764"/>
                <a:gd name="connsiteY191" fmla="*/ 1621819 h 5591052"/>
                <a:gd name="connsiteX192" fmla="*/ 2319804 w 7008764"/>
                <a:gd name="connsiteY192" fmla="*/ 1608100 h 5591052"/>
                <a:gd name="connsiteX193" fmla="*/ 2305815 w 7008764"/>
                <a:gd name="connsiteY193" fmla="*/ 1602664 h 5591052"/>
                <a:gd name="connsiteX194" fmla="*/ 2614225 w 7008764"/>
                <a:gd name="connsiteY194" fmla="*/ 1478157 h 5591052"/>
                <a:gd name="connsiteX195" fmla="*/ 2459369 w 7008764"/>
                <a:gd name="connsiteY195" fmla="*/ 1537951 h 5591052"/>
                <a:gd name="connsiteX196" fmla="*/ 2453514 w 7008764"/>
                <a:gd name="connsiteY196" fmla="*/ 1551412 h 5591052"/>
                <a:gd name="connsiteX197" fmla="*/ 2463273 w 7008764"/>
                <a:gd name="connsiteY197" fmla="*/ 1558142 h 5591052"/>
                <a:gd name="connsiteX198" fmla="*/ 2466852 w 7008764"/>
                <a:gd name="connsiteY198" fmla="*/ 1557106 h 5591052"/>
                <a:gd name="connsiteX199" fmla="*/ 2621382 w 7008764"/>
                <a:gd name="connsiteY199" fmla="*/ 1497312 h 5591052"/>
                <a:gd name="connsiteX200" fmla="*/ 2627564 w 7008764"/>
                <a:gd name="connsiteY200" fmla="*/ 1484110 h 5591052"/>
                <a:gd name="connsiteX201" fmla="*/ 2614225 w 7008764"/>
                <a:gd name="connsiteY201" fmla="*/ 1478157 h 5591052"/>
                <a:gd name="connsiteX202" fmla="*/ 2927841 w 7008764"/>
                <a:gd name="connsiteY202" fmla="*/ 1367368 h 5591052"/>
                <a:gd name="connsiteX203" fmla="*/ 2770708 w 7008764"/>
                <a:gd name="connsiteY203" fmla="*/ 1421727 h 5591052"/>
                <a:gd name="connsiteX204" fmla="*/ 2764526 w 7008764"/>
                <a:gd name="connsiteY204" fmla="*/ 1435187 h 5591052"/>
                <a:gd name="connsiteX205" fmla="*/ 2773961 w 7008764"/>
                <a:gd name="connsiteY205" fmla="*/ 1441917 h 5591052"/>
                <a:gd name="connsiteX206" fmla="*/ 2777865 w 7008764"/>
                <a:gd name="connsiteY206" fmla="*/ 1441141 h 5591052"/>
                <a:gd name="connsiteX207" fmla="*/ 2934673 w 7008764"/>
                <a:gd name="connsiteY207" fmla="*/ 1386782 h 5591052"/>
                <a:gd name="connsiteX208" fmla="*/ 2941179 w 7008764"/>
                <a:gd name="connsiteY208" fmla="*/ 1373580 h 5591052"/>
                <a:gd name="connsiteX209" fmla="*/ 2927841 w 7008764"/>
                <a:gd name="connsiteY209" fmla="*/ 1367368 h 5591052"/>
                <a:gd name="connsiteX210" fmla="*/ 3241131 w 7008764"/>
                <a:gd name="connsiteY210" fmla="*/ 1258909 h 5591052"/>
                <a:gd name="connsiteX211" fmla="*/ 3084649 w 7008764"/>
                <a:gd name="connsiteY211" fmla="*/ 1313527 h 5591052"/>
                <a:gd name="connsiteX212" fmla="*/ 3078142 w 7008764"/>
                <a:gd name="connsiteY212" fmla="*/ 1326728 h 5591052"/>
                <a:gd name="connsiteX213" fmla="*/ 3087902 w 7008764"/>
                <a:gd name="connsiteY213" fmla="*/ 1333717 h 5591052"/>
                <a:gd name="connsiteX214" fmla="*/ 3091155 w 7008764"/>
                <a:gd name="connsiteY214" fmla="*/ 1332941 h 5591052"/>
                <a:gd name="connsiteX215" fmla="*/ 3248288 w 7008764"/>
                <a:gd name="connsiteY215" fmla="*/ 1278323 h 5591052"/>
                <a:gd name="connsiteX216" fmla="*/ 3254470 w 7008764"/>
                <a:gd name="connsiteY216" fmla="*/ 1265122 h 5591052"/>
                <a:gd name="connsiteX217" fmla="*/ 3241131 w 7008764"/>
                <a:gd name="connsiteY217" fmla="*/ 1258909 h 5591052"/>
                <a:gd name="connsiteX218" fmla="*/ 3550518 w 7008764"/>
                <a:gd name="connsiteY218" fmla="*/ 1140355 h 5591052"/>
                <a:gd name="connsiteX219" fmla="*/ 3397288 w 7008764"/>
                <a:gd name="connsiteY219" fmla="*/ 1202221 h 5591052"/>
                <a:gd name="connsiteX220" fmla="*/ 3391107 w 7008764"/>
                <a:gd name="connsiteY220" fmla="*/ 1215681 h 5591052"/>
                <a:gd name="connsiteX221" fmla="*/ 3400867 w 7008764"/>
                <a:gd name="connsiteY221" fmla="*/ 1222152 h 5591052"/>
                <a:gd name="connsiteX222" fmla="*/ 3404446 w 7008764"/>
                <a:gd name="connsiteY222" fmla="*/ 1221634 h 5591052"/>
                <a:gd name="connsiteX223" fmla="*/ 3558976 w 7008764"/>
                <a:gd name="connsiteY223" fmla="*/ 1158992 h 5591052"/>
                <a:gd name="connsiteX224" fmla="*/ 3564181 w 7008764"/>
                <a:gd name="connsiteY224" fmla="*/ 1145532 h 5591052"/>
                <a:gd name="connsiteX225" fmla="*/ 3550518 w 7008764"/>
                <a:gd name="connsiteY225" fmla="*/ 1140355 h 5591052"/>
                <a:gd name="connsiteX226" fmla="*/ 3832902 w 7008764"/>
                <a:gd name="connsiteY226" fmla="*/ 975725 h 5591052"/>
                <a:gd name="connsiteX227" fmla="*/ 3698542 w 7008764"/>
                <a:gd name="connsiteY227" fmla="*/ 1068135 h 5591052"/>
                <a:gd name="connsiteX228" fmla="*/ 3694638 w 7008764"/>
                <a:gd name="connsiteY228" fmla="*/ 1082113 h 5591052"/>
                <a:gd name="connsiteX229" fmla="*/ 3703747 w 7008764"/>
                <a:gd name="connsiteY229" fmla="*/ 1087290 h 5591052"/>
                <a:gd name="connsiteX230" fmla="*/ 3708952 w 7008764"/>
                <a:gd name="connsiteY230" fmla="*/ 1085996 h 5591052"/>
                <a:gd name="connsiteX231" fmla="*/ 3847216 w 7008764"/>
                <a:gd name="connsiteY231" fmla="*/ 990739 h 5591052"/>
                <a:gd name="connsiteX232" fmla="*/ 3847542 w 7008764"/>
                <a:gd name="connsiteY232" fmla="*/ 976243 h 5591052"/>
                <a:gd name="connsiteX233" fmla="*/ 3832902 w 7008764"/>
                <a:gd name="connsiteY233" fmla="*/ 975725 h 5591052"/>
                <a:gd name="connsiteX234" fmla="*/ 3857952 w 7008764"/>
                <a:gd name="connsiteY234" fmla="*/ 685035 h 5591052"/>
                <a:gd name="connsiteX235" fmla="*/ 3856325 w 7008764"/>
                <a:gd name="connsiteY235" fmla="*/ 699530 h 5591052"/>
                <a:gd name="connsiteX236" fmla="*/ 3910655 w 7008764"/>
                <a:gd name="connsiteY236" fmla="*/ 830251 h 5591052"/>
                <a:gd name="connsiteX237" fmla="*/ 3910004 w 7008764"/>
                <a:gd name="connsiteY237" fmla="*/ 843452 h 5591052"/>
                <a:gd name="connsiteX238" fmla="*/ 3919439 w 7008764"/>
                <a:gd name="connsiteY238" fmla="*/ 854842 h 5591052"/>
                <a:gd name="connsiteX239" fmla="*/ 3920740 w 7008764"/>
                <a:gd name="connsiteY239" fmla="*/ 854842 h 5591052"/>
                <a:gd name="connsiteX240" fmla="*/ 3930825 w 7008764"/>
                <a:gd name="connsiteY240" fmla="*/ 845264 h 5591052"/>
                <a:gd name="connsiteX241" fmla="*/ 3931476 w 7008764"/>
                <a:gd name="connsiteY241" fmla="*/ 830251 h 5591052"/>
                <a:gd name="connsiteX242" fmla="*/ 3872592 w 7008764"/>
                <a:gd name="connsiteY242" fmla="*/ 686588 h 5591052"/>
                <a:gd name="connsiteX243" fmla="*/ 3857952 w 7008764"/>
                <a:gd name="connsiteY243" fmla="*/ 685035 h 5591052"/>
                <a:gd name="connsiteX244" fmla="*/ 3597568 w 7008764"/>
                <a:gd name="connsiteY244" fmla="*/ 487466 h 5591052"/>
                <a:gd name="connsiteX245" fmla="*/ 3591834 w 7008764"/>
                <a:gd name="connsiteY245" fmla="*/ 492708 h 5591052"/>
                <a:gd name="connsiteX246" fmla="*/ 3596389 w 7008764"/>
                <a:gd name="connsiteY246" fmla="*/ 506427 h 5591052"/>
                <a:gd name="connsiteX247" fmla="*/ 3737581 w 7008764"/>
                <a:gd name="connsiteY247" fmla="*/ 589001 h 5591052"/>
                <a:gd name="connsiteX248" fmla="*/ 3743762 w 7008764"/>
                <a:gd name="connsiteY248" fmla="*/ 590813 h 5591052"/>
                <a:gd name="connsiteX249" fmla="*/ 3752220 w 7008764"/>
                <a:gd name="connsiteY249" fmla="*/ 586671 h 5591052"/>
                <a:gd name="connsiteX250" fmla="*/ 3750268 w 7008764"/>
                <a:gd name="connsiteY250" fmla="*/ 572434 h 5591052"/>
                <a:gd name="connsiteX251" fmla="*/ 3605498 w 7008764"/>
                <a:gd name="connsiteY251" fmla="*/ 488049 h 5591052"/>
                <a:gd name="connsiteX252" fmla="*/ 3597568 w 7008764"/>
                <a:gd name="connsiteY252" fmla="*/ 487466 h 5591052"/>
                <a:gd name="connsiteX253" fmla="*/ 3293509 w 7008764"/>
                <a:gd name="connsiteY253" fmla="*/ 370530 h 5591052"/>
                <a:gd name="connsiteX254" fmla="*/ 3280496 w 7008764"/>
                <a:gd name="connsiteY254" fmla="*/ 377519 h 5591052"/>
                <a:gd name="connsiteX255" fmla="*/ 3287328 w 7008764"/>
                <a:gd name="connsiteY255" fmla="*/ 390461 h 5591052"/>
                <a:gd name="connsiteX256" fmla="*/ 3444461 w 7008764"/>
                <a:gd name="connsiteY256" fmla="*/ 442491 h 5591052"/>
                <a:gd name="connsiteX257" fmla="*/ 3448039 w 7008764"/>
                <a:gd name="connsiteY257" fmla="*/ 443008 h 5591052"/>
                <a:gd name="connsiteX258" fmla="*/ 3457799 w 7008764"/>
                <a:gd name="connsiteY258" fmla="*/ 436537 h 5591052"/>
                <a:gd name="connsiteX259" fmla="*/ 3451618 w 7008764"/>
                <a:gd name="connsiteY259" fmla="*/ 423077 h 5591052"/>
                <a:gd name="connsiteX260" fmla="*/ 3293509 w 7008764"/>
                <a:gd name="connsiteY260" fmla="*/ 370530 h 5591052"/>
                <a:gd name="connsiteX261" fmla="*/ 2970784 w 7008764"/>
                <a:gd name="connsiteY261" fmla="*/ 287438 h 5591052"/>
                <a:gd name="connsiteX262" fmla="*/ 2958096 w 7008764"/>
                <a:gd name="connsiteY262" fmla="*/ 295463 h 5591052"/>
                <a:gd name="connsiteX263" fmla="*/ 2966230 w 7008764"/>
                <a:gd name="connsiteY263" fmla="*/ 307888 h 5591052"/>
                <a:gd name="connsiteX264" fmla="*/ 3127592 w 7008764"/>
                <a:gd name="connsiteY264" fmla="*/ 345939 h 5591052"/>
                <a:gd name="connsiteX265" fmla="*/ 3130194 w 7008764"/>
                <a:gd name="connsiteY265" fmla="*/ 346198 h 5591052"/>
                <a:gd name="connsiteX266" fmla="*/ 3139954 w 7008764"/>
                <a:gd name="connsiteY266" fmla="*/ 338432 h 5591052"/>
                <a:gd name="connsiteX267" fmla="*/ 3132472 w 7008764"/>
                <a:gd name="connsiteY267" fmla="*/ 325749 h 5591052"/>
                <a:gd name="connsiteX268" fmla="*/ 2970784 w 7008764"/>
                <a:gd name="connsiteY268" fmla="*/ 287438 h 5591052"/>
                <a:gd name="connsiteX269" fmla="*/ 2643830 w 7008764"/>
                <a:gd name="connsiteY269" fmla="*/ 224020 h 5591052"/>
                <a:gd name="connsiteX270" fmla="*/ 2632118 w 7008764"/>
                <a:gd name="connsiteY270" fmla="*/ 232562 h 5591052"/>
                <a:gd name="connsiteX271" fmla="*/ 2640577 w 7008764"/>
                <a:gd name="connsiteY271" fmla="*/ 244469 h 5591052"/>
                <a:gd name="connsiteX272" fmla="*/ 2803891 w 7008764"/>
                <a:gd name="connsiteY272" fmla="*/ 274237 h 5591052"/>
                <a:gd name="connsiteX273" fmla="*/ 2805843 w 7008764"/>
                <a:gd name="connsiteY273" fmla="*/ 274496 h 5591052"/>
                <a:gd name="connsiteX274" fmla="*/ 2815928 w 7008764"/>
                <a:gd name="connsiteY274" fmla="*/ 265954 h 5591052"/>
                <a:gd name="connsiteX275" fmla="*/ 2807470 w 7008764"/>
                <a:gd name="connsiteY275" fmla="*/ 253788 h 5591052"/>
                <a:gd name="connsiteX276" fmla="*/ 2643830 w 7008764"/>
                <a:gd name="connsiteY276" fmla="*/ 224020 h 5591052"/>
                <a:gd name="connsiteX277" fmla="*/ 2315249 w 7008764"/>
                <a:gd name="connsiteY277" fmla="*/ 173544 h 5591052"/>
                <a:gd name="connsiteX278" fmla="*/ 2303538 w 7008764"/>
                <a:gd name="connsiteY278" fmla="*/ 182345 h 5591052"/>
                <a:gd name="connsiteX279" fmla="*/ 2312321 w 7008764"/>
                <a:gd name="connsiteY279" fmla="*/ 193993 h 5591052"/>
                <a:gd name="connsiteX280" fmla="*/ 2476612 w 7008764"/>
                <a:gd name="connsiteY280" fmla="*/ 218066 h 5591052"/>
                <a:gd name="connsiteX281" fmla="*/ 2478238 w 7008764"/>
                <a:gd name="connsiteY281" fmla="*/ 218066 h 5591052"/>
                <a:gd name="connsiteX282" fmla="*/ 2488324 w 7008764"/>
                <a:gd name="connsiteY282" fmla="*/ 209524 h 5591052"/>
                <a:gd name="connsiteX283" fmla="*/ 2479865 w 7008764"/>
                <a:gd name="connsiteY283" fmla="*/ 197617 h 5591052"/>
                <a:gd name="connsiteX284" fmla="*/ 2315249 w 7008764"/>
                <a:gd name="connsiteY284" fmla="*/ 173544 h 5591052"/>
                <a:gd name="connsiteX285" fmla="*/ 1985367 w 7008764"/>
                <a:gd name="connsiteY285" fmla="*/ 131351 h 5591052"/>
                <a:gd name="connsiteX286" fmla="*/ 1973981 w 7008764"/>
                <a:gd name="connsiteY286" fmla="*/ 140411 h 5591052"/>
                <a:gd name="connsiteX287" fmla="*/ 1983090 w 7008764"/>
                <a:gd name="connsiteY287" fmla="*/ 152059 h 5591052"/>
                <a:gd name="connsiteX288" fmla="*/ 2147706 w 7008764"/>
                <a:gd name="connsiteY288" fmla="*/ 171991 h 5591052"/>
                <a:gd name="connsiteX289" fmla="*/ 2149007 w 7008764"/>
                <a:gd name="connsiteY289" fmla="*/ 171991 h 5591052"/>
                <a:gd name="connsiteX290" fmla="*/ 2159743 w 7008764"/>
                <a:gd name="connsiteY290" fmla="*/ 162931 h 5591052"/>
                <a:gd name="connsiteX291" fmla="*/ 2150634 w 7008764"/>
                <a:gd name="connsiteY291" fmla="*/ 151282 h 5591052"/>
                <a:gd name="connsiteX292" fmla="*/ 1985367 w 7008764"/>
                <a:gd name="connsiteY292" fmla="*/ 131351 h 5591052"/>
                <a:gd name="connsiteX293" fmla="*/ 1654184 w 7008764"/>
                <a:gd name="connsiteY293" fmla="*/ 96924 h 5591052"/>
                <a:gd name="connsiteX294" fmla="*/ 1643123 w 7008764"/>
                <a:gd name="connsiteY294" fmla="*/ 106242 h 5591052"/>
                <a:gd name="connsiteX295" fmla="*/ 1652232 w 7008764"/>
                <a:gd name="connsiteY295" fmla="*/ 117632 h 5591052"/>
                <a:gd name="connsiteX296" fmla="*/ 1817824 w 7008764"/>
                <a:gd name="connsiteY296" fmla="*/ 134198 h 5591052"/>
                <a:gd name="connsiteX297" fmla="*/ 1818800 w 7008764"/>
                <a:gd name="connsiteY297" fmla="*/ 134198 h 5591052"/>
                <a:gd name="connsiteX298" fmla="*/ 1828885 w 7008764"/>
                <a:gd name="connsiteY298" fmla="*/ 124880 h 5591052"/>
                <a:gd name="connsiteX299" fmla="*/ 1819776 w 7008764"/>
                <a:gd name="connsiteY299" fmla="*/ 113490 h 5591052"/>
                <a:gd name="connsiteX300" fmla="*/ 1654184 w 7008764"/>
                <a:gd name="connsiteY300" fmla="*/ 96924 h 5591052"/>
                <a:gd name="connsiteX301" fmla="*/ 1323326 w 7008764"/>
                <a:gd name="connsiteY301" fmla="*/ 68450 h 5591052"/>
                <a:gd name="connsiteX302" fmla="*/ 1312265 w 7008764"/>
                <a:gd name="connsiteY302" fmla="*/ 78027 h 5591052"/>
                <a:gd name="connsiteX303" fmla="*/ 1321374 w 7008764"/>
                <a:gd name="connsiteY303" fmla="*/ 88899 h 5591052"/>
                <a:gd name="connsiteX304" fmla="*/ 1486966 w 7008764"/>
                <a:gd name="connsiteY304" fmla="*/ 102618 h 5591052"/>
                <a:gd name="connsiteX305" fmla="*/ 1487942 w 7008764"/>
                <a:gd name="connsiteY305" fmla="*/ 102618 h 5591052"/>
                <a:gd name="connsiteX306" fmla="*/ 1498352 w 7008764"/>
                <a:gd name="connsiteY306" fmla="*/ 93558 h 5591052"/>
                <a:gd name="connsiteX307" fmla="*/ 1488918 w 7008764"/>
                <a:gd name="connsiteY307" fmla="*/ 82428 h 5591052"/>
                <a:gd name="connsiteX308" fmla="*/ 1323326 w 7008764"/>
                <a:gd name="connsiteY308" fmla="*/ 68450 h 5591052"/>
                <a:gd name="connsiteX309" fmla="*/ 991167 w 7008764"/>
                <a:gd name="connsiteY309" fmla="*/ 44636 h 5591052"/>
                <a:gd name="connsiteX310" fmla="*/ 980106 w 7008764"/>
                <a:gd name="connsiteY310" fmla="*/ 54213 h 5591052"/>
                <a:gd name="connsiteX311" fmla="*/ 989865 w 7008764"/>
                <a:gd name="connsiteY311" fmla="*/ 65344 h 5591052"/>
                <a:gd name="connsiteX312" fmla="*/ 1155782 w 7008764"/>
                <a:gd name="connsiteY312" fmla="*/ 76474 h 5591052"/>
                <a:gd name="connsiteX313" fmla="*/ 1156433 w 7008764"/>
                <a:gd name="connsiteY313" fmla="*/ 76474 h 5591052"/>
                <a:gd name="connsiteX314" fmla="*/ 1166844 w 7008764"/>
                <a:gd name="connsiteY314" fmla="*/ 66897 h 5591052"/>
                <a:gd name="connsiteX315" fmla="*/ 1157084 w 7008764"/>
                <a:gd name="connsiteY315" fmla="*/ 55766 h 5591052"/>
                <a:gd name="connsiteX316" fmla="*/ 991167 w 7008764"/>
                <a:gd name="connsiteY316" fmla="*/ 44636 h 5591052"/>
                <a:gd name="connsiteX317" fmla="*/ 659333 w 7008764"/>
                <a:gd name="connsiteY317" fmla="*/ 25480 h 5591052"/>
                <a:gd name="connsiteX318" fmla="*/ 648597 w 7008764"/>
                <a:gd name="connsiteY318" fmla="*/ 35058 h 5591052"/>
                <a:gd name="connsiteX319" fmla="*/ 658031 w 7008764"/>
                <a:gd name="connsiteY319" fmla="*/ 45930 h 5591052"/>
                <a:gd name="connsiteX320" fmla="*/ 824274 w 7008764"/>
                <a:gd name="connsiteY320" fmla="*/ 54990 h 5591052"/>
                <a:gd name="connsiteX321" fmla="*/ 824924 w 7008764"/>
                <a:gd name="connsiteY321" fmla="*/ 54990 h 5591052"/>
                <a:gd name="connsiteX322" fmla="*/ 835010 w 7008764"/>
                <a:gd name="connsiteY322" fmla="*/ 45671 h 5591052"/>
                <a:gd name="connsiteX323" fmla="*/ 825250 w 7008764"/>
                <a:gd name="connsiteY323" fmla="*/ 34540 h 5591052"/>
                <a:gd name="connsiteX324" fmla="*/ 659333 w 7008764"/>
                <a:gd name="connsiteY324" fmla="*/ 25480 h 5591052"/>
                <a:gd name="connsiteX325" fmla="*/ 326848 w 7008764"/>
                <a:gd name="connsiteY325" fmla="*/ 10208 h 5591052"/>
                <a:gd name="connsiteX326" fmla="*/ 315787 w 7008764"/>
                <a:gd name="connsiteY326" fmla="*/ 20303 h 5591052"/>
                <a:gd name="connsiteX327" fmla="*/ 325872 w 7008764"/>
                <a:gd name="connsiteY327" fmla="*/ 30916 h 5591052"/>
                <a:gd name="connsiteX328" fmla="*/ 492114 w 7008764"/>
                <a:gd name="connsiteY328" fmla="*/ 37905 h 5591052"/>
                <a:gd name="connsiteX329" fmla="*/ 492440 w 7008764"/>
                <a:gd name="connsiteY329" fmla="*/ 37905 h 5591052"/>
                <a:gd name="connsiteX330" fmla="*/ 503176 w 7008764"/>
                <a:gd name="connsiteY330" fmla="*/ 28069 h 5591052"/>
                <a:gd name="connsiteX331" fmla="*/ 493090 w 7008764"/>
                <a:gd name="connsiteY331" fmla="*/ 17197 h 5591052"/>
                <a:gd name="connsiteX332" fmla="*/ 326848 w 7008764"/>
                <a:gd name="connsiteY332" fmla="*/ 10208 h 5591052"/>
                <a:gd name="connsiteX333" fmla="*/ 0 w 7008764"/>
                <a:gd name="connsiteY333" fmla="*/ 0 h 5591052"/>
                <a:gd name="connsiteX334" fmla="*/ 0 w 7008764"/>
                <a:gd name="connsiteY334" fmla="*/ 20712 h 5591052"/>
                <a:gd name="connsiteX335" fmla="*/ 3391 w 7008764"/>
                <a:gd name="connsiteY335" fmla="*/ 20777 h 5591052"/>
                <a:gd name="connsiteX336" fmla="*/ 159304 w 7008764"/>
                <a:gd name="connsiteY336" fmla="*/ 24963 h 5591052"/>
                <a:gd name="connsiteX337" fmla="*/ 159630 w 7008764"/>
                <a:gd name="connsiteY337" fmla="*/ 24963 h 5591052"/>
                <a:gd name="connsiteX338" fmla="*/ 170040 w 7008764"/>
                <a:gd name="connsiteY338" fmla="*/ 15126 h 5591052"/>
                <a:gd name="connsiteX339" fmla="*/ 159955 w 7008764"/>
                <a:gd name="connsiteY339" fmla="*/ 4255 h 5591052"/>
                <a:gd name="connsiteX340" fmla="*/ 3584 w 7008764"/>
                <a:gd name="connsiteY340" fmla="*/ 69 h 559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7008764" h="5591052">
                  <a:moveTo>
                    <a:pt x="6998012" y="5509773"/>
                  </a:moveTo>
                  <a:cubicBezTo>
                    <a:pt x="6992157" y="5509773"/>
                    <a:pt x="6987927" y="5514432"/>
                    <a:pt x="6987927" y="5520127"/>
                  </a:cubicBezTo>
                  <a:cubicBezTo>
                    <a:pt x="6987927" y="5540058"/>
                    <a:pt x="6987927" y="5560249"/>
                    <a:pt x="6987927" y="5580698"/>
                  </a:cubicBezTo>
                  <a:cubicBezTo>
                    <a:pt x="6987927" y="5586393"/>
                    <a:pt x="6992807" y="5591052"/>
                    <a:pt x="6998663" y="5591052"/>
                  </a:cubicBezTo>
                  <a:cubicBezTo>
                    <a:pt x="7004519" y="5591052"/>
                    <a:pt x="7009074" y="5586393"/>
                    <a:pt x="7008748" y="5580698"/>
                  </a:cubicBezTo>
                  <a:cubicBezTo>
                    <a:pt x="7008748" y="5560249"/>
                    <a:pt x="7008748" y="5540058"/>
                    <a:pt x="7008423" y="5519868"/>
                  </a:cubicBezTo>
                  <a:cubicBezTo>
                    <a:pt x="7008098" y="5514432"/>
                    <a:pt x="7003868" y="5509773"/>
                    <a:pt x="6998012" y="5509773"/>
                  </a:cubicBezTo>
                  <a:close/>
                  <a:moveTo>
                    <a:pt x="6982071" y="5179478"/>
                  </a:moveTo>
                  <a:cubicBezTo>
                    <a:pt x="6976216" y="5179996"/>
                    <a:pt x="6971986" y="5185173"/>
                    <a:pt x="6972637" y="5190867"/>
                  </a:cubicBezTo>
                  <a:cubicBezTo>
                    <a:pt x="6977517" y="5242379"/>
                    <a:pt x="6981421" y="5296220"/>
                    <a:pt x="6984023" y="5355238"/>
                  </a:cubicBezTo>
                  <a:cubicBezTo>
                    <a:pt x="6984023" y="5360674"/>
                    <a:pt x="6988578" y="5365075"/>
                    <a:pt x="6994109" y="5365075"/>
                  </a:cubicBezTo>
                  <a:cubicBezTo>
                    <a:pt x="6994434" y="5365075"/>
                    <a:pt x="6994759" y="5365075"/>
                    <a:pt x="6994759" y="5365075"/>
                  </a:cubicBezTo>
                  <a:cubicBezTo>
                    <a:pt x="7000615" y="5364816"/>
                    <a:pt x="7004844" y="5360156"/>
                    <a:pt x="7004519" y="5354462"/>
                  </a:cubicBezTo>
                  <a:cubicBezTo>
                    <a:pt x="7002242" y="5295185"/>
                    <a:pt x="6998338" y="5240826"/>
                    <a:pt x="6993458" y="5189055"/>
                  </a:cubicBezTo>
                  <a:cubicBezTo>
                    <a:pt x="6992807" y="5183102"/>
                    <a:pt x="6987927" y="5178960"/>
                    <a:pt x="6982071" y="5179478"/>
                  </a:cubicBezTo>
                  <a:close/>
                  <a:moveTo>
                    <a:pt x="6921886" y="4854878"/>
                  </a:moveTo>
                  <a:cubicBezTo>
                    <a:pt x="6916355" y="4856431"/>
                    <a:pt x="6912777" y="4862126"/>
                    <a:pt x="6914403" y="4867562"/>
                  </a:cubicBezTo>
                  <a:cubicBezTo>
                    <a:pt x="6928718" y="4918297"/>
                    <a:pt x="6940755" y="4972138"/>
                    <a:pt x="6950515" y="5027791"/>
                  </a:cubicBezTo>
                  <a:cubicBezTo>
                    <a:pt x="6951165" y="5032968"/>
                    <a:pt x="6955720" y="5036333"/>
                    <a:pt x="6960600" y="5036333"/>
                  </a:cubicBezTo>
                  <a:cubicBezTo>
                    <a:pt x="6961250" y="5036333"/>
                    <a:pt x="6962226" y="5036333"/>
                    <a:pt x="6962552" y="5036074"/>
                  </a:cubicBezTo>
                  <a:cubicBezTo>
                    <a:pt x="6968082" y="5035298"/>
                    <a:pt x="6971986" y="5029862"/>
                    <a:pt x="6971010" y="5024167"/>
                  </a:cubicBezTo>
                  <a:cubicBezTo>
                    <a:pt x="6960925" y="4967996"/>
                    <a:pt x="6948888" y="4913378"/>
                    <a:pt x="6934574" y="4862126"/>
                  </a:cubicBezTo>
                  <a:cubicBezTo>
                    <a:pt x="6932947" y="4856690"/>
                    <a:pt x="6927416" y="4853325"/>
                    <a:pt x="6921886" y="4854878"/>
                  </a:cubicBezTo>
                  <a:close/>
                  <a:moveTo>
                    <a:pt x="6793707" y="4551245"/>
                  </a:moveTo>
                  <a:cubicBezTo>
                    <a:pt x="6788827" y="4554092"/>
                    <a:pt x="6787200" y="4560305"/>
                    <a:pt x="6789803" y="4565482"/>
                  </a:cubicBezTo>
                  <a:cubicBezTo>
                    <a:pt x="6816805" y="4612334"/>
                    <a:pt x="6840879" y="4661774"/>
                    <a:pt x="6861375" y="4712768"/>
                  </a:cubicBezTo>
                  <a:cubicBezTo>
                    <a:pt x="6863002" y="4716392"/>
                    <a:pt x="6866905" y="4718981"/>
                    <a:pt x="6871135" y="4718981"/>
                  </a:cubicBezTo>
                  <a:cubicBezTo>
                    <a:pt x="6872436" y="4718981"/>
                    <a:pt x="6873737" y="4718722"/>
                    <a:pt x="6874713" y="4718204"/>
                  </a:cubicBezTo>
                  <a:cubicBezTo>
                    <a:pt x="6880244" y="4715874"/>
                    <a:pt x="6882847" y="4709921"/>
                    <a:pt x="6880569" y="4704744"/>
                  </a:cubicBezTo>
                  <a:cubicBezTo>
                    <a:pt x="6859098" y="4653232"/>
                    <a:pt x="6835023" y="4602756"/>
                    <a:pt x="6807696" y="4555128"/>
                  </a:cubicBezTo>
                  <a:cubicBezTo>
                    <a:pt x="6805093" y="4550209"/>
                    <a:pt x="6798587" y="4548656"/>
                    <a:pt x="6793707" y="4551245"/>
                  </a:cubicBezTo>
                  <a:close/>
                  <a:moveTo>
                    <a:pt x="6595908" y="4288251"/>
                  </a:moveTo>
                  <a:cubicBezTo>
                    <a:pt x="6591678" y="4292134"/>
                    <a:pt x="6591353" y="4298605"/>
                    <a:pt x="6595257" y="4302747"/>
                  </a:cubicBezTo>
                  <a:cubicBezTo>
                    <a:pt x="6632995" y="4343387"/>
                    <a:pt x="6668781" y="4385580"/>
                    <a:pt x="6700663" y="4428290"/>
                  </a:cubicBezTo>
                  <a:cubicBezTo>
                    <a:pt x="6702615" y="4431138"/>
                    <a:pt x="6705868" y="4432432"/>
                    <a:pt x="6708796" y="4432432"/>
                  </a:cubicBezTo>
                  <a:cubicBezTo>
                    <a:pt x="6710748" y="4432432"/>
                    <a:pt x="6713026" y="4431914"/>
                    <a:pt x="6715303" y="4430620"/>
                  </a:cubicBezTo>
                  <a:cubicBezTo>
                    <a:pt x="6719857" y="4427255"/>
                    <a:pt x="6720833" y="4420783"/>
                    <a:pt x="6717580" y="4416124"/>
                  </a:cubicBezTo>
                  <a:cubicBezTo>
                    <a:pt x="6685047" y="4372637"/>
                    <a:pt x="6649261" y="4329926"/>
                    <a:pt x="6610547" y="4288769"/>
                  </a:cubicBezTo>
                  <a:cubicBezTo>
                    <a:pt x="6606644" y="4284627"/>
                    <a:pt x="6600137" y="4284369"/>
                    <a:pt x="6595908" y="4288251"/>
                  </a:cubicBezTo>
                  <a:close/>
                  <a:moveTo>
                    <a:pt x="6360696" y="4069263"/>
                  </a:moveTo>
                  <a:cubicBezTo>
                    <a:pt x="6356141" y="4065898"/>
                    <a:pt x="6349635" y="4066674"/>
                    <a:pt x="6346382" y="4071333"/>
                  </a:cubicBezTo>
                  <a:cubicBezTo>
                    <a:pt x="6342803" y="4075993"/>
                    <a:pt x="6343779" y="4082723"/>
                    <a:pt x="6348334" y="4086088"/>
                  </a:cubicBezTo>
                  <a:cubicBezTo>
                    <a:pt x="6393879" y="4119480"/>
                    <a:pt x="6436823" y="4154166"/>
                    <a:pt x="6476838" y="4188852"/>
                  </a:cubicBezTo>
                  <a:cubicBezTo>
                    <a:pt x="6478790" y="4190664"/>
                    <a:pt x="6481067" y="4191441"/>
                    <a:pt x="6483670" y="4191441"/>
                  </a:cubicBezTo>
                  <a:cubicBezTo>
                    <a:pt x="6486272" y="4191441"/>
                    <a:pt x="6489526" y="4190405"/>
                    <a:pt x="6491478" y="4187817"/>
                  </a:cubicBezTo>
                  <a:cubicBezTo>
                    <a:pt x="6495056" y="4183416"/>
                    <a:pt x="6494731" y="4176945"/>
                    <a:pt x="6490176" y="4173062"/>
                  </a:cubicBezTo>
                  <a:cubicBezTo>
                    <a:pt x="6449836" y="4138117"/>
                    <a:pt x="6406242" y="4103172"/>
                    <a:pt x="6360696" y="4069263"/>
                  </a:cubicBezTo>
                  <a:close/>
                  <a:moveTo>
                    <a:pt x="6081565" y="3889878"/>
                  </a:moveTo>
                  <a:cubicBezTo>
                    <a:pt x="6076685" y="3887290"/>
                    <a:pt x="6070504" y="3888843"/>
                    <a:pt x="6067576" y="3893761"/>
                  </a:cubicBezTo>
                  <a:cubicBezTo>
                    <a:pt x="6064973" y="3898679"/>
                    <a:pt x="6066600" y="3905151"/>
                    <a:pt x="6071480" y="3907998"/>
                  </a:cubicBezTo>
                  <a:cubicBezTo>
                    <a:pt x="6120930" y="3935954"/>
                    <a:pt x="6168428" y="3964428"/>
                    <a:pt x="6212672" y="3992901"/>
                  </a:cubicBezTo>
                  <a:cubicBezTo>
                    <a:pt x="6214299" y="3993937"/>
                    <a:pt x="6216251" y="3994454"/>
                    <a:pt x="6218203" y="3994454"/>
                  </a:cubicBezTo>
                  <a:cubicBezTo>
                    <a:pt x="6221781" y="3994454"/>
                    <a:pt x="6225034" y="3992901"/>
                    <a:pt x="6226986" y="3989795"/>
                  </a:cubicBezTo>
                  <a:cubicBezTo>
                    <a:pt x="6230240" y="3984877"/>
                    <a:pt x="6228613" y="3978406"/>
                    <a:pt x="6224059" y="3975558"/>
                  </a:cubicBezTo>
                  <a:cubicBezTo>
                    <a:pt x="6179489" y="3946826"/>
                    <a:pt x="6131340" y="3918093"/>
                    <a:pt x="6081565" y="3889878"/>
                  </a:cubicBezTo>
                  <a:close/>
                  <a:moveTo>
                    <a:pt x="5785517" y="3740262"/>
                  </a:moveTo>
                  <a:cubicBezTo>
                    <a:pt x="5780312" y="3737674"/>
                    <a:pt x="5774456" y="3740003"/>
                    <a:pt x="5771853" y="3745180"/>
                  </a:cubicBezTo>
                  <a:cubicBezTo>
                    <a:pt x="5769251" y="3750357"/>
                    <a:pt x="5771528" y="3756570"/>
                    <a:pt x="5776733" y="3758899"/>
                  </a:cubicBezTo>
                  <a:cubicBezTo>
                    <a:pt x="5827810" y="3782196"/>
                    <a:pt x="5877910" y="3806010"/>
                    <a:pt x="5925733" y="3830342"/>
                  </a:cubicBezTo>
                  <a:cubicBezTo>
                    <a:pt x="5927360" y="3831119"/>
                    <a:pt x="5928987" y="3831378"/>
                    <a:pt x="5930613" y="3831378"/>
                  </a:cubicBezTo>
                  <a:cubicBezTo>
                    <a:pt x="5934517" y="3831378"/>
                    <a:pt x="5938096" y="3829307"/>
                    <a:pt x="5940048" y="3825942"/>
                  </a:cubicBezTo>
                  <a:cubicBezTo>
                    <a:pt x="5942325" y="3821024"/>
                    <a:pt x="5940048" y="3814553"/>
                    <a:pt x="5935168" y="3812223"/>
                  </a:cubicBezTo>
                  <a:cubicBezTo>
                    <a:pt x="5887019" y="3787891"/>
                    <a:pt x="5836919" y="3763559"/>
                    <a:pt x="5785517" y="3740262"/>
                  </a:cubicBezTo>
                  <a:close/>
                  <a:moveTo>
                    <a:pt x="5480035" y="3611095"/>
                  </a:moveTo>
                  <a:cubicBezTo>
                    <a:pt x="5474504" y="3609024"/>
                    <a:pt x="5468648" y="3611354"/>
                    <a:pt x="5466371" y="3616790"/>
                  </a:cubicBezTo>
                  <a:cubicBezTo>
                    <a:pt x="5464094" y="3622484"/>
                    <a:pt x="5467022" y="3628179"/>
                    <a:pt x="5472227" y="3630509"/>
                  </a:cubicBezTo>
                  <a:cubicBezTo>
                    <a:pt x="5524930" y="3650958"/>
                    <a:pt x="5576332" y="3671407"/>
                    <a:pt x="5625456" y="3692116"/>
                  </a:cubicBezTo>
                  <a:cubicBezTo>
                    <a:pt x="5627083" y="3692633"/>
                    <a:pt x="5628384" y="3693151"/>
                    <a:pt x="5629685" y="3693151"/>
                  </a:cubicBezTo>
                  <a:cubicBezTo>
                    <a:pt x="5633589" y="3693151"/>
                    <a:pt x="5637493" y="3690821"/>
                    <a:pt x="5639445" y="3686680"/>
                  </a:cubicBezTo>
                  <a:cubicBezTo>
                    <a:pt x="5641722" y="3681503"/>
                    <a:pt x="5639120" y="3675290"/>
                    <a:pt x="5633915" y="3673219"/>
                  </a:cubicBezTo>
                  <a:cubicBezTo>
                    <a:pt x="5584465" y="3652511"/>
                    <a:pt x="5532738" y="3631544"/>
                    <a:pt x="5480035" y="3611095"/>
                  </a:cubicBezTo>
                  <a:close/>
                  <a:moveTo>
                    <a:pt x="5168046" y="3498236"/>
                  </a:moveTo>
                  <a:cubicBezTo>
                    <a:pt x="5162515" y="3496683"/>
                    <a:pt x="5156659" y="3499530"/>
                    <a:pt x="5154707" y="3504966"/>
                  </a:cubicBezTo>
                  <a:cubicBezTo>
                    <a:pt x="5153081" y="3510402"/>
                    <a:pt x="5155683" y="3516355"/>
                    <a:pt x="5161214" y="3518167"/>
                  </a:cubicBezTo>
                  <a:cubicBezTo>
                    <a:pt x="5214893" y="3536287"/>
                    <a:pt x="5266945" y="3554665"/>
                    <a:pt x="5317371" y="3572785"/>
                  </a:cubicBezTo>
                  <a:cubicBezTo>
                    <a:pt x="5318347" y="3573044"/>
                    <a:pt x="5319974" y="3573303"/>
                    <a:pt x="5320950" y="3573303"/>
                  </a:cubicBezTo>
                  <a:cubicBezTo>
                    <a:pt x="5325179" y="3573303"/>
                    <a:pt x="5329083" y="3570455"/>
                    <a:pt x="5331035" y="3566055"/>
                  </a:cubicBezTo>
                  <a:cubicBezTo>
                    <a:pt x="5332987" y="3560878"/>
                    <a:pt x="5329733" y="3554924"/>
                    <a:pt x="5324528" y="3552853"/>
                  </a:cubicBezTo>
                  <a:cubicBezTo>
                    <a:pt x="5274102" y="3534734"/>
                    <a:pt x="5221725" y="3516614"/>
                    <a:pt x="5168046" y="3498236"/>
                  </a:cubicBezTo>
                  <a:close/>
                  <a:moveTo>
                    <a:pt x="4851827" y="3397283"/>
                  </a:moveTo>
                  <a:cubicBezTo>
                    <a:pt x="4846297" y="3395730"/>
                    <a:pt x="4840441" y="3398837"/>
                    <a:pt x="4838814" y="3404272"/>
                  </a:cubicBezTo>
                  <a:cubicBezTo>
                    <a:pt x="4837188" y="3409708"/>
                    <a:pt x="4840441" y="3415662"/>
                    <a:pt x="4845972" y="3417215"/>
                  </a:cubicBezTo>
                  <a:cubicBezTo>
                    <a:pt x="4899976" y="3433523"/>
                    <a:pt x="4952679" y="3450089"/>
                    <a:pt x="5004081" y="3466397"/>
                  </a:cubicBezTo>
                  <a:cubicBezTo>
                    <a:pt x="5004731" y="3466656"/>
                    <a:pt x="5006033" y="3466915"/>
                    <a:pt x="5007009" y="3466915"/>
                  </a:cubicBezTo>
                  <a:cubicBezTo>
                    <a:pt x="5011563" y="3466915"/>
                    <a:pt x="5015467" y="3464067"/>
                    <a:pt x="5017094" y="3459408"/>
                  </a:cubicBezTo>
                  <a:cubicBezTo>
                    <a:pt x="5018720" y="3453972"/>
                    <a:pt x="5015792" y="3448018"/>
                    <a:pt x="5010262" y="3446465"/>
                  </a:cubicBezTo>
                  <a:cubicBezTo>
                    <a:pt x="4958860" y="3430158"/>
                    <a:pt x="4906157" y="3413591"/>
                    <a:pt x="4851827" y="3397283"/>
                  </a:cubicBezTo>
                  <a:close/>
                  <a:moveTo>
                    <a:pt x="4533007" y="3306426"/>
                  </a:moveTo>
                  <a:cubicBezTo>
                    <a:pt x="4527476" y="3304615"/>
                    <a:pt x="4521945" y="3307980"/>
                    <a:pt x="4520319" y="3313415"/>
                  </a:cubicBezTo>
                  <a:cubicBezTo>
                    <a:pt x="4518692" y="3319110"/>
                    <a:pt x="4521945" y="3324805"/>
                    <a:pt x="4527476" y="3326099"/>
                  </a:cubicBezTo>
                  <a:cubicBezTo>
                    <a:pt x="4581806" y="3341113"/>
                    <a:pt x="4634834" y="3356126"/>
                    <a:pt x="4686886" y="3370881"/>
                  </a:cubicBezTo>
                  <a:cubicBezTo>
                    <a:pt x="4687862" y="3371139"/>
                    <a:pt x="4688838" y="3371139"/>
                    <a:pt x="4689814" y="3371139"/>
                  </a:cubicBezTo>
                  <a:cubicBezTo>
                    <a:pt x="4694369" y="3371139"/>
                    <a:pt x="4698598" y="3368292"/>
                    <a:pt x="4699900" y="3363633"/>
                  </a:cubicBezTo>
                  <a:cubicBezTo>
                    <a:pt x="4701201" y="3358197"/>
                    <a:pt x="4698273" y="3352761"/>
                    <a:pt x="4692742" y="3350949"/>
                  </a:cubicBezTo>
                  <a:cubicBezTo>
                    <a:pt x="4640690" y="3336194"/>
                    <a:pt x="4587336" y="3321181"/>
                    <a:pt x="4533007" y="3306426"/>
                  </a:cubicBezTo>
                  <a:close/>
                  <a:moveTo>
                    <a:pt x="4211908" y="3222817"/>
                  </a:moveTo>
                  <a:cubicBezTo>
                    <a:pt x="4206378" y="3221523"/>
                    <a:pt x="4200522" y="3224629"/>
                    <a:pt x="4199221" y="3230324"/>
                  </a:cubicBezTo>
                  <a:cubicBezTo>
                    <a:pt x="4197919" y="3235760"/>
                    <a:pt x="4201173" y="3241196"/>
                    <a:pt x="4206703" y="3242749"/>
                  </a:cubicBezTo>
                  <a:cubicBezTo>
                    <a:pt x="4261358" y="3256468"/>
                    <a:pt x="4314712" y="3269928"/>
                    <a:pt x="4367415" y="3283648"/>
                  </a:cubicBezTo>
                  <a:cubicBezTo>
                    <a:pt x="4368391" y="3283906"/>
                    <a:pt x="4369367" y="3283906"/>
                    <a:pt x="4370018" y="3283906"/>
                  </a:cubicBezTo>
                  <a:cubicBezTo>
                    <a:pt x="4374572" y="3283906"/>
                    <a:pt x="4379127" y="3281059"/>
                    <a:pt x="4380103" y="3276659"/>
                  </a:cubicBezTo>
                  <a:cubicBezTo>
                    <a:pt x="4381404" y="3270964"/>
                    <a:pt x="4378151" y="3265269"/>
                    <a:pt x="4372620" y="3263975"/>
                  </a:cubicBezTo>
                  <a:cubicBezTo>
                    <a:pt x="4320242" y="3249997"/>
                    <a:pt x="4266889" y="3236537"/>
                    <a:pt x="4211908" y="3222817"/>
                  </a:cubicBezTo>
                  <a:close/>
                  <a:moveTo>
                    <a:pt x="3890810" y="3141797"/>
                  </a:moveTo>
                  <a:cubicBezTo>
                    <a:pt x="3885280" y="3140244"/>
                    <a:pt x="3879424" y="3143609"/>
                    <a:pt x="3878122" y="3149045"/>
                  </a:cubicBezTo>
                  <a:cubicBezTo>
                    <a:pt x="3876821" y="3154739"/>
                    <a:pt x="3880074" y="3160434"/>
                    <a:pt x="3885605" y="3161728"/>
                  </a:cubicBezTo>
                  <a:cubicBezTo>
                    <a:pt x="3937657" y="3175448"/>
                    <a:pt x="3991336" y="3188908"/>
                    <a:pt x="4046317" y="3202627"/>
                  </a:cubicBezTo>
                  <a:cubicBezTo>
                    <a:pt x="4046967" y="3202886"/>
                    <a:pt x="4047943" y="3202886"/>
                    <a:pt x="4048594" y="3202886"/>
                  </a:cubicBezTo>
                  <a:cubicBezTo>
                    <a:pt x="4053148" y="3202886"/>
                    <a:pt x="4057378" y="3199521"/>
                    <a:pt x="4059004" y="3195120"/>
                  </a:cubicBezTo>
                  <a:cubicBezTo>
                    <a:pt x="4060306" y="3189426"/>
                    <a:pt x="4057052" y="3183990"/>
                    <a:pt x="4051522" y="3182437"/>
                  </a:cubicBezTo>
                  <a:cubicBezTo>
                    <a:pt x="3996867" y="3168976"/>
                    <a:pt x="3943188" y="3155257"/>
                    <a:pt x="3890810" y="3141797"/>
                  </a:cubicBezTo>
                  <a:close/>
                  <a:moveTo>
                    <a:pt x="3570037" y="3056376"/>
                  </a:moveTo>
                  <a:cubicBezTo>
                    <a:pt x="3564506" y="3054823"/>
                    <a:pt x="3558976" y="3058188"/>
                    <a:pt x="3557349" y="3063624"/>
                  </a:cubicBezTo>
                  <a:cubicBezTo>
                    <a:pt x="3555723" y="3069059"/>
                    <a:pt x="3558976" y="3075013"/>
                    <a:pt x="3564506" y="3076307"/>
                  </a:cubicBezTo>
                  <a:cubicBezTo>
                    <a:pt x="3616559" y="3090803"/>
                    <a:pt x="3669913" y="3105040"/>
                    <a:pt x="3724568" y="3119536"/>
                  </a:cubicBezTo>
                  <a:cubicBezTo>
                    <a:pt x="3725869" y="3120053"/>
                    <a:pt x="3726520" y="3120053"/>
                    <a:pt x="3727496" y="3120053"/>
                  </a:cubicBezTo>
                  <a:cubicBezTo>
                    <a:pt x="3732050" y="3120053"/>
                    <a:pt x="3736280" y="3116947"/>
                    <a:pt x="3737581" y="3112547"/>
                  </a:cubicBezTo>
                  <a:cubicBezTo>
                    <a:pt x="3739208" y="3106852"/>
                    <a:pt x="3735629" y="3101157"/>
                    <a:pt x="3730098" y="3099863"/>
                  </a:cubicBezTo>
                  <a:cubicBezTo>
                    <a:pt x="3675443" y="3085108"/>
                    <a:pt x="3622090" y="3070871"/>
                    <a:pt x="3570037" y="3056376"/>
                  </a:cubicBezTo>
                  <a:close/>
                  <a:moveTo>
                    <a:pt x="3251867" y="2965519"/>
                  </a:moveTo>
                  <a:cubicBezTo>
                    <a:pt x="3246336" y="2963707"/>
                    <a:pt x="3240480" y="2966813"/>
                    <a:pt x="3238854" y="2972249"/>
                  </a:cubicBezTo>
                  <a:cubicBezTo>
                    <a:pt x="3237227" y="2977944"/>
                    <a:pt x="3240155" y="2983638"/>
                    <a:pt x="3245686" y="2985450"/>
                  </a:cubicBezTo>
                  <a:cubicBezTo>
                    <a:pt x="3297413" y="3000723"/>
                    <a:pt x="3350441" y="3016254"/>
                    <a:pt x="3404771" y="3031785"/>
                  </a:cubicBezTo>
                  <a:cubicBezTo>
                    <a:pt x="3405747" y="3032044"/>
                    <a:pt x="3406723" y="3032044"/>
                    <a:pt x="3407699" y="3032044"/>
                  </a:cubicBezTo>
                  <a:cubicBezTo>
                    <a:pt x="3412253" y="3032044"/>
                    <a:pt x="3416482" y="3028937"/>
                    <a:pt x="3418109" y="3024537"/>
                  </a:cubicBezTo>
                  <a:cubicBezTo>
                    <a:pt x="3419410" y="3019101"/>
                    <a:pt x="3416482" y="3013406"/>
                    <a:pt x="3410952" y="3011853"/>
                  </a:cubicBezTo>
                  <a:cubicBezTo>
                    <a:pt x="3356297" y="2996063"/>
                    <a:pt x="3303269" y="2981050"/>
                    <a:pt x="3251867" y="2965519"/>
                  </a:cubicBezTo>
                  <a:close/>
                  <a:moveTo>
                    <a:pt x="2935323" y="2866896"/>
                  </a:moveTo>
                  <a:cubicBezTo>
                    <a:pt x="2930118" y="2865343"/>
                    <a:pt x="2923937" y="2868190"/>
                    <a:pt x="2922310" y="2873626"/>
                  </a:cubicBezTo>
                  <a:cubicBezTo>
                    <a:pt x="2920684" y="2878803"/>
                    <a:pt x="2923286" y="2885016"/>
                    <a:pt x="2928817" y="2886569"/>
                  </a:cubicBezTo>
                  <a:cubicBezTo>
                    <a:pt x="2979893" y="2903394"/>
                    <a:pt x="3032596" y="2920220"/>
                    <a:pt x="3086926" y="2937045"/>
                  </a:cubicBezTo>
                  <a:cubicBezTo>
                    <a:pt x="3088227" y="2937304"/>
                    <a:pt x="3088878" y="2937563"/>
                    <a:pt x="3090179" y="2937563"/>
                  </a:cubicBezTo>
                  <a:cubicBezTo>
                    <a:pt x="3094408" y="2937563"/>
                    <a:pt x="3098312" y="2934715"/>
                    <a:pt x="3099939" y="2930056"/>
                  </a:cubicBezTo>
                  <a:cubicBezTo>
                    <a:pt x="3101566" y="2924620"/>
                    <a:pt x="3098638" y="2918925"/>
                    <a:pt x="3093107" y="2917113"/>
                  </a:cubicBezTo>
                  <a:cubicBezTo>
                    <a:pt x="3038778" y="2900288"/>
                    <a:pt x="2986074" y="2883463"/>
                    <a:pt x="2935323" y="2866896"/>
                  </a:cubicBezTo>
                  <a:close/>
                  <a:moveTo>
                    <a:pt x="2622684" y="2758696"/>
                  </a:moveTo>
                  <a:cubicBezTo>
                    <a:pt x="2617478" y="2756625"/>
                    <a:pt x="2611297" y="2759473"/>
                    <a:pt x="2609345" y="2764650"/>
                  </a:cubicBezTo>
                  <a:cubicBezTo>
                    <a:pt x="2607393" y="2769827"/>
                    <a:pt x="2610321" y="2776039"/>
                    <a:pt x="2615526" y="2777851"/>
                  </a:cubicBezTo>
                  <a:cubicBezTo>
                    <a:pt x="2665302" y="2796489"/>
                    <a:pt x="2717679" y="2815126"/>
                    <a:pt x="2771684" y="2834022"/>
                  </a:cubicBezTo>
                  <a:cubicBezTo>
                    <a:pt x="2772660" y="2834281"/>
                    <a:pt x="2773961" y="2834540"/>
                    <a:pt x="2774937" y="2834540"/>
                  </a:cubicBezTo>
                  <a:cubicBezTo>
                    <a:pt x="2779166" y="2834540"/>
                    <a:pt x="2783070" y="2831692"/>
                    <a:pt x="2785022" y="2827551"/>
                  </a:cubicBezTo>
                  <a:cubicBezTo>
                    <a:pt x="2786649" y="2822115"/>
                    <a:pt x="2784046" y="2816161"/>
                    <a:pt x="2778516" y="2814349"/>
                  </a:cubicBezTo>
                  <a:cubicBezTo>
                    <a:pt x="2724511" y="2795971"/>
                    <a:pt x="2672134" y="2777075"/>
                    <a:pt x="2622684" y="2758696"/>
                  </a:cubicBezTo>
                  <a:close/>
                  <a:moveTo>
                    <a:pt x="2316225" y="2633930"/>
                  </a:moveTo>
                  <a:cubicBezTo>
                    <a:pt x="2310695" y="2631859"/>
                    <a:pt x="2304514" y="2633930"/>
                    <a:pt x="2302236" y="2639107"/>
                  </a:cubicBezTo>
                  <a:cubicBezTo>
                    <a:pt x="2299959" y="2644543"/>
                    <a:pt x="2302236" y="2650755"/>
                    <a:pt x="2307442" y="2653085"/>
                  </a:cubicBezTo>
                  <a:cubicBezTo>
                    <a:pt x="2355264" y="2674311"/>
                    <a:pt x="2406666" y="2696313"/>
                    <a:pt x="2460345" y="2717798"/>
                  </a:cubicBezTo>
                  <a:cubicBezTo>
                    <a:pt x="2461646" y="2718315"/>
                    <a:pt x="2462948" y="2718574"/>
                    <a:pt x="2464249" y="2718574"/>
                  </a:cubicBezTo>
                  <a:cubicBezTo>
                    <a:pt x="2468478" y="2718574"/>
                    <a:pt x="2472382" y="2716244"/>
                    <a:pt x="2474334" y="2712103"/>
                  </a:cubicBezTo>
                  <a:cubicBezTo>
                    <a:pt x="2475961" y="2706667"/>
                    <a:pt x="2473684" y="2700713"/>
                    <a:pt x="2468478" y="2698384"/>
                  </a:cubicBezTo>
                  <a:cubicBezTo>
                    <a:pt x="2415125" y="2676899"/>
                    <a:pt x="2363723" y="2655155"/>
                    <a:pt x="2316225" y="2633930"/>
                  </a:cubicBezTo>
                  <a:close/>
                  <a:moveTo>
                    <a:pt x="2022780" y="2483278"/>
                  </a:moveTo>
                  <a:cubicBezTo>
                    <a:pt x="2017900" y="2480431"/>
                    <a:pt x="2011394" y="2481725"/>
                    <a:pt x="2008466" y="2486643"/>
                  </a:cubicBezTo>
                  <a:cubicBezTo>
                    <a:pt x="2005212" y="2491561"/>
                    <a:pt x="2006839" y="2498032"/>
                    <a:pt x="2011719" y="2501139"/>
                  </a:cubicBezTo>
                  <a:cubicBezTo>
                    <a:pt x="2055313" y="2527800"/>
                    <a:pt x="2104437" y="2554721"/>
                    <a:pt x="2157466" y="2581900"/>
                  </a:cubicBezTo>
                  <a:cubicBezTo>
                    <a:pt x="2158767" y="2582677"/>
                    <a:pt x="2160394" y="2582936"/>
                    <a:pt x="2162020" y="2582936"/>
                  </a:cubicBezTo>
                  <a:cubicBezTo>
                    <a:pt x="2165599" y="2582936"/>
                    <a:pt x="2169177" y="2580865"/>
                    <a:pt x="2171129" y="2577241"/>
                  </a:cubicBezTo>
                  <a:cubicBezTo>
                    <a:pt x="2174057" y="2572323"/>
                    <a:pt x="2171780" y="2565852"/>
                    <a:pt x="2166900" y="2563263"/>
                  </a:cubicBezTo>
                  <a:cubicBezTo>
                    <a:pt x="2114197" y="2536601"/>
                    <a:pt x="2066048" y="2509940"/>
                    <a:pt x="2022780" y="2483278"/>
                  </a:cubicBezTo>
                  <a:close/>
                  <a:moveTo>
                    <a:pt x="1759590" y="2271796"/>
                  </a:moveTo>
                  <a:cubicBezTo>
                    <a:pt x="1755036" y="2275161"/>
                    <a:pt x="1753734" y="2281633"/>
                    <a:pt x="1757313" y="2286292"/>
                  </a:cubicBezTo>
                  <a:cubicBezTo>
                    <a:pt x="1785616" y="2325637"/>
                    <a:pt x="1825306" y="2366018"/>
                    <a:pt x="1874756" y="2405881"/>
                  </a:cubicBezTo>
                  <a:cubicBezTo>
                    <a:pt x="1876708" y="2407175"/>
                    <a:pt x="1878985" y="2408211"/>
                    <a:pt x="1881262" y="2408211"/>
                  </a:cubicBezTo>
                  <a:cubicBezTo>
                    <a:pt x="1884190" y="2408211"/>
                    <a:pt x="1887444" y="2406917"/>
                    <a:pt x="1889396" y="2404587"/>
                  </a:cubicBezTo>
                  <a:cubicBezTo>
                    <a:pt x="1892974" y="2400186"/>
                    <a:pt x="1891998" y="2393456"/>
                    <a:pt x="1887769" y="2389832"/>
                  </a:cubicBezTo>
                  <a:cubicBezTo>
                    <a:pt x="1839621" y="2351264"/>
                    <a:pt x="1801232" y="2312436"/>
                    <a:pt x="1773904" y="2274385"/>
                  </a:cubicBezTo>
                  <a:cubicBezTo>
                    <a:pt x="1770651" y="2269725"/>
                    <a:pt x="1764470" y="2268431"/>
                    <a:pt x="1759590" y="2271796"/>
                  </a:cubicBezTo>
                  <a:close/>
                  <a:moveTo>
                    <a:pt x="1768374" y="1966351"/>
                  </a:moveTo>
                  <a:cubicBezTo>
                    <a:pt x="1763819" y="1962986"/>
                    <a:pt x="1757313" y="1964021"/>
                    <a:pt x="1754060" y="1968681"/>
                  </a:cubicBezTo>
                  <a:cubicBezTo>
                    <a:pt x="1717623" y="2020451"/>
                    <a:pt x="1699079" y="2072739"/>
                    <a:pt x="1699079" y="2124768"/>
                  </a:cubicBezTo>
                  <a:lnTo>
                    <a:pt x="1699079" y="2128392"/>
                  </a:lnTo>
                  <a:cubicBezTo>
                    <a:pt x="1699404" y="2134087"/>
                    <a:pt x="1703959" y="2138746"/>
                    <a:pt x="1709490" y="2138746"/>
                  </a:cubicBezTo>
                  <a:cubicBezTo>
                    <a:pt x="1715346" y="2138488"/>
                    <a:pt x="1719900" y="2133569"/>
                    <a:pt x="1719900" y="2128392"/>
                  </a:cubicBezTo>
                  <a:lnTo>
                    <a:pt x="1719900" y="2124768"/>
                  </a:lnTo>
                  <a:cubicBezTo>
                    <a:pt x="1719900" y="2077140"/>
                    <a:pt x="1736817" y="2028475"/>
                    <a:pt x="1770976" y="1980588"/>
                  </a:cubicBezTo>
                  <a:cubicBezTo>
                    <a:pt x="1774230" y="1975929"/>
                    <a:pt x="1773254" y="1969457"/>
                    <a:pt x="1768374" y="1966351"/>
                  </a:cubicBezTo>
                  <a:close/>
                  <a:moveTo>
                    <a:pt x="2009767" y="1754352"/>
                  </a:moveTo>
                  <a:cubicBezTo>
                    <a:pt x="1998380" y="1761340"/>
                    <a:pt x="1986994" y="1768330"/>
                    <a:pt x="1975933" y="1775060"/>
                  </a:cubicBezTo>
                  <a:cubicBezTo>
                    <a:pt x="1937219" y="1799651"/>
                    <a:pt x="1902409" y="1824242"/>
                    <a:pt x="1871828" y="1848573"/>
                  </a:cubicBezTo>
                  <a:cubicBezTo>
                    <a:pt x="1867599" y="1852198"/>
                    <a:pt x="1866623" y="1858669"/>
                    <a:pt x="1870201" y="1863069"/>
                  </a:cubicBezTo>
                  <a:cubicBezTo>
                    <a:pt x="1872153" y="1865658"/>
                    <a:pt x="1875081" y="1866952"/>
                    <a:pt x="1878334" y="1866952"/>
                  </a:cubicBezTo>
                  <a:cubicBezTo>
                    <a:pt x="1880286" y="1866952"/>
                    <a:pt x="1882564" y="1866434"/>
                    <a:pt x="1884841" y="1864881"/>
                  </a:cubicBezTo>
                  <a:cubicBezTo>
                    <a:pt x="1914771" y="1841067"/>
                    <a:pt x="1948931" y="1816735"/>
                    <a:pt x="1986994" y="1792920"/>
                  </a:cubicBezTo>
                  <a:cubicBezTo>
                    <a:pt x="1998055" y="1785931"/>
                    <a:pt x="2009116" y="1779201"/>
                    <a:pt x="2020177" y="1772471"/>
                  </a:cubicBezTo>
                  <a:cubicBezTo>
                    <a:pt x="2025382" y="1769365"/>
                    <a:pt x="2027009" y="1762894"/>
                    <a:pt x="2023756" y="1757975"/>
                  </a:cubicBezTo>
                  <a:cubicBezTo>
                    <a:pt x="2021153" y="1753057"/>
                    <a:pt x="2014647" y="1751504"/>
                    <a:pt x="2009767" y="1754352"/>
                  </a:cubicBezTo>
                  <a:close/>
                  <a:moveTo>
                    <a:pt x="2305815" y="1602664"/>
                  </a:moveTo>
                  <a:cubicBezTo>
                    <a:pt x="2252786" y="1626220"/>
                    <a:pt x="2202035" y="1650293"/>
                    <a:pt x="2155514" y="1673849"/>
                  </a:cubicBezTo>
                  <a:cubicBezTo>
                    <a:pt x="2150634" y="1676437"/>
                    <a:pt x="2148682" y="1682649"/>
                    <a:pt x="2150959" y="1687827"/>
                  </a:cubicBezTo>
                  <a:cubicBezTo>
                    <a:pt x="2152586" y="1691192"/>
                    <a:pt x="2156164" y="1693521"/>
                    <a:pt x="2160068" y="1693521"/>
                  </a:cubicBezTo>
                  <a:cubicBezTo>
                    <a:pt x="2161695" y="1693521"/>
                    <a:pt x="2163321" y="1693262"/>
                    <a:pt x="2164948" y="1692745"/>
                  </a:cubicBezTo>
                  <a:cubicBezTo>
                    <a:pt x="2211144" y="1668930"/>
                    <a:pt x="2261570" y="1645375"/>
                    <a:pt x="2314273" y="1621819"/>
                  </a:cubicBezTo>
                  <a:cubicBezTo>
                    <a:pt x="2319804" y="1619231"/>
                    <a:pt x="2321756" y="1613277"/>
                    <a:pt x="2319804" y="1608100"/>
                  </a:cubicBezTo>
                  <a:cubicBezTo>
                    <a:pt x="2317201" y="1602664"/>
                    <a:pt x="2311020" y="1600594"/>
                    <a:pt x="2305815" y="1602664"/>
                  </a:cubicBezTo>
                  <a:close/>
                  <a:moveTo>
                    <a:pt x="2614225" y="1478157"/>
                  </a:moveTo>
                  <a:cubicBezTo>
                    <a:pt x="2558920" y="1498865"/>
                    <a:pt x="2508168" y="1518279"/>
                    <a:pt x="2459369" y="1537951"/>
                  </a:cubicBezTo>
                  <a:cubicBezTo>
                    <a:pt x="2453839" y="1540281"/>
                    <a:pt x="2451236" y="1546235"/>
                    <a:pt x="2453514" y="1551412"/>
                  </a:cubicBezTo>
                  <a:cubicBezTo>
                    <a:pt x="2455140" y="1555553"/>
                    <a:pt x="2459044" y="1558142"/>
                    <a:pt x="2463273" y="1558142"/>
                  </a:cubicBezTo>
                  <a:cubicBezTo>
                    <a:pt x="2464574" y="1558142"/>
                    <a:pt x="2465550" y="1557883"/>
                    <a:pt x="2466852" y="1557106"/>
                  </a:cubicBezTo>
                  <a:cubicBezTo>
                    <a:pt x="2515651" y="1537434"/>
                    <a:pt x="2566077" y="1518020"/>
                    <a:pt x="2621382" y="1497312"/>
                  </a:cubicBezTo>
                  <a:cubicBezTo>
                    <a:pt x="2626913" y="1495500"/>
                    <a:pt x="2629516" y="1489546"/>
                    <a:pt x="2627564" y="1484110"/>
                  </a:cubicBezTo>
                  <a:cubicBezTo>
                    <a:pt x="2625612" y="1478933"/>
                    <a:pt x="2619756" y="1476086"/>
                    <a:pt x="2614225" y="1478157"/>
                  </a:cubicBezTo>
                  <a:close/>
                  <a:moveTo>
                    <a:pt x="2927841" y="1367368"/>
                  </a:moveTo>
                  <a:cubicBezTo>
                    <a:pt x="2875788" y="1385229"/>
                    <a:pt x="2823411" y="1403348"/>
                    <a:pt x="2770708" y="1421727"/>
                  </a:cubicBezTo>
                  <a:cubicBezTo>
                    <a:pt x="2765177" y="1423798"/>
                    <a:pt x="2762574" y="1429493"/>
                    <a:pt x="2764526" y="1435187"/>
                  </a:cubicBezTo>
                  <a:cubicBezTo>
                    <a:pt x="2765828" y="1439329"/>
                    <a:pt x="2770057" y="1441917"/>
                    <a:pt x="2773961" y="1441917"/>
                  </a:cubicBezTo>
                  <a:cubicBezTo>
                    <a:pt x="2775262" y="1441917"/>
                    <a:pt x="2776238" y="1441658"/>
                    <a:pt x="2777865" y="1441141"/>
                  </a:cubicBezTo>
                  <a:cubicBezTo>
                    <a:pt x="2830568" y="1422762"/>
                    <a:pt x="2882620" y="1404643"/>
                    <a:pt x="2934673" y="1386782"/>
                  </a:cubicBezTo>
                  <a:cubicBezTo>
                    <a:pt x="2939878" y="1384970"/>
                    <a:pt x="2943131" y="1379016"/>
                    <a:pt x="2941179" y="1373580"/>
                  </a:cubicBezTo>
                  <a:cubicBezTo>
                    <a:pt x="2939227" y="1368403"/>
                    <a:pt x="2933372" y="1365556"/>
                    <a:pt x="2927841" y="1367368"/>
                  </a:cubicBezTo>
                  <a:close/>
                  <a:moveTo>
                    <a:pt x="3241131" y="1258909"/>
                  </a:moveTo>
                  <a:cubicBezTo>
                    <a:pt x="3190380" y="1277029"/>
                    <a:pt x="3138002" y="1294890"/>
                    <a:pt x="3084649" y="1313527"/>
                  </a:cubicBezTo>
                  <a:cubicBezTo>
                    <a:pt x="3079118" y="1315339"/>
                    <a:pt x="3076190" y="1321292"/>
                    <a:pt x="3078142" y="1326728"/>
                  </a:cubicBezTo>
                  <a:cubicBezTo>
                    <a:pt x="3079444" y="1330870"/>
                    <a:pt x="3083347" y="1333717"/>
                    <a:pt x="3087902" y="1333717"/>
                  </a:cubicBezTo>
                  <a:cubicBezTo>
                    <a:pt x="3088878" y="1333717"/>
                    <a:pt x="3090179" y="1333717"/>
                    <a:pt x="3091155" y="1332941"/>
                  </a:cubicBezTo>
                  <a:cubicBezTo>
                    <a:pt x="3144834" y="1314562"/>
                    <a:pt x="3197212" y="1296443"/>
                    <a:pt x="3248288" y="1278323"/>
                  </a:cubicBezTo>
                  <a:cubicBezTo>
                    <a:pt x="3253819" y="1276511"/>
                    <a:pt x="3256422" y="1270816"/>
                    <a:pt x="3254470" y="1265122"/>
                  </a:cubicBezTo>
                  <a:cubicBezTo>
                    <a:pt x="3252518" y="1259686"/>
                    <a:pt x="3246662" y="1256838"/>
                    <a:pt x="3241131" y="1258909"/>
                  </a:cubicBezTo>
                  <a:close/>
                  <a:moveTo>
                    <a:pt x="3550518" y="1140355"/>
                  </a:moveTo>
                  <a:cubicBezTo>
                    <a:pt x="3505622" y="1159769"/>
                    <a:pt x="3455196" y="1180218"/>
                    <a:pt x="3397288" y="1202221"/>
                  </a:cubicBezTo>
                  <a:cubicBezTo>
                    <a:pt x="3391758" y="1204291"/>
                    <a:pt x="3389155" y="1210245"/>
                    <a:pt x="3391107" y="1215681"/>
                  </a:cubicBezTo>
                  <a:cubicBezTo>
                    <a:pt x="3392734" y="1219823"/>
                    <a:pt x="3396638" y="1222152"/>
                    <a:pt x="3400867" y="1222152"/>
                  </a:cubicBezTo>
                  <a:cubicBezTo>
                    <a:pt x="3401843" y="1222152"/>
                    <a:pt x="3403144" y="1221893"/>
                    <a:pt x="3404446" y="1221634"/>
                  </a:cubicBezTo>
                  <a:cubicBezTo>
                    <a:pt x="3463004" y="1199373"/>
                    <a:pt x="3513430" y="1178924"/>
                    <a:pt x="3558976" y="1158992"/>
                  </a:cubicBezTo>
                  <a:cubicBezTo>
                    <a:pt x="3564181" y="1156922"/>
                    <a:pt x="3566458" y="1150709"/>
                    <a:pt x="3564181" y="1145532"/>
                  </a:cubicBezTo>
                  <a:cubicBezTo>
                    <a:pt x="3561904" y="1140355"/>
                    <a:pt x="3555723" y="1138025"/>
                    <a:pt x="3550518" y="1140355"/>
                  </a:cubicBezTo>
                  <a:close/>
                  <a:moveTo>
                    <a:pt x="3832902" y="975725"/>
                  </a:moveTo>
                  <a:cubicBezTo>
                    <a:pt x="3799393" y="1006529"/>
                    <a:pt x="3755474" y="1036555"/>
                    <a:pt x="3698542" y="1068135"/>
                  </a:cubicBezTo>
                  <a:cubicBezTo>
                    <a:pt x="3693336" y="1070724"/>
                    <a:pt x="3691710" y="1077195"/>
                    <a:pt x="3694638" y="1082113"/>
                  </a:cubicBezTo>
                  <a:cubicBezTo>
                    <a:pt x="3696590" y="1085478"/>
                    <a:pt x="3700168" y="1087290"/>
                    <a:pt x="3703747" y="1087290"/>
                  </a:cubicBezTo>
                  <a:cubicBezTo>
                    <a:pt x="3705373" y="1087290"/>
                    <a:pt x="3707000" y="1086773"/>
                    <a:pt x="3708952" y="1085996"/>
                  </a:cubicBezTo>
                  <a:cubicBezTo>
                    <a:pt x="3766860" y="1053640"/>
                    <a:pt x="3812406" y="1022836"/>
                    <a:pt x="3847216" y="990739"/>
                  </a:cubicBezTo>
                  <a:cubicBezTo>
                    <a:pt x="3851445" y="986856"/>
                    <a:pt x="3851445" y="980385"/>
                    <a:pt x="3847542" y="976243"/>
                  </a:cubicBezTo>
                  <a:cubicBezTo>
                    <a:pt x="3843963" y="972101"/>
                    <a:pt x="3837131" y="971843"/>
                    <a:pt x="3832902" y="975725"/>
                  </a:cubicBezTo>
                  <a:close/>
                  <a:moveTo>
                    <a:pt x="3857952" y="685035"/>
                  </a:moveTo>
                  <a:cubicBezTo>
                    <a:pt x="3853397" y="688400"/>
                    <a:pt x="3852747" y="695130"/>
                    <a:pt x="3856325" y="699530"/>
                  </a:cubicBezTo>
                  <a:cubicBezTo>
                    <a:pt x="3892437" y="745088"/>
                    <a:pt x="3910655" y="788834"/>
                    <a:pt x="3910655" y="830251"/>
                  </a:cubicBezTo>
                  <a:cubicBezTo>
                    <a:pt x="3910655" y="834651"/>
                    <a:pt x="3910330" y="839052"/>
                    <a:pt x="3910004" y="843452"/>
                  </a:cubicBezTo>
                  <a:cubicBezTo>
                    <a:pt x="3909679" y="849406"/>
                    <a:pt x="3913908" y="854324"/>
                    <a:pt x="3919439" y="854842"/>
                  </a:cubicBezTo>
                  <a:cubicBezTo>
                    <a:pt x="3920090" y="854842"/>
                    <a:pt x="3920415" y="854842"/>
                    <a:pt x="3920740" y="854842"/>
                  </a:cubicBezTo>
                  <a:cubicBezTo>
                    <a:pt x="3925945" y="854842"/>
                    <a:pt x="3930500" y="850959"/>
                    <a:pt x="3930825" y="845264"/>
                  </a:cubicBezTo>
                  <a:cubicBezTo>
                    <a:pt x="3931151" y="840087"/>
                    <a:pt x="3931476" y="835169"/>
                    <a:pt x="3931476" y="830251"/>
                  </a:cubicBezTo>
                  <a:cubicBezTo>
                    <a:pt x="3931476" y="784175"/>
                    <a:pt x="3911956" y="736029"/>
                    <a:pt x="3872592" y="686588"/>
                  </a:cubicBezTo>
                  <a:cubicBezTo>
                    <a:pt x="3869013" y="682187"/>
                    <a:pt x="3862181" y="681411"/>
                    <a:pt x="3857952" y="685035"/>
                  </a:cubicBezTo>
                  <a:close/>
                  <a:moveTo>
                    <a:pt x="3597568" y="487466"/>
                  </a:moveTo>
                  <a:cubicBezTo>
                    <a:pt x="3595087" y="488372"/>
                    <a:pt x="3592972" y="490249"/>
                    <a:pt x="3591834" y="492708"/>
                  </a:cubicBezTo>
                  <a:cubicBezTo>
                    <a:pt x="3589232" y="497885"/>
                    <a:pt x="3591184" y="504097"/>
                    <a:pt x="3596389" y="506427"/>
                  </a:cubicBezTo>
                  <a:cubicBezTo>
                    <a:pt x="3651044" y="533089"/>
                    <a:pt x="3698542" y="560786"/>
                    <a:pt x="3737581" y="589001"/>
                  </a:cubicBezTo>
                  <a:cubicBezTo>
                    <a:pt x="3739533" y="590295"/>
                    <a:pt x="3741485" y="590813"/>
                    <a:pt x="3743762" y="590813"/>
                  </a:cubicBezTo>
                  <a:cubicBezTo>
                    <a:pt x="3747015" y="590813"/>
                    <a:pt x="3750268" y="589518"/>
                    <a:pt x="3752220" y="586671"/>
                  </a:cubicBezTo>
                  <a:cubicBezTo>
                    <a:pt x="3755799" y="582271"/>
                    <a:pt x="3754823" y="575799"/>
                    <a:pt x="3750268" y="572434"/>
                  </a:cubicBezTo>
                  <a:cubicBezTo>
                    <a:pt x="3709928" y="543443"/>
                    <a:pt x="3661454" y="514969"/>
                    <a:pt x="3605498" y="488049"/>
                  </a:cubicBezTo>
                  <a:cubicBezTo>
                    <a:pt x="3602895" y="486625"/>
                    <a:pt x="3600048" y="486560"/>
                    <a:pt x="3597568" y="487466"/>
                  </a:cubicBezTo>
                  <a:close/>
                  <a:moveTo>
                    <a:pt x="3293509" y="370530"/>
                  </a:moveTo>
                  <a:cubicBezTo>
                    <a:pt x="3287978" y="368977"/>
                    <a:pt x="3282122" y="371824"/>
                    <a:pt x="3280496" y="377519"/>
                  </a:cubicBezTo>
                  <a:cubicBezTo>
                    <a:pt x="3278869" y="382955"/>
                    <a:pt x="3281797" y="388650"/>
                    <a:pt x="3287328" y="390461"/>
                  </a:cubicBezTo>
                  <a:cubicBezTo>
                    <a:pt x="3343609" y="407287"/>
                    <a:pt x="3396312" y="424630"/>
                    <a:pt x="3444461" y="442491"/>
                  </a:cubicBezTo>
                  <a:cubicBezTo>
                    <a:pt x="3445437" y="442750"/>
                    <a:pt x="3446738" y="443008"/>
                    <a:pt x="3448039" y="443008"/>
                  </a:cubicBezTo>
                  <a:cubicBezTo>
                    <a:pt x="3452268" y="443008"/>
                    <a:pt x="3456172" y="440420"/>
                    <a:pt x="3457799" y="436537"/>
                  </a:cubicBezTo>
                  <a:cubicBezTo>
                    <a:pt x="3459751" y="431101"/>
                    <a:pt x="3456823" y="425148"/>
                    <a:pt x="3451618" y="423077"/>
                  </a:cubicBezTo>
                  <a:cubicBezTo>
                    <a:pt x="3403144" y="405216"/>
                    <a:pt x="3349790" y="387614"/>
                    <a:pt x="3293509" y="370530"/>
                  </a:cubicBezTo>
                  <a:close/>
                  <a:moveTo>
                    <a:pt x="2970784" y="287438"/>
                  </a:moveTo>
                  <a:cubicBezTo>
                    <a:pt x="2965254" y="286403"/>
                    <a:pt x="2959398" y="290027"/>
                    <a:pt x="2958096" y="295463"/>
                  </a:cubicBezTo>
                  <a:cubicBezTo>
                    <a:pt x="2957120" y="300899"/>
                    <a:pt x="2960699" y="306852"/>
                    <a:pt x="2966230" y="307888"/>
                  </a:cubicBezTo>
                  <a:cubicBezTo>
                    <a:pt x="3022511" y="320313"/>
                    <a:pt x="3077166" y="332996"/>
                    <a:pt x="3127592" y="345939"/>
                  </a:cubicBezTo>
                  <a:cubicBezTo>
                    <a:pt x="3128568" y="346198"/>
                    <a:pt x="3129218" y="346198"/>
                    <a:pt x="3130194" y="346198"/>
                  </a:cubicBezTo>
                  <a:cubicBezTo>
                    <a:pt x="3134749" y="346198"/>
                    <a:pt x="3138978" y="343092"/>
                    <a:pt x="3139954" y="338432"/>
                  </a:cubicBezTo>
                  <a:cubicBezTo>
                    <a:pt x="3141581" y="332996"/>
                    <a:pt x="3138002" y="327302"/>
                    <a:pt x="3132472" y="325749"/>
                  </a:cubicBezTo>
                  <a:cubicBezTo>
                    <a:pt x="3081721" y="312806"/>
                    <a:pt x="3027391" y="299863"/>
                    <a:pt x="2970784" y="287438"/>
                  </a:cubicBezTo>
                  <a:close/>
                  <a:moveTo>
                    <a:pt x="2643830" y="224020"/>
                  </a:moveTo>
                  <a:cubicBezTo>
                    <a:pt x="2638300" y="223243"/>
                    <a:pt x="2633094" y="227126"/>
                    <a:pt x="2632118" y="232562"/>
                  </a:cubicBezTo>
                  <a:cubicBezTo>
                    <a:pt x="2631142" y="238257"/>
                    <a:pt x="2635046" y="243434"/>
                    <a:pt x="2640577" y="244469"/>
                  </a:cubicBezTo>
                  <a:cubicBezTo>
                    <a:pt x="2696533" y="254047"/>
                    <a:pt x="2751513" y="264142"/>
                    <a:pt x="2803891" y="274237"/>
                  </a:cubicBezTo>
                  <a:cubicBezTo>
                    <a:pt x="2804542" y="274496"/>
                    <a:pt x="2805192" y="274496"/>
                    <a:pt x="2805843" y="274496"/>
                  </a:cubicBezTo>
                  <a:cubicBezTo>
                    <a:pt x="2810723" y="274496"/>
                    <a:pt x="2814952" y="270872"/>
                    <a:pt x="2815928" y="265954"/>
                  </a:cubicBezTo>
                  <a:cubicBezTo>
                    <a:pt x="2816904" y="260518"/>
                    <a:pt x="2813000" y="255082"/>
                    <a:pt x="2807470" y="253788"/>
                  </a:cubicBezTo>
                  <a:cubicBezTo>
                    <a:pt x="2755092" y="243693"/>
                    <a:pt x="2699786" y="233597"/>
                    <a:pt x="2643830" y="224020"/>
                  </a:cubicBezTo>
                  <a:close/>
                  <a:moveTo>
                    <a:pt x="2315249" y="173544"/>
                  </a:moveTo>
                  <a:cubicBezTo>
                    <a:pt x="2309394" y="172508"/>
                    <a:pt x="2304514" y="176650"/>
                    <a:pt x="2303538" y="182345"/>
                  </a:cubicBezTo>
                  <a:cubicBezTo>
                    <a:pt x="2302887" y="188039"/>
                    <a:pt x="2306791" y="193216"/>
                    <a:pt x="2312321" y="193993"/>
                  </a:cubicBezTo>
                  <a:cubicBezTo>
                    <a:pt x="2367627" y="201759"/>
                    <a:pt x="2422607" y="209783"/>
                    <a:pt x="2476612" y="218066"/>
                  </a:cubicBezTo>
                  <a:cubicBezTo>
                    <a:pt x="2477262" y="218066"/>
                    <a:pt x="2477913" y="218066"/>
                    <a:pt x="2478238" y="218066"/>
                  </a:cubicBezTo>
                  <a:cubicBezTo>
                    <a:pt x="2483444" y="218066"/>
                    <a:pt x="2487673" y="214183"/>
                    <a:pt x="2488324" y="209524"/>
                  </a:cubicBezTo>
                  <a:cubicBezTo>
                    <a:pt x="2489300" y="203570"/>
                    <a:pt x="2485396" y="198393"/>
                    <a:pt x="2479865" y="197617"/>
                  </a:cubicBezTo>
                  <a:cubicBezTo>
                    <a:pt x="2425535" y="189334"/>
                    <a:pt x="2370555" y="181309"/>
                    <a:pt x="2315249" y="173544"/>
                  </a:cubicBezTo>
                  <a:close/>
                  <a:moveTo>
                    <a:pt x="1985367" y="131351"/>
                  </a:moveTo>
                  <a:cubicBezTo>
                    <a:pt x="1979511" y="130833"/>
                    <a:pt x="1974306" y="134716"/>
                    <a:pt x="1973981" y="140411"/>
                  </a:cubicBezTo>
                  <a:cubicBezTo>
                    <a:pt x="1973330" y="146364"/>
                    <a:pt x="1977234" y="151541"/>
                    <a:pt x="1983090" y="152059"/>
                  </a:cubicBezTo>
                  <a:cubicBezTo>
                    <a:pt x="2038070" y="158530"/>
                    <a:pt x="2093051" y="165002"/>
                    <a:pt x="2147706" y="171991"/>
                  </a:cubicBezTo>
                  <a:cubicBezTo>
                    <a:pt x="2148356" y="171991"/>
                    <a:pt x="2148682" y="171991"/>
                    <a:pt x="2149007" y="171991"/>
                  </a:cubicBezTo>
                  <a:cubicBezTo>
                    <a:pt x="2154212" y="171991"/>
                    <a:pt x="2158767" y="168108"/>
                    <a:pt x="2159743" y="162931"/>
                  </a:cubicBezTo>
                  <a:cubicBezTo>
                    <a:pt x="2160068" y="156977"/>
                    <a:pt x="2156164" y="152059"/>
                    <a:pt x="2150634" y="151282"/>
                  </a:cubicBezTo>
                  <a:cubicBezTo>
                    <a:pt x="2095653" y="144293"/>
                    <a:pt x="2040673" y="137822"/>
                    <a:pt x="1985367" y="131351"/>
                  </a:cubicBezTo>
                  <a:close/>
                  <a:moveTo>
                    <a:pt x="1654184" y="96924"/>
                  </a:moveTo>
                  <a:cubicBezTo>
                    <a:pt x="1648653" y="96406"/>
                    <a:pt x="1643448" y="100547"/>
                    <a:pt x="1643123" y="106242"/>
                  </a:cubicBezTo>
                  <a:cubicBezTo>
                    <a:pt x="1642472" y="112196"/>
                    <a:pt x="1646701" y="117114"/>
                    <a:pt x="1652232" y="117632"/>
                  </a:cubicBezTo>
                  <a:cubicBezTo>
                    <a:pt x="1707212" y="122809"/>
                    <a:pt x="1762518" y="128245"/>
                    <a:pt x="1817824" y="134198"/>
                  </a:cubicBezTo>
                  <a:cubicBezTo>
                    <a:pt x="1817824" y="134198"/>
                    <a:pt x="1818474" y="134198"/>
                    <a:pt x="1818800" y="134198"/>
                  </a:cubicBezTo>
                  <a:cubicBezTo>
                    <a:pt x="1824005" y="134198"/>
                    <a:pt x="1828885" y="130315"/>
                    <a:pt x="1828885" y="124880"/>
                  </a:cubicBezTo>
                  <a:cubicBezTo>
                    <a:pt x="1829861" y="119185"/>
                    <a:pt x="1825632" y="114008"/>
                    <a:pt x="1819776" y="113490"/>
                  </a:cubicBezTo>
                  <a:cubicBezTo>
                    <a:pt x="1764470" y="107795"/>
                    <a:pt x="1709490" y="102101"/>
                    <a:pt x="1654184" y="96924"/>
                  </a:cubicBezTo>
                  <a:close/>
                  <a:moveTo>
                    <a:pt x="1323326" y="68450"/>
                  </a:moveTo>
                  <a:cubicBezTo>
                    <a:pt x="1317795" y="67414"/>
                    <a:pt x="1312590" y="72074"/>
                    <a:pt x="1312265" y="78027"/>
                  </a:cubicBezTo>
                  <a:cubicBezTo>
                    <a:pt x="1311614" y="83463"/>
                    <a:pt x="1315843" y="88381"/>
                    <a:pt x="1321374" y="88899"/>
                  </a:cubicBezTo>
                  <a:cubicBezTo>
                    <a:pt x="1376029" y="93300"/>
                    <a:pt x="1431335" y="97700"/>
                    <a:pt x="1486966" y="102618"/>
                  </a:cubicBezTo>
                  <a:cubicBezTo>
                    <a:pt x="1487291" y="102618"/>
                    <a:pt x="1487616" y="102618"/>
                    <a:pt x="1487942" y="102618"/>
                  </a:cubicBezTo>
                  <a:cubicBezTo>
                    <a:pt x="1493472" y="102618"/>
                    <a:pt x="1498027" y="98477"/>
                    <a:pt x="1498352" y="93558"/>
                  </a:cubicBezTo>
                  <a:cubicBezTo>
                    <a:pt x="1499003" y="87864"/>
                    <a:pt x="1494774" y="82946"/>
                    <a:pt x="1488918" y="82428"/>
                  </a:cubicBezTo>
                  <a:cubicBezTo>
                    <a:pt x="1433287" y="77251"/>
                    <a:pt x="1377656" y="72850"/>
                    <a:pt x="1323326" y="68450"/>
                  </a:cubicBezTo>
                  <a:close/>
                  <a:moveTo>
                    <a:pt x="991167" y="44636"/>
                  </a:moveTo>
                  <a:cubicBezTo>
                    <a:pt x="985311" y="43600"/>
                    <a:pt x="980431" y="48518"/>
                    <a:pt x="980106" y="54213"/>
                  </a:cubicBezTo>
                  <a:cubicBezTo>
                    <a:pt x="979780" y="59908"/>
                    <a:pt x="984009" y="64826"/>
                    <a:pt x="989865" y="65344"/>
                  </a:cubicBezTo>
                  <a:cubicBezTo>
                    <a:pt x="1043870" y="68709"/>
                    <a:pt x="1099175" y="72333"/>
                    <a:pt x="1155782" y="76474"/>
                  </a:cubicBezTo>
                  <a:cubicBezTo>
                    <a:pt x="1155782" y="76474"/>
                    <a:pt x="1156108" y="76474"/>
                    <a:pt x="1156433" y="76474"/>
                  </a:cubicBezTo>
                  <a:cubicBezTo>
                    <a:pt x="1161964" y="76474"/>
                    <a:pt x="1166518" y="72333"/>
                    <a:pt x="1166844" y="66897"/>
                  </a:cubicBezTo>
                  <a:cubicBezTo>
                    <a:pt x="1166844" y="61202"/>
                    <a:pt x="1162940" y="56025"/>
                    <a:pt x="1157084" y="55766"/>
                  </a:cubicBezTo>
                  <a:cubicBezTo>
                    <a:pt x="1100802" y="51625"/>
                    <a:pt x="1045496" y="48001"/>
                    <a:pt x="991167" y="44636"/>
                  </a:cubicBezTo>
                  <a:close/>
                  <a:moveTo>
                    <a:pt x="659333" y="25480"/>
                  </a:moveTo>
                  <a:cubicBezTo>
                    <a:pt x="653802" y="24704"/>
                    <a:pt x="648922" y="29622"/>
                    <a:pt x="648597" y="35058"/>
                  </a:cubicBezTo>
                  <a:cubicBezTo>
                    <a:pt x="647946" y="40753"/>
                    <a:pt x="652176" y="45671"/>
                    <a:pt x="658031" y="45930"/>
                  </a:cubicBezTo>
                  <a:cubicBezTo>
                    <a:pt x="711385" y="48777"/>
                    <a:pt x="766691" y="51625"/>
                    <a:pt x="824274" y="54990"/>
                  </a:cubicBezTo>
                  <a:cubicBezTo>
                    <a:pt x="824599" y="54990"/>
                    <a:pt x="824599" y="54990"/>
                    <a:pt x="824924" y="54990"/>
                  </a:cubicBezTo>
                  <a:cubicBezTo>
                    <a:pt x="830455" y="54990"/>
                    <a:pt x="834684" y="50848"/>
                    <a:pt x="835010" y="45671"/>
                  </a:cubicBezTo>
                  <a:cubicBezTo>
                    <a:pt x="835335" y="39717"/>
                    <a:pt x="831106" y="34799"/>
                    <a:pt x="825250" y="34540"/>
                  </a:cubicBezTo>
                  <a:cubicBezTo>
                    <a:pt x="767992" y="31175"/>
                    <a:pt x="712361" y="28328"/>
                    <a:pt x="659333" y="25480"/>
                  </a:cubicBezTo>
                  <a:close/>
                  <a:moveTo>
                    <a:pt x="326848" y="10208"/>
                  </a:moveTo>
                  <a:cubicBezTo>
                    <a:pt x="321643" y="10208"/>
                    <a:pt x="316112" y="14350"/>
                    <a:pt x="315787" y="20303"/>
                  </a:cubicBezTo>
                  <a:cubicBezTo>
                    <a:pt x="315787" y="25998"/>
                    <a:pt x="320016" y="30658"/>
                    <a:pt x="325872" y="30916"/>
                  </a:cubicBezTo>
                  <a:cubicBezTo>
                    <a:pt x="376298" y="32987"/>
                    <a:pt x="432254" y="35058"/>
                    <a:pt x="492114" y="37905"/>
                  </a:cubicBezTo>
                  <a:cubicBezTo>
                    <a:pt x="492114" y="37905"/>
                    <a:pt x="492114" y="37905"/>
                    <a:pt x="492440" y="37905"/>
                  </a:cubicBezTo>
                  <a:cubicBezTo>
                    <a:pt x="497970" y="37905"/>
                    <a:pt x="502525" y="33505"/>
                    <a:pt x="503176" y="28069"/>
                  </a:cubicBezTo>
                  <a:cubicBezTo>
                    <a:pt x="503176" y="22374"/>
                    <a:pt x="498946" y="17456"/>
                    <a:pt x="493090" y="17197"/>
                  </a:cubicBezTo>
                  <a:cubicBezTo>
                    <a:pt x="433230" y="14868"/>
                    <a:pt x="377599" y="12279"/>
                    <a:pt x="326848" y="10208"/>
                  </a:cubicBezTo>
                  <a:close/>
                  <a:moveTo>
                    <a:pt x="0" y="0"/>
                  </a:moveTo>
                  <a:lnTo>
                    <a:pt x="0" y="20712"/>
                  </a:lnTo>
                  <a:lnTo>
                    <a:pt x="3391" y="20777"/>
                  </a:lnTo>
                  <a:cubicBezTo>
                    <a:pt x="25533" y="21226"/>
                    <a:pt x="79518" y="22439"/>
                    <a:pt x="159304" y="24963"/>
                  </a:cubicBezTo>
                  <a:cubicBezTo>
                    <a:pt x="159304" y="24963"/>
                    <a:pt x="159630" y="24963"/>
                    <a:pt x="159630" y="24963"/>
                  </a:cubicBezTo>
                  <a:cubicBezTo>
                    <a:pt x="165160" y="24963"/>
                    <a:pt x="170040" y="20562"/>
                    <a:pt x="170040" y="15126"/>
                  </a:cubicBezTo>
                  <a:cubicBezTo>
                    <a:pt x="170366" y="9173"/>
                    <a:pt x="165811" y="4513"/>
                    <a:pt x="159955" y="4255"/>
                  </a:cubicBezTo>
                  <a:cubicBezTo>
                    <a:pt x="79925" y="1731"/>
                    <a:pt x="25696" y="517"/>
                    <a:pt x="3584" y="69"/>
                  </a:cubicBezTo>
                  <a:close/>
                </a:path>
              </a:pathLst>
            </a:custGeom>
            <a:solidFill>
              <a:srgbClr val="FFFFFF"/>
            </a:solidFill>
            <a:ln w="12700">
              <a:solidFill>
                <a:schemeClr val="bg1"/>
              </a:solidFill>
              <a:miter lim="400000"/>
            </a:ln>
          </p:spPr>
          <p:txBody>
            <a:bodyPr wrap="square" lIns="16521" tIns="16521" rIns="16521" bIns="16521" anchor="ctr">
              <a:noAutofit/>
            </a:bodyPr>
            <a:lstStyle/>
            <a:p>
              <a:pPr>
                <a:defRPr sz="3000">
                  <a:solidFill>
                    <a:srgbClr val="FFFFFF"/>
                  </a:solidFill>
                  <a:effectLst>
                    <a:outerShdw blurRad="38100" dist="12700" dir="5400000" rotWithShape="0">
                      <a:srgbClr val="000000">
                        <a:alpha val="50000"/>
                      </a:srgbClr>
                    </a:outerShdw>
                  </a:effectLst>
                </a:defRPr>
              </a:pPr>
              <a:endParaRPr sz="1301"/>
            </a:p>
          </p:txBody>
        </p:sp>
      </p:grpSp>
      <p:grpSp>
        <p:nvGrpSpPr>
          <p:cNvPr id="16" name="Group 15">
            <a:extLst>
              <a:ext uri="{FF2B5EF4-FFF2-40B4-BE49-F238E27FC236}">
                <a16:creationId xmlns:a16="http://schemas.microsoft.com/office/drawing/2014/main" id="{52DC2179-45DA-F947-8B01-857E3F7EBCCD}"/>
              </a:ext>
            </a:extLst>
          </p:cNvPr>
          <p:cNvGrpSpPr/>
          <p:nvPr/>
        </p:nvGrpSpPr>
        <p:grpSpPr>
          <a:xfrm>
            <a:off x="1106098" y="4633441"/>
            <a:ext cx="830856" cy="620708"/>
            <a:chOff x="7022812" y="3930209"/>
            <a:chExt cx="300083" cy="226460"/>
          </a:xfrm>
        </p:grpSpPr>
        <p:sp>
          <p:nvSpPr>
            <p:cNvPr id="17" name="Teardrop 16">
              <a:extLst>
                <a:ext uri="{FF2B5EF4-FFF2-40B4-BE49-F238E27FC236}">
                  <a16:creationId xmlns:a16="http://schemas.microsoft.com/office/drawing/2014/main" id="{F2A99EF2-4E53-F033-5C4F-1A8337BE046B}"/>
                </a:ext>
              </a:extLst>
            </p:cNvPr>
            <p:cNvSpPr/>
            <p:nvPr/>
          </p:nvSpPr>
          <p:spPr>
            <a:xfrm rot="8100000">
              <a:off x="7059624" y="3930209"/>
              <a:ext cx="226460" cy="226460"/>
            </a:xfrm>
            <a:prstGeom prst="teardrop">
              <a:avLst>
                <a:gd name="adj" fmla="val 200000"/>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B063A903-3B68-9577-B3F2-25358383E51F}"/>
                </a:ext>
              </a:extLst>
            </p:cNvPr>
            <p:cNvSpPr txBox="1"/>
            <p:nvPr/>
          </p:nvSpPr>
          <p:spPr>
            <a:xfrm>
              <a:off x="7022812" y="3973855"/>
              <a:ext cx="300083" cy="145977"/>
            </a:xfrm>
            <a:prstGeom prst="rect">
              <a:avLst/>
            </a:prstGeom>
            <a:noFill/>
          </p:spPr>
          <p:txBody>
            <a:bodyPr wrap="square" rtlCol="0" anchor="ctr">
              <a:spAutoFit/>
            </a:bodyPr>
            <a:lstStyle/>
            <a:p>
              <a:pPr algn="ctr"/>
              <a:r>
                <a:rPr lang="en-US" sz="2000" b="1">
                  <a:solidFill>
                    <a:schemeClr val="accent6"/>
                  </a:solidFill>
                </a:rPr>
                <a:t>4</a:t>
              </a:r>
            </a:p>
          </p:txBody>
        </p:sp>
      </p:grpSp>
      <p:sp>
        <p:nvSpPr>
          <p:cNvPr id="20" name="TextBox 19">
            <a:extLst>
              <a:ext uri="{FF2B5EF4-FFF2-40B4-BE49-F238E27FC236}">
                <a16:creationId xmlns:a16="http://schemas.microsoft.com/office/drawing/2014/main" id="{CB2C1DFC-6D5C-6632-7912-8BF87AAD0DE0}"/>
              </a:ext>
            </a:extLst>
          </p:cNvPr>
          <p:cNvSpPr txBox="1"/>
          <p:nvPr/>
        </p:nvSpPr>
        <p:spPr>
          <a:xfrm>
            <a:off x="314009" y="3766268"/>
            <a:ext cx="2415033" cy="73866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Gill Sans MT" panose="020B0502020104020203"/>
                <a:ea typeface="+mn-ea"/>
                <a:cs typeface="+mn-cs"/>
              </a:rPr>
              <a:t>New column: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mn-ea"/>
                <a:cs typeface="+mn-cs"/>
              </a:rPr>
              <a:t>Time elapsed between the start and end of the bike trip</a:t>
            </a:r>
          </a:p>
        </p:txBody>
      </p:sp>
      <p:grpSp>
        <p:nvGrpSpPr>
          <p:cNvPr id="21" name="Group 20">
            <a:extLst>
              <a:ext uri="{FF2B5EF4-FFF2-40B4-BE49-F238E27FC236}">
                <a16:creationId xmlns:a16="http://schemas.microsoft.com/office/drawing/2014/main" id="{64672377-5730-83AE-291F-CE0B94ADC4C4}"/>
              </a:ext>
            </a:extLst>
          </p:cNvPr>
          <p:cNvGrpSpPr/>
          <p:nvPr/>
        </p:nvGrpSpPr>
        <p:grpSpPr>
          <a:xfrm>
            <a:off x="3368048" y="3499016"/>
            <a:ext cx="830856" cy="620708"/>
            <a:chOff x="7022812" y="3930209"/>
            <a:chExt cx="300083" cy="226460"/>
          </a:xfrm>
        </p:grpSpPr>
        <p:sp>
          <p:nvSpPr>
            <p:cNvPr id="22" name="Teardrop 21">
              <a:extLst>
                <a:ext uri="{FF2B5EF4-FFF2-40B4-BE49-F238E27FC236}">
                  <a16:creationId xmlns:a16="http://schemas.microsoft.com/office/drawing/2014/main" id="{A9E5F4C3-A3B6-6A1F-90B1-8B85F6F675BE}"/>
                </a:ext>
              </a:extLst>
            </p:cNvPr>
            <p:cNvSpPr/>
            <p:nvPr/>
          </p:nvSpPr>
          <p:spPr>
            <a:xfrm rot="8100000">
              <a:off x="7059624" y="3930209"/>
              <a:ext cx="226460" cy="226460"/>
            </a:xfrm>
            <a:prstGeom prst="teardrop">
              <a:avLst>
                <a:gd name="adj" fmla="val 200000"/>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p>
          </p:txBody>
        </p:sp>
        <p:sp>
          <p:nvSpPr>
            <p:cNvPr id="23" name="TextBox 22">
              <a:extLst>
                <a:ext uri="{FF2B5EF4-FFF2-40B4-BE49-F238E27FC236}">
                  <a16:creationId xmlns:a16="http://schemas.microsoft.com/office/drawing/2014/main" id="{A3590DE7-B50C-4353-E557-0D0BB1091CD0}"/>
                </a:ext>
              </a:extLst>
            </p:cNvPr>
            <p:cNvSpPr txBox="1"/>
            <p:nvPr/>
          </p:nvSpPr>
          <p:spPr>
            <a:xfrm>
              <a:off x="7022812" y="3973855"/>
              <a:ext cx="300083" cy="145977"/>
            </a:xfrm>
            <a:prstGeom prst="rect">
              <a:avLst/>
            </a:prstGeom>
            <a:noFill/>
          </p:spPr>
          <p:txBody>
            <a:bodyPr wrap="square" rtlCol="0" anchor="ctr">
              <a:spAutoFit/>
            </a:bodyPr>
            <a:lstStyle/>
            <a:p>
              <a:pPr algn="ctr"/>
              <a:r>
                <a:rPr lang="en-US" sz="2000" b="1">
                  <a:solidFill>
                    <a:schemeClr val="accent6"/>
                  </a:solidFill>
                </a:rPr>
                <a:t>5</a:t>
              </a:r>
            </a:p>
          </p:txBody>
        </p:sp>
      </p:grpSp>
      <p:sp>
        <p:nvSpPr>
          <p:cNvPr id="24" name="TextBox 23">
            <a:extLst>
              <a:ext uri="{FF2B5EF4-FFF2-40B4-BE49-F238E27FC236}">
                <a16:creationId xmlns:a16="http://schemas.microsoft.com/office/drawing/2014/main" id="{ABEFFA70-E210-9370-FA2F-1D1C1575E0CA}"/>
              </a:ext>
            </a:extLst>
          </p:cNvPr>
          <p:cNvSpPr txBox="1"/>
          <p:nvPr/>
        </p:nvSpPr>
        <p:spPr>
          <a:xfrm>
            <a:off x="2472832" y="2631843"/>
            <a:ext cx="2526754" cy="73866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Gill Sans MT" panose="020B0502020104020203"/>
                <a:ea typeface="+mn-ea"/>
                <a:cs typeface="+mn-cs"/>
              </a:rPr>
              <a:t>New column: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mn-ea"/>
                <a:cs typeface="+mn-cs"/>
              </a:rPr>
              <a:t>Distance traveled between the start and end of the bike trip</a:t>
            </a:r>
          </a:p>
        </p:txBody>
      </p:sp>
      <p:grpSp>
        <p:nvGrpSpPr>
          <p:cNvPr id="25" name="Group 24">
            <a:extLst>
              <a:ext uri="{FF2B5EF4-FFF2-40B4-BE49-F238E27FC236}">
                <a16:creationId xmlns:a16="http://schemas.microsoft.com/office/drawing/2014/main" id="{2038C8DC-A26F-5281-F41B-12234045DDF6}"/>
              </a:ext>
            </a:extLst>
          </p:cNvPr>
          <p:cNvGrpSpPr/>
          <p:nvPr/>
        </p:nvGrpSpPr>
        <p:grpSpPr>
          <a:xfrm>
            <a:off x="6576426" y="3057880"/>
            <a:ext cx="830856" cy="620708"/>
            <a:chOff x="7022810" y="3930209"/>
            <a:chExt cx="300083" cy="226460"/>
          </a:xfrm>
        </p:grpSpPr>
        <p:sp>
          <p:nvSpPr>
            <p:cNvPr id="26" name="Teardrop 25">
              <a:extLst>
                <a:ext uri="{FF2B5EF4-FFF2-40B4-BE49-F238E27FC236}">
                  <a16:creationId xmlns:a16="http://schemas.microsoft.com/office/drawing/2014/main" id="{6CE8472E-EC6C-066F-76D5-3F7E845138F0}"/>
                </a:ext>
              </a:extLst>
            </p:cNvPr>
            <p:cNvSpPr/>
            <p:nvPr/>
          </p:nvSpPr>
          <p:spPr>
            <a:xfrm rot="8100000">
              <a:off x="7059624" y="3930209"/>
              <a:ext cx="226460" cy="226460"/>
            </a:xfrm>
            <a:prstGeom prst="teardrop">
              <a:avLst>
                <a:gd name="adj" fmla="val 200000"/>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094125A2-26A9-B54E-ED15-C2B30AA52D04}"/>
                </a:ext>
              </a:extLst>
            </p:cNvPr>
            <p:cNvSpPr txBox="1"/>
            <p:nvPr/>
          </p:nvSpPr>
          <p:spPr>
            <a:xfrm>
              <a:off x="7022810" y="3973855"/>
              <a:ext cx="300083" cy="145977"/>
            </a:xfrm>
            <a:prstGeom prst="rect">
              <a:avLst/>
            </a:prstGeom>
            <a:noFill/>
          </p:spPr>
          <p:txBody>
            <a:bodyPr wrap="square" rtlCol="0" anchor="ctr">
              <a:spAutoFit/>
            </a:bodyPr>
            <a:lstStyle/>
            <a:p>
              <a:pPr algn="ctr"/>
              <a:r>
                <a:rPr lang="en-US" sz="2000" b="1">
                  <a:solidFill>
                    <a:schemeClr val="accent6"/>
                  </a:solidFill>
                </a:rPr>
                <a:t>6</a:t>
              </a:r>
            </a:p>
          </p:txBody>
        </p:sp>
      </p:grpSp>
      <p:sp>
        <p:nvSpPr>
          <p:cNvPr id="28" name="TextBox 27">
            <a:extLst>
              <a:ext uri="{FF2B5EF4-FFF2-40B4-BE49-F238E27FC236}">
                <a16:creationId xmlns:a16="http://schemas.microsoft.com/office/drawing/2014/main" id="{1B51C833-D78D-70E5-097B-DD10D07F2ECF}"/>
              </a:ext>
            </a:extLst>
          </p:cNvPr>
          <p:cNvSpPr txBox="1"/>
          <p:nvPr/>
        </p:nvSpPr>
        <p:spPr>
          <a:xfrm>
            <a:off x="5348557" y="4888391"/>
            <a:ext cx="3172200" cy="73866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Gill Sans MT" panose="020B0502020104020203"/>
                <a:ea typeface="+mn-ea"/>
                <a:cs typeface="+mn-cs"/>
              </a:rPr>
              <a:t>New column: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mn-ea"/>
                <a:cs typeface="+mn-cs"/>
              </a:rPr>
              <a:t>Month during which the trip took place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mn-ea"/>
                <a:cs typeface="+mn-cs"/>
              </a:rPr>
              <a:t>(January, February… December)</a:t>
            </a:r>
          </a:p>
        </p:txBody>
      </p:sp>
      <p:grpSp>
        <p:nvGrpSpPr>
          <p:cNvPr id="29" name="Group 28">
            <a:extLst>
              <a:ext uri="{FF2B5EF4-FFF2-40B4-BE49-F238E27FC236}">
                <a16:creationId xmlns:a16="http://schemas.microsoft.com/office/drawing/2014/main" id="{DBEB877D-65A1-C182-7A46-FC93D96ACC1F}"/>
              </a:ext>
            </a:extLst>
          </p:cNvPr>
          <p:cNvGrpSpPr/>
          <p:nvPr/>
        </p:nvGrpSpPr>
        <p:grpSpPr>
          <a:xfrm>
            <a:off x="9329455" y="2321489"/>
            <a:ext cx="830856" cy="620708"/>
            <a:chOff x="7022810" y="3930209"/>
            <a:chExt cx="300083" cy="226460"/>
          </a:xfrm>
        </p:grpSpPr>
        <p:sp>
          <p:nvSpPr>
            <p:cNvPr id="30" name="Teardrop 29">
              <a:extLst>
                <a:ext uri="{FF2B5EF4-FFF2-40B4-BE49-F238E27FC236}">
                  <a16:creationId xmlns:a16="http://schemas.microsoft.com/office/drawing/2014/main" id="{774EF94F-D185-C900-AAB4-AA26162E15CC}"/>
                </a:ext>
              </a:extLst>
            </p:cNvPr>
            <p:cNvSpPr/>
            <p:nvPr/>
          </p:nvSpPr>
          <p:spPr>
            <a:xfrm rot="8100000">
              <a:off x="7059624" y="3930209"/>
              <a:ext cx="226460" cy="226460"/>
            </a:xfrm>
            <a:prstGeom prst="teardrop">
              <a:avLst>
                <a:gd name="adj" fmla="val 200000"/>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p>
          </p:txBody>
        </p:sp>
        <p:sp>
          <p:nvSpPr>
            <p:cNvPr id="31" name="TextBox 30">
              <a:extLst>
                <a:ext uri="{FF2B5EF4-FFF2-40B4-BE49-F238E27FC236}">
                  <a16:creationId xmlns:a16="http://schemas.microsoft.com/office/drawing/2014/main" id="{B562E2CC-96DA-2D7F-78B7-235B8A5A97C2}"/>
                </a:ext>
              </a:extLst>
            </p:cNvPr>
            <p:cNvSpPr txBox="1"/>
            <p:nvPr/>
          </p:nvSpPr>
          <p:spPr>
            <a:xfrm>
              <a:off x="7022810" y="3973855"/>
              <a:ext cx="300083" cy="145977"/>
            </a:xfrm>
            <a:prstGeom prst="rect">
              <a:avLst/>
            </a:prstGeom>
            <a:noFill/>
          </p:spPr>
          <p:txBody>
            <a:bodyPr wrap="square" rtlCol="0" anchor="ctr">
              <a:spAutoFit/>
            </a:bodyPr>
            <a:lstStyle/>
            <a:p>
              <a:pPr algn="ctr"/>
              <a:r>
                <a:rPr lang="en-US" sz="2000" b="1">
                  <a:solidFill>
                    <a:schemeClr val="accent6"/>
                  </a:solidFill>
                </a:rPr>
                <a:t>7</a:t>
              </a:r>
            </a:p>
          </p:txBody>
        </p:sp>
      </p:grpSp>
      <p:sp>
        <p:nvSpPr>
          <p:cNvPr id="32" name="TextBox 31">
            <a:extLst>
              <a:ext uri="{FF2B5EF4-FFF2-40B4-BE49-F238E27FC236}">
                <a16:creationId xmlns:a16="http://schemas.microsoft.com/office/drawing/2014/main" id="{99B7D812-DF81-A9F5-CFA4-7431232D1644}"/>
              </a:ext>
            </a:extLst>
          </p:cNvPr>
          <p:cNvSpPr txBox="1"/>
          <p:nvPr/>
        </p:nvSpPr>
        <p:spPr>
          <a:xfrm>
            <a:off x="9274343" y="4148403"/>
            <a:ext cx="3049357" cy="954107"/>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Gill Sans MT" panose="020B0502020104020203"/>
                <a:ea typeface="+mn-ea"/>
                <a:cs typeface="+mn-cs"/>
              </a:rPr>
              <a:t>New column: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mn-ea"/>
                <a:cs typeface="+mn-cs"/>
              </a:rPr>
              <a:t>Day of the week during which the trip took place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mn-ea"/>
                <a:cs typeface="+mn-cs"/>
              </a:rPr>
              <a:t>(Monday, Tuesday… Sunday)</a:t>
            </a:r>
          </a:p>
        </p:txBody>
      </p:sp>
      <p:grpSp>
        <p:nvGrpSpPr>
          <p:cNvPr id="37" name="Group 36">
            <a:extLst>
              <a:ext uri="{FF2B5EF4-FFF2-40B4-BE49-F238E27FC236}">
                <a16:creationId xmlns:a16="http://schemas.microsoft.com/office/drawing/2014/main" id="{FA2503F8-93A7-0557-3B27-BF5CA775C457}"/>
              </a:ext>
            </a:extLst>
          </p:cNvPr>
          <p:cNvGrpSpPr/>
          <p:nvPr/>
        </p:nvGrpSpPr>
        <p:grpSpPr>
          <a:xfrm>
            <a:off x="5447311" y="567119"/>
            <a:ext cx="830856" cy="620708"/>
            <a:chOff x="7022810" y="3930209"/>
            <a:chExt cx="300083" cy="226460"/>
          </a:xfrm>
        </p:grpSpPr>
        <p:sp>
          <p:nvSpPr>
            <p:cNvPr id="38" name="Teardrop 37">
              <a:extLst>
                <a:ext uri="{FF2B5EF4-FFF2-40B4-BE49-F238E27FC236}">
                  <a16:creationId xmlns:a16="http://schemas.microsoft.com/office/drawing/2014/main" id="{C03AFDEA-FF4E-025F-971A-4F1121226828}"/>
                </a:ext>
              </a:extLst>
            </p:cNvPr>
            <p:cNvSpPr/>
            <p:nvPr/>
          </p:nvSpPr>
          <p:spPr>
            <a:xfrm rot="8100000">
              <a:off x="7059624" y="3930209"/>
              <a:ext cx="226460" cy="226460"/>
            </a:xfrm>
            <a:prstGeom prst="teardrop">
              <a:avLst>
                <a:gd name="adj" fmla="val 200000"/>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p>
          </p:txBody>
        </p:sp>
        <p:sp>
          <p:nvSpPr>
            <p:cNvPr id="39" name="TextBox 38">
              <a:extLst>
                <a:ext uri="{FF2B5EF4-FFF2-40B4-BE49-F238E27FC236}">
                  <a16:creationId xmlns:a16="http://schemas.microsoft.com/office/drawing/2014/main" id="{C85B240F-9483-DC2B-5557-84E614120EB5}"/>
                </a:ext>
              </a:extLst>
            </p:cNvPr>
            <p:cNvSpPr txBox="1"/>
            <p:nvPr/>
          </p:nvSpPr>
          <p:spPr>
            <a:xfrm>
              <a:off x="7022810" y="3973855"/>
              <a:ext cx="300083" cy="145977"/>
            </a:xfrm>
            <a:prstGeom prst="rect">
              <a:avLst/>
            </a:prstGeom>
            <a:noFill/>
          </p:spPr>
          <p:txBody>
            <a:bodyPr wrap="square" rtlCol="0" anchor="ctr">
              <a:spAutoFit/>
            </a:bodyPr>
            <a:lstStyle/>
            <a:p>
              <a:pPr algn="ctr"/>
              <a:r>
                <a:rPr lang="en-US" sz="2000" b="1">
                  <a:solidFill>
                    <a:schemeClr val="accent6"/>
                  </a:solidFill>
                </a:rPr>
                <a:t>8</a:t>
              </a:r>
            </a:p>
          </p:txBody>
        </p:sp>
      </p:grpSp>
      <p:sp>
        <p:nvSpPr>
          <p:cNvPr id="40" name="TextBox 39">
            <a:extLst>
              <a:ext uri="{FF2B5EF4-FFF2-40B4-BE49-F238E27FC236}">
                <a16:creationId xmlns:a16="http://schemas.microsoft.com/office/drawing/2014/main" id="{E28E2C31-4CA9-BAE8-C739-3D9391EF9ABA}"/>
              </a:ext>
            </a:extLst>
          </p:cNvPr>
          <p:cNvSpPr txBox="1"/>
          <p:nvPr/>
        </p:nvSpPr>
        <p:spPr>
          <a:xfrm>
            <a:off x="1126674" y="1045377"/>
            <a:ext cx="3936919" cy="73866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Gill Sans MT" panose="020B0502020104020203"/>
                <a:ea typeface="+mn-ea"/>
                <a:cs typeface="+mn-cs"/>
              </a:rPr>
              <a:t>New column: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mn-ea"/>
                <a:cs typeface="+mn-cs"/>
              </a:rPr>
              <a:t>Hour of the day during which the trip took place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mn-ea"/>
                <a:cs typeface="+mn-cs"/>
              </a:rPr>
              <a:t>(0, 1, 2 … 23)</a:t>
            </a:r>
          </a:p>
        </p:txBody>
      </p:sp>
      <p:grpSp>
        <p:nvGrpSpPr>
          <p:cNvPr id="41" name="Group 40">
            <a:extLst>
              <a:ext uri="{FF2B5EF4-FFF2-40B4-BE49-F238E27FC236}">
                <a16:creationId xmlns:a16="http://schemas.microsoft.com/office/drawing/2014/main" id="{A230DDD3-2078-6875-7B0C-7CCE79C1FE11}"/>
              </a:ext>
            </a:extLst>
          </p:cNvPr>
          <p:cNvGrpSpPr/>
          <p:nvPr/>
        </p:nvGrpSpPr>
        <p:grpSpPr>
          <a:xfrm>
            <a:off x="9303740" y="-6651"/>
            <a:ext cx="830856" cy="620708"/>
            <a:chOff x="7022810" y="3930209"/>
            <a:chExt cx="300083" cy="226460"/>
          </a:xfrm>
        </p:grpSpPr>
        <p:sp>
          <p:nvSpPr>
            <p:cNvPr id="42" name="Teardrop 41">
              <a:extLst>
                <a:ext uri="{FF2B5EF4-FFF2-40B4-BE49-F238E27FC236}">
                  <a16:creationId xmlns:a16="http://schemas.microsoft.com/office/drawing/2014/main" id="{0615F7C1-9BA2-D530-DF02-FB9066D87E05}"/>
                </a:ext>
              </a:extLst>
            </p:cNvPr>
            <p:cNvSpPr/>
            <p:nvPr/>
          </p:nvSpPr>
          <p:spPr>
            <a:xfrm rot="8100000">
              <a:off x="7059624" y="3930209"/>
              <a:ext cx="226460" cy="226460"/>
            </a:xfrm>
            <a:prstGeom prst="teardrop">
              <a:avLst>
                <a:gd name="adj" fmla="val 200000"/>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p>
          </p:txBody>
        </p:sp>
        <p:sp>
          <p:nvSpPr>
            <p:cNvPr id="43" name="TextBox 42">
              <a:extLst>
                <a:ext uri="{FF2B5EF4-FFF2-40B4-BE49-F238E27FC236}">
                  <a16:creationId xmlns:a16="http://schemas.microsoft.com/office/drawing/2014/main" id="{C64F7AED-301B-6EE4-A8D2-189F9B8E5CAC}"/>
                </a:ext>
              </a:extLst>
            </p:cNvPr>
            <p:cNvSpPr txBox="1"/>
            <p:nvPr/>
          </p:nvSpPr>
          <p:spPr>
            <a:xfrm>
              <a:off x="7022810" y="3973855"/>
              <a:ext cx="300083" cy="145977"/>
            </a:xfrm>
            <a:prstGeom prst="rect">
              <a:avLst/>
            </a:prstGeom>
            <a:noFill/>
          </p:spPr>
          <p:txBody>
            <a:bodyPr wrap="square" rtlCol="0" anchor="ctr">
              <a:spAutoFit/>
            </a:bodyPr>
            <a:lstStyle/>
            <a:p>
              <a:pPr algn="ctr"/>
              <a:r>
                <a:rPr lang="en-US" sz="2000" b="1">
                  <a:solidFill>
                    <a:schemeClr val="accent6"/>
                  </a:solidFill>
                </a:rPr>
                <a:t>9</a:t>
              </a:r>
            </a:p>
          </p:txBody>
        </p:sp>
      </p:grpSp>
      <p:sp>
        <p:nvSpPr>
          <p:cNvPr id="44" name="TextBox 43">
            <a:extLst>
              <a:ext uri="{FF2B5EF4-FFF2-40B4-BE49-F238E27FC236}">
                <a16:creationId xmlns:a16="http://schemas.microsoft.com/office/drawing/2014/main" id="{27AEB34B-4067-9556-48A3-E1D6A5F3D4D1}"/>
              </a:ext>
            </a:extLst>
          </p:cNvPr>
          <p:cNvSpPr txBox="1"/>
          <p:nvPr/>
        </p:nvSpPr>
        <p:spPr>
          <a:xfrm>
            <a:off x="7750708" y="1390131"/>
            <a:ext cx="3936919"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Gill Sans MT" panose="020B0502020104020203"/>
                <a:ea typeface="+mn-ea"/>
                <a:cs typeface="+mn-cs"/>
              </a:rPr>
              <a:t>New column: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mn-ea"/>
                <a:cs typeface="+mn-cs"/>
              </a:rPr>
              <a:t>Wind direction (North, South, East, West)</a:t>
            </a:r>
          </a:p>
        </p:txBody>
      </p:sp>
      <p:sp>
        <p:nvSpPr>
          <p:cNvPr id="45" name="TextBox 44">
            <a:extLst>
              <a:ext uri="{FF2B5EF4-FFF2-40B4-BE49-F238E27FC236}">
                <a16:creationId xmlns:a16="http://schemas.microsoft.com/office/drawing/2014/main" id="{D36B722A-AF7D-F51C-D5F3-108265657B3A}"/>
              </a:ext>
            </a:extLst>
          </p:cNvPr>
          <p:cNvSpPr txBox="1"/>
          <p:nvPr/>
        </p:nvSpPr>
        <p:spPr>
          <a:xfrm>
            <a:off x="-889818" y="147404"/>
            <a:ext cx="6985818"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Dataset 1: Bike trips</a:t>
            </a:r>
          </a:p>
        </p:txBody>
      </p:sp>
      <p:pic>
        <p:nvPicPr>
          <p:cNvPr id="1028" name="Picture 4" descr="Cycling, cyclist PNG transparent image download, size: 330x270px">
            <a:extLst>
              <a:ext uri="{FF2B5EF4-FFF2-40B4-BE49-F238E27FC236}">
                <a16:creationId xmlns:a16="http://schemas.microsoft.com/office/drawing/2014/main" id="{61E81869-6B90-8F74-359B-C84110D4B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27067">
            <a:off x="4679723" y="3585616"/>
            <a:ext cx="1115069" cy="9123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erson in a suit smiling&#10;&#10;Description automatically generated">
            <a:extLst>
              <a:ext uri="{FF2B5EF4-FFF2-40B4-BE49-F238E27FC236}">
                <a16:creationId xmlns:a16="http://schemas.microsoft.com/office/drawing/2014/main" id="{FECEAB55-6B30-9BBB-8FE8-7BF2490EA396}"/>
              </a:ext>
            </a:extLst>
          </p:cNvPr>
          <p:cNvPicPr>
            <a:picLocks noChangeAspect="1"/>
          </p:cNvPicPr>
          <p:nvPr/>
        </p:nvPicPr>
        <p:blipFill rotWithShape="1">
          <a:blip r:embed="rId3"/>
          <a:srcRect l="24530" r="19678" b="34425"/>
          <a:stretch/>
        </p:blipFill>
        <p:spPr>
          <a:xfrm rot="1326109">
            <a:off x="5249231" y="3573708"/>
            <a:ext cx="198650" cy="233483"/>
          </a:xfrm>
          <a:prstGeom prst="rect">
            <a:avLst/>
          </a:prstGeom>
        </p:spPr>
      </p:pic>
    </p:spTree>
    <p:extLst>
      <p:ext uri="{BB962C8B-B14F-4D97-AF65-F5344CB8AC3E}">
        <p14:creationId xmlns:p14="http://schemas.microsoft.com/office/powerpoint/2010/main" val="229946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1B53436-81F4-9CF0-8F71-229AB542BD16}"/>
              </a:ext>
            </a:extLst>
          </p:cNvPr>
          <p:cNvSpPr txBox="1"/>
          <p:nvPr/>
        </p:nvSpPr>
        <p:spPr>
          <a:xfrm>
            <a:off x="-889818" y="147404"/>
            <a:ext cx="6985818"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Dataset 1: Bike trips</a:t>
            </a:r>
          </a:p>
        </p:txBody>
      </p:sp>
      <p:sp>
        <p:nvSpPr>
          <p:cNvPr id="12" name="TextBox 11">
            <a:extLst>
              <a:ext uri="{FF2B5EF4-FFF2-40B4-BE49-F238E27FC236}">
                <a16:creationId xmlns:a16="http://schemas.microsoft.com/office/drawing/2014/main" id="{BB4EB17B-03A9-FF6C-13FE-F271ED64A418}"/>
              </a:ext>
            </a:extLst>
          </p:cNvPr>
          <p:cNvSpPr txBox="1"/>
          <p:nvPr/>
        </p:nvSpPr>
        <p:spPr>
          <a:xfrm>
            <a:off x="943567" y="1327199"/>
            <a:ext cx="4824188" cy="4247317"/>
          </a:xfrm>
          <a:prstGeom prst="rect">
            <a:avLst/>
          </a:prstGeom>
          <a:noFill/>
        </p:spPr>
        <p:txBody>
          <a:bodyPr wrap="square" lIns="91440" tIns="45720" rIns="91440" bIns="45720" rtlCol="0" anchor="t">
            <a:spAutoFit/>
          </a:bodyPr>
          <a:lstStyle/>
          <a:p>
            <a:pPr defTabSz="457200">
              <a:buClrTx/>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There </a:t>
            </a:r>
            <a:r>
              <a:rPr lang="en-US" sz="1800" kern="1200">
                <a:latin typeface="Gill Sans MT" panose="020B0502020104020203"/>
                <a:ea typeface="+mn-ea"/>
                <a:cs typeface="+mn-cs"/>
              </a:rPr>
              <a:t>are </a:t>
            </a: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500+ bike stations, which is way too much to </a:t>
            </a:r>
            <a:r>
              <a:rPr kumimoji="0" lang="en-US" sz="1800" b="0" i="0" u="none" strike="noStrike" kern="1200" cap="none" spc="0" normalizeH="0" baseline="0" noProof="0" err="1">
                <a:ln>
                  <a:noFill/>
                </a:ln>
                <a:solidFill>
                  <a:srgbClr val="000000"/>
                </a:solidFill>
                <a:effectLst/>
                <a:uLnTx/>
                <a:uFillTx/>
                <a:latin typeface="Gill Sans MT" panose="020B0502020104020203"/>
                <a:ea typeface="+mn-ea"/>
                <a:cs typeface="+mn-cs"/>
              </a:rPr>
              <a:t>dummify</a:t>
            </a: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a:t>
            </a:r>
            <a:r>
              <a:rPr lang="en-US" sz="1800" kern="1200">
                <a:latin typeface="Gill Sans MT" panose="020B0502020104020203"/>
                <a:ea typeface="+mn-ea"/>
                <a:cs typeface="+mn-cs"/>
              </a:rPr>
              <a:t> </a:t>
            </a: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So, we decided to use K-Means clustering to group the station in 20 different clusters</a:t>
            </a:r>
            <a:endParaRPr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 And we got rid of the depot station and the test station</a:t>
            </a:r>
            <a:endParaRPr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000000"/>
                </a:solidFill>
                <a:effectLst/>
                <a:uLnTx/>
                <a:uFillTx/>
                <a:latin typeface="Gill Sans MT" panose="020B0502020104020203"/>
                <a:ea typeface="+mn-ea"/>
                <a:cs typeface="+mn-cs"/>
              </a:rPr>
              <a:t>n_clusters</a:t>
            </a: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 = 20</a:t>
            </a:r>
            <a:endParaRPr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attribute used = [latitude, longitude]</a:t>
            </a:r>
            <a:endParaRPr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defTabSz="457200">
              <a:buClrTx/>
              <a:defRPr/>
            </a:pPr>
            <a:r>
              <a:rPr kumimoji="0" lang="en-US" sz="1800" b="1" i="0" u="none" strike="noStrike" kern="1200" cap="none" spc="0" normalizeH="0" baseline="0" noProof="0">
                <a:ln>
                  <a:noFill/>
                </a:ln>
                <a:solidFill>
                  <a:srgbClr val="000000"/>
                </a:solidFill>
                <a:effectLst/>
                <a:uLnTx/>
                <a:uFillTx/>
                <a:latin typeface="Gill Sans MT" panose="020B0502020104020203"/>
                <a:ea typeface="+mn-ea"/>
                <a:cs typeface="+mn-cs"/>
              </a:rPr>
              <a:t>New columns</a:t>
            </a: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a:t>
            </a:r>
            <a:r>
              <a:rPr lang="en-US" sz="1800" kern="1200">
                <a:latin typeface="Gill Sans MT" panose="020B0502020104020203"/>
                <a:ea typeface="+mn-ea"/>
                <a:cs typeface="+mn-cs"/>
              </a:rPr>
              <a:t> </a:t>
            </a:r>
            <a:endParaRPr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Gill Sans MT" panose="020B0502020104020203"/>
                <a:ea typeface="+mn-ea"/>
                <a:cs typeface="+mn-cs"/>
              </a:rPr>
              <a:t>start_cluster</a:t>
            </a: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 &amp; </a:t>
            </a:r>
            <a:r>
              <a:rPr kumimoji="0" lang="en-US" sz="1800" b="0" i="0" u="none" strike="noStrike" kern="1200" cap="none" spc="0" normalizeH="0" baseline="0" noProof="0" err="1">
                <a:ln>
                  <a:noFill/>
                </a:ln>
                <a:solidFill>
                  <a:srgbClr val="000000"/>
                </a:solidFill>
                <a:effectLst/>
                <a:uLnTx/>
                <a:uFillTx/>
                <a:latin typeface="Gill Sans MT" panose="020B0502020104020203"/>
                <a:ea typeface="+mn-ea"/>
                <a:cs typeface="+mn-cs"/>
              </a:rPr>
              <a:t>end_cluster</a:t>
            </a: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pic>
        <p:nvPicPr>
          <p:cNvPr id="13" name="Graphic 12" descr="Marker with solid fill">
            <a:extLst>
              <a:ext uri="{FF2B5EF4-FFF2-40B4-BE49-F238E27FC236}">
                <a16:creationId xmlns:a16="http://schemas.microsoft.com/office/drawing/2014/main" id="{1869CF06-7CE1-A4FE-B3D4-84AA508430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1782" y="1283484"/>
            <a:ext cx="693101" cy="693101"/>
          </a:xfrm>
          <a:prstGeom prst="rect">
            <a:avLst/>
          </a:prstGeom>
        </p:spPr>
      </p:pic>
    </p:spTree>
    <p:extLst>
      <p:ext uri="{BB962C8B-B14F-4D97-AF65-F5344CB8AC3E}">
        <p14:creationId xmlns:p14="http://schemas.microsoft.com/office/powerpoint/2010/main" val="1848937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DC2DA-266E-169A-0799-77D6CC6C846E}"/>
              </a:ext>
            </a:extLst>
          </p:cNvPr>
          <p:cNvPicPr>
            <a:picLocks noChangeAspect="1"/>
          </p:cNvPicPr>
          <p:nvPr/>
        </p:nvPicPr>
        <p:blipFill>
          <a:blip r:embed="rId2"/>
          <a:stretch>
            <a:fillRect/>
          </a:stretch>
        </p:blipFill>
        <p:spPr>
          <a:xfrm>
            <a:off x="1771035" y="872552"/>
            <a:ext cx="8649930" cy="5836834"/>
          </a:xfrm>
          <a:prstGeom prst="rect">
            <a:avLst/>
          </a:prstGeom>
        </p:spPr>
      </p:pic>
      <p:sp>
        <p:nvSpPr>
          <p:cNvPr id="3" name="TextBox 2">
            <a:extLst>
              <a:ext uri="{FF2B5EF4-FFF2-40B4-BE49-F238E27FC236}">
                <a16:creationId xmlns:a16="http://schemas.microsoft.com/office/drawing/2014/main" id="{6069C2A8-620C-62D6-861E-C45C1AAF164E}"/>
              </a:ext>
            </a:extLst>
          </p:cNvPr>
          <p:cNvSpPr txBox="1"/>
          <p:nvPr/>
        </p:nvSpPr>
        <p:spPr>
          <a:xfrm>
            <a:off x="2603090" y="191836"/>
            <a:ext cx="6985818"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Before clustering</a:t>
            </a:r>
          </a:p>
        </p:txBody>
      </p:sp>
    </p:spTree>
    <p:extLst>
      <p:ext uri="{BB962C8B-B14F-4D97-AF65-F5344CB8AC3E}">
        <p14:creationId xmlns:p14="http://schemas.microsoft.com/office/powerpoint/2010/main" val="4138043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BC7612-9F2E-A5A7-2E55-6A2707F70D76}"/>
              </a:ext>
            </a:extLst>
          </p:cNvPr>
          <p:cNvPicPr>
            <a:picLocks noChangeAspect="1"/>
          </p:cNvPicPr>
          <p:nvPr/>
        </p:nvPicPr>
        <p:blipFill>
          <a:blip r:embed="rId2"/>
          <a:stretch>
            <a:fillRect/>
          </a:stretch>
        </p:blipFill>
        <p:spPr>
          <a:xfrm>
            <a:off x="1321656" y="835736"/>
            <a:ext cx="9548687" cy="5776461"/>
          </a:xfrm>
          <a:prstGeom prst="rect">
            <a:avLst/>
          </a:prstGeom>
        </p:spPr>
      </p:pic>
      <p:sp>
        <p:nvSpPr>
          <p:cNvPr id="6" name="TextBox 5">
            <a:extLst>
              <a:ext uri="{FF2B5EF4-FFF2-40B4-BE49-F238E27FC236}">
                <a16:creationId xmlns:a16="http://schemas.microsoft.com/office/drawing/2014/main" id="{09EF9D24-9928-8877-F02E-52FA5FA76E40}"/>
              </a:ext>
            </a:extLst>
          </p:cNvPr>
          <p:cNvSpPr txBox="1"/>
          <p:nvPr/>
        </p:nvSpPr>
        <p:spPr>
          <a:xfrm>
            <a:off x="2603090" y="191836"/>
            <a:ext cx="6985818"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after clustering</a:t>
            </a:r>
          </a:p>
        </p:txBody>
      </p:sp>
    </p:spTree>
    <p:extLst>
      <p:ext uri="{BB962C8B-B14F-4D97-AF65-F5344CB8AC3E}">
        <p14:creationId xmlns:p14="http://schemas.microsoft.com/office/powerpoint/2010/main" val="2107528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2" name="Graphic 1" descr="Rocket with solid fill">
            <a:extLst>
              <a:ext uri="{FF2B5EF4-FFF2-40B4-BE49-F238E27FC236}">
                <a16:creationId xmlns:a16="http://schemas.microsoft.com/office/drawing/2014/main" id="{A5B69E74-D2BD-42B7-EC6F-A42FAEB354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673504" y="-50500"/>
            <a:ext cx="3062142" cy="3062142"/>
          </a:xfrm>
          <a:prstGeom prst="rect">
            <a:avLst/>
          </a:prstGeom>
        </p:spPr>
      </p:pic>
      <p:grpSp>
        <p:nvGrpSpPr>
          <p:cNvPr id="1011" name="Google Shape;1011;p36"/>
          <p:cNvGrpSpPr/>
          <p:nvPr/>
        </p:nvGrpSpPr>
        <p:grpSpPr>
          <a:xfrm>
            <a:off x="2642983" y="4937885"/>
            <a:ext cx="3935607" cy="1194687"/>
            <a:chOff x="1282025" y="2872613"/>
            <a:chExt cx="671025" cy="203700"/>
          </a:xfrm>
        </p:grpSpPr>
        <p:sp>
          <p:nvSpPr>
            <p:cNvPr id="1012" name="Google Shape;1012;p36"/>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13" name="Google Shape;1013;p36"/>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grpSp>
      <p:grpSp>
        <p:nvGrpSpPr>
          <p:cNvPr id="1014" name="Google Shape;1014;p36"/>
          <p:cNvGrpSpPr/>
          <p:nvPr/>
        </p:nvGrpSpPr>
        <p:grpSpPr>
          <a:xfrm>
            <a:off x="6515110" y="1612380"/>
            <a:ext cx="5152703" cy="4583672"/>
            <a:chOff x="4886332" y="1161660"/>
            <a:chExt cx="3864527" cy="3437754"/>
          </a:xfrm>
        </p:grpSpPr>
        <p:sp>
          <p:nvSpPr>
            <p:cNvPr id="1015" name="Google Shape;1015;p36"/>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016" name="Google Shape;1016;p36"/>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17" name="Google Shape;1017;p36"/>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018" name="Google Shape;1018;p36"/>
            <p:cNvSpPr/>
            <p:nvPr/>
          </p:nvSpPr>
          <p:spPr>
            <a:xfrm>
              <a:off x="6527008" y="3339175"/>
              <a:ext cx="217532" cy="123642"/>
            </a:xfrm>
            <a:custGeom>
              <a:avLst/>
              <a:gdLst/>
              <a:ahLst/>
              <a:cxnLst/>
              <a:rect l="l" t="t" r="r" b="b"/>
              <a:pathLst>
                <a:path w="2676" h="1521" extrusionOk="0">
                  <a:moveTo>
                    <a:pt x="1915" y="0"/>
                  </a:moveTo>
                  <a:lnTo>
                    <a:pt x="1095" y="274"/>
                  </a:lnTo>
                  <a:cubicBezTo>
                    <a:pt x="1611" y="1034"/>
                    <a:pt x="0" y="1520"/>
                    <a:pt x="0" y="1520"/>
                  </a:cubicBezTo>
                  <a:lnTo>
                    <a:pt x="2675" y="1520"/>
                  </a:lnTo>
                  <a:lnTo>
                    <a:pt x="191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019" name="Google Shape;1019;p36"/>
            <p:cNvSpPr/>
            <p:nvPr/>
          </p:nvSpPr>
          <p:spPr>
            <a:xfrm>
              <a:off x="6250297" y="2368084"/>
              <a:ext cx="1087254" cy="1030432"/>
            </a:xfrm>
            <a:custGeom>
              <a:avLst/>
              <a:gdLst/>
              <a:ahLst/>
              <a:cxnLst/>
              <a:rect l="l" t="t" r="r" b="b"/>
              <a:pathLst>
                <a:path w="13375" h="12676" extrusionOk="0">
                  <a:moveTo>
                    <a:pt x="8663" y="1"/>
                  </a:moveTo>
                  <a:cubicBezTo>
                    <a:pt x="8663" y="1"/>
                    <a:pt x="517" y="2949"/>
                    <a:pt x="243" y="5776"/>
                  </a:cubicBezTo>
                  <a:cubicBezTo>
                    <a:pt x="0" y="8573"/>
                    <a:pt x="4012" y="12676"/>
                    <a:pt x="4012" y="12676"/>
                  </a:cubicBezTo>
                  <a:lnTo>
                    <a:pt x="5715" y="12676"/>
                  </a:lnTo>
                  <a:lnTo>
                    <a:pt x="4012" y="7478"/>
                  </a:lnTo>
                  <a:lnTo>
                    <a:pt x="13374" y="2828"/>
                  </a:lnTo>
                  <a:lnTo>
                    <a:pt x="8663"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20" name="Google Shape;1020;p36"/>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21" name="Google Shape;1021;p36"/>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22" name="Google Shape;1022;p36"/>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23" name="Google Shape;1023;p36"/>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24" name="Google Shape;1024;p36"/>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025" name="Google Shape;1025;p36"/>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026" name="Google Shape;1026;p36"/>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27" name="Google Shape;1027;p36"/>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28" name="Google Shape;1028;p36"/>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029" name="Google Shape;1029;p36"/>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30" name="Google Shape;1030;p36"/>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31" name="Google Shape;1031;p36"/>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32" name="Google Shape;1032;p36"/>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121900" tIns="121900" rIns="121900" bIns="121900" anchor="ctr" anchorCtr="0">
              <a:noAutofit/>
            </a:bodyPr>
            <a:lstStyle/>
            <a:p>
              <a:endParaRPr sz="1867"/>
            </a:p>
          </p:txBody>
        </p:sp>
        <p:sp>
          <p:nvSpPr>
            <p:cNvPr id="1033" name="Google Shape;1033;p36"/>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34" name="Google Shape;1034;p36"/>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35" name="Google Shape;1035;p36"/>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036" name="Google Shape;1036;p36"/>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037" name="Google Shape;1037;p36"/>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38" name="Google Shape;1038;p36"/>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039" name="Google Shape;1039;p36"/>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40" name="Google Shape;1040;p36"/>
            <p:cNvSpPr/>
            <p:nvPr/>
          </p:nvSpPr>
          <p:spPr>
            <a:xfrm>
              <a:off x="6796322" y="4038431"/>
              <a:ext cx="249642" cy="135998"/>
            </a:xfrm>
            <a:custGeom>
              <a:avLst/>
              <a:gdLst/>
              <a:ahLst/>
              <a:cxnLst/>
              <a:rect l="l" t="t" r="r" b="b"/>
              <a:pathLst>
                <a:path w="3071" h="1673" extrusionOk="0">
                  <a:moveTo>
                    <a:pt x="1885" y="0"/>
                  </a:moveTo>
                  <a:cubicBezTo>
                    <a:pt x="1885" y="0"/>
                    <a:pt x="1885" y="335"/>
                    <a:pt x="1703" y="882"/>
                  </a:cubicBezTo>
                  <a:cubicBezTo>
                    <a:pt x="1520" y="1368"/>
                    <a:pt x="1" y="1581"/>
                    <a:pt x="1" y="1581"/>
                  </a:cubicBezTo>
                  <a:lnTo>
                    <a:pt x="2797" y="1672"/>
                  </a:lnTo>
                  <a:lnTo>
                    <a:pt x="3071" y="61"/>
                  </a:lnTo>
                  <a:lnTo>
                    <a:pt x="188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041" name="Google Shape;1041;p36"/>
            <p:cNvSpPr/>
            <p:nvPr/>
          </p:nvSpPr>
          <p:spPr>
            <a:xfrm>
              <a:off x="6907526" y="2385399"/>
              <a:ext cx="627640" cy="1690182"/>
            </a:xfrm>
            <a:custGeom>
              <a:avLst/>
              <a:gdLst/>
              <a:ahLst/>
              <a:cxnLst/>
              <a:rect l="l" t="t" r="r" b="b"/>
              <a:pathLst>
                <a:path w="7721" h="20792" extrusionOk="0">
                  <a:moveTo>
                    <a:pt x="1824" y="1"/>
                  </a:moveTo>
                  <a:lnTo>
                    <a:pt x="0" y="20791"/>
                  </a:lnTo>
                  <a:lnTo>
                    <a:pt x="2007" y="20791"/>
                  </a:lnTo>
                  <a:cubicBezTo>
                    <a:pt x="2007" y="20791"/>
                    <a:pt x="6262" y="6961"/>
                    <a:pt x="6991" y="4226"/>
                  </a:cubicBezTo>
                  <a:cubicBezTo>
                    <a:pt x="7721" y="1490"/>
                    <a:pt x="7326" y="426"/>
                    <a:pt x="7326" y="426"/>
                  </a:cubicBezTo>
                  <a:lnTo>
                    <a:pt x="1824"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42" name="Google Shape;1042;p36"/>
            <p:cNvSpPr/>
            <p:nvPr/>
          </p:nvSpPr>
          <p:spPr>
            <a:xfrm>
              <a:off x="6615939" y="1431116"/>
              <a:ext cx="375641" cy="373202"/>
            </a:xfrm>
            <a:custGeom>
              <a:avLst/>
              <a:gdLst/>
              <a:ahLst/>
              <a:cxnLst/>
              <a:rect l="l" t="t" r="r" b="b"/>
              <a:pathLst>
                <a:path w="4621" h="4591" extrusionOk="0">
                  <a:moveTo>
                    <a:pt x="2037" y="1"/>
                  </a:moveTo>
                  <a:lnTo>
                    <a:pt x="700" y="913"/>
                  </a:lnTo>
                  <a:lnTo>
                    <a:pt x="913" y="1217"/>
                  </a:lnTo>
                  <a:cubicBezTo>
                    <a:pt x="913" y="1217"/>
                    <a:pt x="1" y="1916"/>
                    <a:pt x="244" y="2524"/>
                  </a:cubicBezTo>
                  <a:cubicBezTo>
                    <a:pt x="457" y="3131"/>
                    <a:pt x="973" y="2888"/>
                    <a:pt x="1338" y="3192"/>
                  </a:cubicBezTo>
                  <a:cubicBezTo>
                    <a:pt x="1733" y="3496"/>
                    <a:pt x="2098" y="4590"/>
                    <a:pt x="2098" y="4590"/>
                  </a:cubicBezTo>
                  <a:lnTo>
                    <a:pt x="4195" y="4408"/>
                  </a:lnTo>
                  <a:lnTo>
                    <a:pt x="4013" y="2979"/>
                  </a:lnTo>
                  <a:cubicBezTo>
                    <a:pt x="4013" y="2979"/>
                    <a:pt x="4621" y="1976"/>
                    <a:pt x="4438" y="1399"/>
                  </a:cubicBezTo>
                  <a:cubicBezTo>
                    <a:pt x="4347" y="821"/>
                    <a:pt x="2037" y="1"/>
                    <a:pt x="2037"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043" name="Google Shape;1043;p36"/>
            <p:cNvSpPr/>
            <p:nvPr/>
          </p:nvSpPr>
          <p:spPr>
            <a:xfrm>
              <a:off x="6665363" y="1326821"/>
              <a:ext cx="560982" cy="430512"/>
            </a:xfrm>
            <a:custGeom>
              <a:avLst/>
              <a:gdLst/>
              <a:ahLst/>
              <a:cxnLst/>
              <a:rect l="l" t="t" r="r" b="b"/>
              <a:pathLst>
                <a:path w="6901" h="5296" extrusionOk="0">
                  <a:moveTo>
                    <a:pt x="3322" y="1"/>
                  </a:moveTo>
                  <a:cubicBezTo>
                    <a:pt x="2916" y="1"/>
                    <a:pt x="2671" y="348"/>
                    <a:pt x="2402" y="463"/>
                  </a:cubicBezTo>
                  <a:cubicBezTo>
                    <a:pt x="1976" y="676"/>
                    <a:pt x="1672" y="615"/>
                    <a:pt x="852" y="1041"/>
                  </a:cubicBezTo>
                  <a:cubicBezTo>
                    <a:pt x="1" y="1466"/>
                    <a:pt x="578" y="1892"/>
                    <a:pt x="578" y="1892"/>
                  </a:cubicBezTo>
                  <a:lnTo>
                    <a:pt x="1460" y="1344"/>
                  </a:lnTo>
                  <a:cubicBezTo>
                    <a:pt x="1642" y="2317"/>
                    <a:pt x="2675" y="2712"/>
                    <a:pt x="3131" y="2925"/>
                  </a:cubicBezTo>
                  <a:cubicBezTo>
                    <a:pt x="3587" y="3168"/>
                    <a:pt x="3131" y="3989"/>
                    <a:pt x="3253" y="4414"/>
                  </a:cubicBezTo>
                  <a:cubicBezTo>
                    <a:pt x="3344" y="4840"/>
                    <a:pt x="4013" y="5266"/>
                    <a:pt x="4499" y="5296"/>
                  </a:cubicBezTo>
                  <a:cubicBezTo>
                    <a:pt x="4986" y="5296"/>
                    <a:pt x="4317" y="4749"/>
                    <a:pt x="4317" y="4749"/>
                  </a:cubicBezTo>
                  <a:lnTo>
                    <a:pt x="4317" y="4749"/>
                  </a:lnTo>
                  <a:cubicBezTo>
                    <a:pt x="4317" y="4749"/>
                    <a:pt x="4737" y="4841"/>
                    <a:pt x="5185" y="4841"/>
                  </a:cubicBezTo>
                  <a:cubicBezTo>
                    <a:pt x="5508" y="4841"/>
                    <a:pt x="5845" y="4793"/>
                    <a:pt x="6049" y="4627"/>
                  </a:cubicBezTo>
                  <a:cubicBezTo>
                    <a:pt x="6536" y="4202"/>
                    <a:pt x="5745" y="3776"/>
                    <a:pt x="5745" y="3776"/>
                  </a:cubicBezTo>
                  <a:cubicBezTo>
                    <a:pt x="5745" y="3776"/>
                    <a:pt x="6505" y="3746"/>
                    <a:pt x="6688" y="2803"/>
                  </a:cubicBezTo>
                  <a:cubicBezTo>
                    <a:pt x="6900" y="1800"/>
                    <a:pt x="5138" y="1770"/>
                    <a:pt x="5138" y="1770"/>
                  </a:cubicBezTo>
                  <a:cubicBezTo>
                    <a:pt x="5138" y="1770"/>
                    <a:pt x="5259" y="1436"/>
                    <a:pt x="4226" y="463"/>
                  </a:cubicBezTo>
                  <a:cubicBezTo>
                    <a:pt x="3846" y="117"/>
                    <a:pt x="3557" y="1"/>
                    <a:pt x="3322" y="1"/>
                  </a:cubicBezTo>
                  <a:close/>
                </a:path>
              </a:pathLst>
            </a:custGeom>
            <a:solidFill>
              <a:srgbClr val="0B2B52"/>
            </a:solidFill>
            <a:ln>
              <a:noFill/>
            </a:ln>
          </p:spPr>
          <p:txBody>
            <a:bodyPr spcFirstLastPara="1" wrap="square" lIns="121900" tIns="121900" rIns="121900" bIns="121900" anchor="ctr" anchorCtr="0">
              <a:noAutofit/>
            </a:bodyPr>
            <a:lstStyle/>
            <a:p>
              <a:endParaRPr sz="1867"/>
            </a:p>
          </p:txBody>
        </p:sp>
        <p:sp>
          <p:nvSpPr>
            <p:cNvPr id="1044" name="Google Shape;1044;p36"/>
            <p:cNvSpPr/>
            <p:nvPr/>
          </p:nvSpPr>
          <p:spPr>
            <a:xfrm>
              <a:off x="7325113" y="1161660"/>
              <a:ext cx="694379" cy="628372"/>
            </a:xfrm>
            <a:custGeom>
              <a:avLst/>
              <a:gdLst/>
              <a:ahLst/>
              <a:cxnLst/>
              <a:rect l="l" t="t" r="r" b="b"/>
              <a:pathLst>
                <a:path w="8542" h="7730" extrusionOk="0">
                  <a:moveTo>
                    <a:pt x="8062" y="0"/>
                  </a:moveTo>
                  <a:cubicBezTo>
                    <a:pt x="7856" y="0"/>
                    <a:pt x="7295" y="1711"/>
                    <a:pt x="7295" y="1711"/>
                  </a:cubicBezTo>
                  <a:lnTo>
                    <a:pt x="0" y="6210"/>
                  </a:lnTo>
                  <a:lnTo>
                    <a:pt x="791" y="7729"/>
                  </a:lnTo>
                  <a:lnTo>
                    <a:pt x="7660" y="2289"/>
                  </a:lnTo>
                  <a:cubicBezTo>
                    <a:pt x="7680" y="2294"/>
                    <a:pt x="7700" y="2296"/>
                    <a:pt x="7719" y="2296"/>
                  </a:cubicBezTo>
                  <a:cubicBezTo>
                    <a:pt x="8152" y="2296"/>
                    <a:pt x="8541" y="1073"/>
                    <a:pt x="8541" y="1073"/>
                  </a:cubicBezTo>
                  <a:lnTo>
                    <a:pt x="8541" y="1073"/>
                  </a:lnTo>
                  <a:lnTo>
                    <a:pt x="8086" y="1103"/>
                  </a:lnTo>
                  <a:cubicBezTo>
                    <a:pt x="8086" y="1103"/>
                    <a:pt x="8268" y="161"/>
                    <a:pt x="8086" y="9"/>
                  </a:cubicBezTo>
                  <a:cubicBezTo>
                    <a:pt x="8078" y="3"/>
                    <a:pt x="8071" y="0"/>
                    <a:pt x="8062"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045" name="Google Shape;1045;p36"/>
            <p:cNvSpPr/>
            <p:nvPr/>
          </p:nvSpPr>
          <p:spPr>
            <a:xfrm>
              <a:off x="5817834" y="1238235"/>
              <a:ext cx="694460" cy="628372"/>
            </a:xfrm>
            <a:custGeom>
              <a:avLst/>
              <a:gdLst/>
              <a:ahLst/>
              <a:cxnLst/>
              <a:rect l="l" t="t" r="r" b="b"/>
              <a:pathLst>
                <a:path w="8543" h="7730" extrusionOk="0">
                  <a:moveTo>
                    <a:pt x="480" y="0"/>
                  </a:moveTo>
                  <a:cubicBezTo>
                    <a:pt x="472" y="0"/>
                    <a:pt x="464" y="3"/>
                    <a:pt x="457" y="9"/>
                  </a:cubicBezTo>
                  <a:cubicBezTo>
                    <a:pt x="244" y="161"/>
                    <a:pt x="457" y="1103"/>
                    <a:pt x="457" y="1103"/>
                  </a:cubicBezTo>
                  <a:lnTo>
                    <a:pt x="1" y="1073"/>
                  </a:lnTo>
                  <a:lnTo>
                    <a:pt x="1" y="1073"/>
                  </a:lnTo>
                  <a:cubicBezTo>
                    <a:pt x="1" y="1073"/>
                    <a:pt x="362" y="2297"/>
                    <a:pt x="793" y="2297"/>
                  </a:cubicBezTo>
                  <a:cubicBezTo>
                    <a:pt x="812" y="2297"/>
                    <a:pt x="832" y="2294"/>
                    <a:pt x="852" y="2289"/>
                  </a:cubicBezTo>
                  <a:lnTo>
                    <a:pt x="7752" y="7730"/>
                  </a:lnTo>
                  <a:lnTo>
                    <a:pt x="8542" y="6210"/>
                  </a:lnTo>
                  <a:lnTo>
                    <a:pt x="1247" y="1742"/>
                  </a:lnTo>
                  <a:cubicBezTo>
                    <a:pt x="1247" y="1742"/>
                    <a:pt x="685" y="0"/>
                    <a:pt x="480"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046" name="Google Shape;1046;p36"/>
            <p:cNvSpPr/>
            <p:nvPr/>
          </p:nvSpPr>
          <p:spPr>
            <a:xfrm>
              <a:off x="6420762" y="1639238"/>
              <a:ext cx="1163829" cy="816802"/>
            </a:xfrm>
            <a:custGeom>
              <a:avLst/>
              <a:gdLst/>
              <a:ahLst/>
              <a:cxnLst/>
              <a:rect l="l" t="t" r="r" b="b"/>
              <a:pathLst>
                <a:path w="14317" h="10048" extrusionOk="0">
                  <a:moveTo>
                    <a:pt x="11216" y="0"/>
                  </a:moveTo>
                  <a:cubicBezTo>
                    <a:pt x="11216" y="0"/>
                    <a:pt x="9302" y="1125"/>
                    <a:pt x="8329" y="1429"/>
                  </a:cubicBezTo>
                  <a:cubicBezTo>
                    <a:pt x="7535" y="1711"/>
                    <a:pt x="6202" y="1906"/>
                    <a:pt x="4801" y="1906"/>
                  </a:cubicBezTo>
                  <a:cubicBezTo>
                    <a:pt x="4540" y="1906"/>
                    <a:pt x="4276" y="1899"/>
                    <a:pt x="4013" y="1885"/>
                  </a:cubicBezTo>
                  <a:cubicBezTo>
                    <a:pt x="2680" y="1826"/>
                    <a:pt x="972" y="1276"/>
                    <a:pt x="829" y="1276"/>
                  </a:cubicBezTo>
                  <a:cubicBezTo>
                    <a:pt x="825" y="1276"/>
                    <a:pt x="823" y="1276"/>
                    <a:pt x="821" y="1277"/>
                  </a:cubicBezTo>
                  <a:lnTo>
                    <a:pt x="0" y="3070"/>
                  </a:lnTo>
                  <a:cubicBezTo>
                    <a:pt x="1611" y="3709"/>
                    <a:pt x="3010" y="5684"/>
                    <a:pt x="3922" y="6930"/>
                  </a:cubicBezTo>
                  <a:cubicBezTo>
                    <a:pt x="4894" y="8207"/>
                    <a:pt x="5320" y="9940"/>
                    <a:pt x="6839" y="9940"/>
                  </a:cubicBezTo>
                  <a:cubicBezTo>
                    <a:pt x="7853" y="9940"/>
                    <a:pt x="10217" y="10048"/>
                    <a:pt x="11887" y="10048"/>
                  </a:cubicBezTo>
                  <a:cubicBezTo>
                    <a:pt x="12723" y="10048"/>
                    <a:pt x="13385" y="10021"/>
                    <a:pt x="13618" y="9940"/>
                  </a:cubicBezTo>
                  <a:cubicBezTo>
                    <a:pt x="14317" y="9727"/>
                    <a:pt x="13739" y="9180"/>
                    <a:pt x="12706" y="8572"/>
                  </a:cubicBezTo>
                  <a:cubicBezTo>
                    <a:pt x="11733" y="7964"/>
                    <a:pt x="9970" y="3861"/>
                    <a:pt x="9970" y="3861"/>
                  </a:cubicBezTo>
                  <a:lnTo>
                    <a:pt x="12280" y="1885"/>
                  </a:lnTo>
                  <a:lnTo>
                    <a:pt x="11216"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sp>
        <p:nvSpPr>
          <p:cNvPr id="1047" name="Google Shape;1047;p36"/>
          <p:cNvSpPr txBox="1">
            <a:spLocks noGrp="1"/>
          </p:cNvSpPr>
          <p:nvPr>
            <p:ph type="ctrTitle"/>
          </p:nvPr>
        </p:nvSpPr>
        <p:spPr>
          <a:xfrm>
            <a:off x="313836" y="713660"/>
            <a:ext cx="7305084" cy="2618406"/>
          </a:xfrm>
          <a:prstGeom prst="rect">
            <a:avLst/>
          </a:prstGeom>
        </p:spPr>
        <p:txBody>
          <a:bodyPr spcFirstLastPara="1" wrap="square" lIns="121900" tIns="121900" rIns="121900" bIns="121900" anchor="b" anchorCtr="0">
            <a:noAutofit/>
          </a:bodyPr>
          <a:lstStyle/>
          <a:p>
            <a:r>
              <a:rPr lang="en-CA" sz="4400"/>
              <a:t>LYFT OFF: Uncovering Patterns of Bay-Wheel Bike share Ecosystem  </a:t>
            </a:r>
            <a:endParaRPr lang="en" sz="4400">
              <a:solidFill>
                <a:schemeClr val="dk1"/>
              </a:solidFill>
            </a:endParaRPr>
          </a:p>
        </p:txBody>
      </p:sp>
      <p:grpSp>
        <p:nvGrpSpPr>
          <p:cNvPr id="1049" name="Google Shape;1049;p36"/>
          <p:cNvGrpSpPr/>
          <p:nvPr/>
        </p:nvGrpSpPr>
        <p:grpSpPr>
          <a:xfrm>
            <a:off x="121857" y="5205822"/>
            <a:ext cx="3052896" cy="926753"/>
            <a:chOff x="1282025" y="2872613"/>
            <a:chExt cx="671025" cy="203700"/>
          </a:xfrm>
        </p:grpSpPr>
        <p:sp>
          <p:nvSpPr>
            <p:cNvPr id="1050" name="Google Shape;1050;p36"/>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51" name="Google Shape;1051;p36"/>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grpSp>
      <p:sp>
        <p:nvSpPr>
          <p:cNvPr id="1052" name="Google Shape;1052;p36"/>
          <p:cNvSpPr/>
          <p:nvPr/>
        </p:nvSpPr>
        <p:spPr>
          <a:xfrm>
            <a:off x="11280306" y="215900"/>
            <a:ext cx="1838076" cy="575067"/>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pic>
        <p:nvPicPr>
          <p:cNvPr id="3" name="Picture 2">
            <a:extLst>
              <a:ext uri="{FF2B5EF4-FFF2-40B4-BE49-F238E27FC236}">
                <a16:creationId xmlns:a16="http://schemas.microsoft.com/office/drawing/2014/main" id="{9256A2F2-01C0-C6A2-CEB8-F4922CC66D0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rot="454388">
            <a:off x="8735742" y="1636702"/>
            <a:ext cx="732011" cy="1007165"/>
          </a:xfrm>
          <a:prstGeom prst="rect">
            <a:avLst/>
          </a:prstGeom>
        </p:spPr>
      </p:pic>
      <p:sp>
        <p:nvSpPr>
          <p:cNvPr id="4" name="Subtitle 2">
            <a:extLst>
              <a:ext uri="{FF2B5EF4-FFF2-40B4-BE49-F238E27FC236}">
                <a16:creationId xmlns:a16="http://schemas.microsoft.com/office/drawing/2014/main" id="{E559AAD0-C4FA-6B0F-6E0C-4E08E79EE33E}"/>
              </a:ext>
            </a:extLst>
          </p:cNvPr>
          <p:cNvSpPr txBox="1">
            <a:spLocks/>
          </p:cNvSpPr>
          <p:nvPr/>
        </p:nvSpPr>
        <p:spPr>
          <a:xfrm>
            <a:off x="704828" y="2950669"/>
            <a:ext cx="4013200" cy="2616000"/>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L="457200" marR="0" lvl="0" indent="-330200" algn="l" rtl="0" eaLnBrk="1" hangingPunct="1">
              <a:lnSpc>
                <a:spcPct val="100000"/>
              </a:lnSpc>
              <a:spcBef>
                <a:spcPts val="0"/>
              </a:spcBef>
              <a:spcAft>
                <a:spcPts val="0"/>
              </a:spcAft>
              <a:buClr>
                <a:schemeClr val="dk1"/>
              </a:buClr>
              <a:buSzPts val="2800"/>
              <a:buFont typeface="Kanit ExtraLight"/>
              <a:buNone/>
              <a:defRPr sz="2667" b="0" i="0" u="none" strike="noStrike" cap="none">
                <a:solidFill>
                  <a:schemeClr val="accent2"/>
                </a:solidFill>
                <a:latin typeface="Kanit Light"/>
                <a:ea typeface="Kanit Light"/>
                <a:cs typeface="Kanit Light"/>
                <a:sym typeface="Kanit Light"/>
              </a:defRPr>
            </a:lvl1pPr>
            <a:lvl2pPr marL="914400" marR="0" lvl="1" indent="-330200" algn="ctr" rtl="0" eaLnBrk="1" hangingPunct="1">
              <a:lnSpc>
                <a:spcPct val="100000"/>
              </a:lnSpc>
              <a:spcBef>
                <a:spcPts val="0"/>
              </a:spcBef>
              <a:spcAft>
                <a:spcPts val="0"/>
              </a:spcAft>
              <a:buClr>
                <a:schemeClr val="dk1"/>
              </a:buClr>
              <a:buSzPts val="2800"/>
              <a:buFont typeface="Kanit ExtraLight"/>
              <a:buNone/>
              <a:defRPr sz="3733" b="0" i="0" u="none" strike="noStrike" cap="none">
                <a:solidFill>
                  <a:schemeClr val="dk1"/>
                </a:solidFill>
                <a:latin typeface="Kanit ExtraLight"/>
                <a:ea typeface="Kanit ExtraLight"/>
                <a:cs typeface="Kanit ExtraLight"/>
                <a:sym typeface="Kanit ExtraLight"/>
              </a:defRPr>
            </a:lvl2pPr>
            <a:lvl3pPr marL="1371600" marR="0" lvl="2" indent="-330200" algn="ctr" rtl="0" eaLnBrk="1" hangingPunct="1">
              <a:lnSpc>
                <a:spcPct val="100000"/>
              </a:lnSpc>
              <a:spcBef>
                <a:spcPts val="0"/>
              </a:spcBef>
              <a:spcAft>
                <a:spcPts val="0"/>
              </a:spcAft>
              <a:buClr>
                <a:schemeClr val="dk1"/>
              </a:buClr>
              <a:buSzPts val="2800"/>
              <a:buFont typeface="Kanit ExtraLight"/>
              <a:buNone/>
              <a:defRPr sz="3733" b="0" i="0" u="none" strike="noStrike" cap="none">
                <a:solidFill>
                  <a:schemeClr val="dk1"/>
                </a:solidFill>
                <a:latin typeface="Kanit ExtraLight"/>
                <a:ea typeface="Kanit ExtraLight"/>
                <a:cs typeface="Kanit ExtraLight"/>
                <a:sym typeface="Kanit ExtraLight"/>
              </a:defRPr>
            </a:lvl3pPr>
            <a:lvl4pPr marL="1828800" marR="0" lvl="3" indent="-330200" algn="ctr" rtl="0" eaLnBrk="1" hangingPunct="1">
              <a:lnSpc>
                <a:spcPct val="100000"/>
              </a:lnSpc>
              <a:spcBef>
                <a:spcPts val="0"/>
              </a:spcBef>
              <a:spcAft>
                <a:spcPts val="0"/>
              </a:spcAft>
              <a:buClr>
                <a:schemeClr val="dk1"/>
              </a:buClr>
              <a:buSzPts val="2800"/>
              <a:buFont typeface="Kanit ExtraLight"/>
              <a:buNone/>
              <a:defRPr sz="3733" b="0" i="0" u="none" strike="noStrike" cap="none">
                <a:solidFill>
                  <a:schemeClr val="dk1"/>
                </a:solidFill>
                <a:latin typeface="Kanit ExtraLight"/>
                <a:ea typeface="Kanit ExtraLight"/>
                <a:cs typeface="Kanit ExtraLight"/>
                <a:sym typeface="Kanit ExtraLight"/>
              </a:defRPr>
            </a:lvl4pPr>
            <a:lvl5pPr marL="2286000" marR="0" lvl="4" indent="-330200" algn="ctr" rtl="0" eaLnBrk="1" hangingPunct="1">
              <a:lnSpc>
                <a:spcPct val="100000"/>
              </a:lnSpc>
              <a:spcBef>
                <a:spcPts val="0"/>
              </a:spcBef>
              <a:spcAft>
                <a:spcPts val="0"/>
              </a:spcAft>
              <a:buClr>
                <a:schemeClr val="dk1"/>
              </a:buClr>
              <a:buSzPts val="2800"/>
              <a:buFont typeface="Kanit ExtraLight"/>
              <a:buNone/>
              <a:defRPr sz="3733" b="0" i="0" u="none" strike="noStrike" cap="none">
                <a:solidFill>
                  <a:schemeClr val="dk1"/>
                </a:solidFill>
                <a:latin typeface="Kanit ExtraLight"/>
                <a:ea typeface="Kanit ExtraLight"/>
                <a:cs typeface="Kanit ExtraLight"/>
                <a:sym typeface="Kanit ExtraLight"/>
              </a:defRPr>
            </a:lvl5pPr>
            <a:lvl6pPr marL="2743200" marR="0" lvl="5" indent="-330200" algn="ctr" rtl="0" eaLnBrk="1" hangingPunct="1">
              <a:lnSpc>
                <a:spcPct val="100000"/>
              </a:lnSpc>
              <a:spcBef>
                <a:spcPts val="0"/>
              </a:spcBef>
              <a:spcAft>
                <a:spcPts val="0"/>
              </a:spcAft>
              <a:buClr>
                <a:schemeClr val="dk1"/>
              </a:buClr>
              <a:buSzPts val="2800"/>
              <a:buFont typeface="Kanit ExtraLight"/>
              <a:buNone/>
              <a:defRPr sz="3733" b="0" i="0" u="none" strike="noStrike" cap="none">
                <a:solidFill>
                  <a:schemeClr val="dk1"/>
                </a:solidFill>
                <a:latin typeface="Kanit ExtraLight"/>
                <a:ea typeface="Kanit ExtraLight"/>
                <a:cs typeface="Kanit ExtraLight"/>
                <a:sym typeface="Kanit ExtraLight"/>
              </a:defRPr>
            </a:lvl6pPr>
            <a:lvl7pPr marL="3200400" marR="0" lvl="6" indent="-330200" algn="ctr" rtl="0" eaLnBrk="1" hangingPunct="1">
              <a:lnSpc>
                <a:spcPct val="100000"/>
              </a:lnSpc>
              <a:spcBef>
                <a:spcPts val="0"/>
              </a:spcBef>
              <a:spcAft>
                <a:spcPts val="0"/>
              </a:spcAft>
              <a:buClr>
                <a:schemeClr val="dk1"/>
              </a:buClr>
              <a:buSzPts val="2800"/>
              <a:buFont typeface="Kanit ExtraLight"/>
              <a:buNone/>
              <a:defRPr sz="3733" b="0" i="0" u="none" strike="noStrike" cap="none">
                <a:solidFill>
                  <a:schemeClr val="dk1"/>
                </a:solidFill>
                <a:latin typeface="Kanit ExtraLight"/>
                <a:ea typeface="Kanit ExtraLight"/>
                <a:cs typeface="Kanit ExtraLight"/>
                <a:sym typeface="Kanit ExtraLight"/>
              </a:defRPr>
            </a:lvl7pPr>
            <a:lvl8pPr marL="3657600" marR="0" lvl="7" indent="-330200" algn="ctr" rtl="0" eaLnBrk="1" hangingPunct="1">
              <a:lnSpc>
                <a:spcPct val="100000"/>
              </a:lnSpc>
              <a:spcBef>
                <a:spcPts val="0"/>
              </a:spcBef>
              <a:spcAft>
                <a:spcPts val="0"/>
              </a:spcAft>
              <a:buClr>
                <a:schemeClr val="dk1"/>
              </a:buClr>
              <a:buSzPts val="2800"/>
              <a:buFont typeface="Kanit ExtraLight"/>
              <a:buNone/>
              <a:defRPr sz="3733" b="0" i="0" u="none" strike="noStrike" cap="none">
                <a:solidFill>
                  <a:schemeClr val="dk1"/>
                </a:solidFill>
                <a:latin typeface="Kanit ExtraLight"/>
                <a:ea typeface="Kanit ExtraLight"/>
                <a:cs typeface="Kanit ExtraLight"/>
                <a:sym typeface="Kanit ExtraLight"/>
              </a:defRPr>
            </a:lvl8pPr>
            <a:lvl9pPr marL="4114800" marR="0" lvl="8" indent="-330200" algn="ctr" rtl="0" eaLnBrk="1" hangingPunct="1">
              <a:lnSpc>
                <a:spcPct val="100000"/>
              </a:lnSpc>
              <a:spcBef>
                <a:spcPts val="0"/>
              </a:spcBef>
              <a:spcAft>
                <a:spcPts val="0"/>
              </a:spcAft>
              <a:buClr>
                <a:schemeClr val="dk1"/>
              </a:buClr>
              <a:buSzPts val="2800"/>
              <a:buFont typeface="Kanit ExtraLight"/>
              <a:buNone/>
              <a:defRPr sz="3733" b="0" i="0" u="none" strike="noStrike" cap="none">
                <a:solidFill>
                  <a:schemeClr val="dk1"/>
                </a:solidFill>
                <a:latin typeface="Kanit ExtraLight"/>
                <a:ea typeface="Kanit ExtraLight"/>
                <a:cs typeface="Kanit ExtraLight"/>
                <a:sym typeface="Kanit ExtraLight"/>
              </a:defRPr>
            </a:lvl9pPr>
          </a:lstStyle>
          <a:p>
            <a:pPr marL="127000" indent="0">
              <a:spcAft>
                <a:spcPts val="600"/>
              </a:spcAft>
            </a:pPr>
            <a:endParaRPr lang="en-US">
              <a:solidFill>
                <a:schemeClr val="tx1"/>
              </a:solidFill>
            </a:endParaRPr>
          </a:p>
          <a:p>
            <a:pPr>
              <a:spcAft>
                <a:spcPts val="600"/>
              </a:spcAft>
            </a:pPr>
            <a:r>
              <a:rPr lang="en-US">
                <a:solidFill>
                  <a:schemeClr val="tx1"/>
                </a:solidFill>
              </a:rPr>
              <a:t>Emily Wu</a:t>
            </a:r>
          </a:p>
          <a:p>
            <a:pPr>
              <a:spcAft>
                <a:spcPts val="600"/>
              </a:spcAft>
            </a:pPr>
            <a:r>
              <a:rPr lang="en-US">
                <a:solidFill>
                  <a:schemeClr val="tx1"/>
                </a:solidFill>
              </a:rPr>
              <a:t>Sean Clarke</a:t>
            </a:r>
          </a:p>
          <a:p>
            <a:pPr>
              <a:spcAft>
                <a:spcPts val="600"/>
              </a:spcAft>
            </a:pPr>
            <a:r>
              <a:rPr lang="en-US">
                <a:solidFill>
                  <a:schemeClr val="tx1"/>
                </a:solidFill>
              </a:rPr>
              <a:t>Yiyi Yang</a:t>
            </a:r>
          </a:p>
          <a:p>
            <a:pPr>
              <a:spcAft>
                <a:spcPts val="600"/>
              </a:spcAft>
            </a:pPr>
            <a:r>
              <a:rPr lang="en-US">
                <a:solidFill>
                  <a:schemeClr val="tx1"/>
                </a:solidFill>
              </a:rPr>
              <a:t>Yusen Tang</a:t>
            </a:r>
          </a:p>
          <a:p>
            <a:pPr>
              <a:spcAft>
                <a:spcPts val="600"/>
              </a:spcAft>
            </a:pPr>
            <a:r>
              <a:rPr lang="en-US" sz="3000">
                <a:solidFill>
                  <a:schemeClr val="tx1"/>
                </a:solidFill>
              </a:rPr>
              <a:t>Oli</a:t>
            </a:r>
            <a:r>
              <a:rPr lang="en-US" sz="5000" u="sng">
                <a:solidFill>
                  <a:schemeClr val="tx1"/>
                </a:solidFill>
              </a:rPr>
              <a:t>vi</a:t>
            </a:r>
            <a:r>
              <a:rPr lang="en-US" sz="3000">
                <a:solidFill>
                  <a:schemeClr val="tx1"/>
                </a:solidFill>
              </a:rPr>
              <a:t>er Lar</a:t>
            </a:r>
            <a:r>
              <a:rPr lang="en-US" sz="1000">
                <a:solidFill>
                  <a:schemeClr val="tx1"/>
                </a:solidFill>
              </a:rPr>
              <a:t>och</a:t>
            </a:r>
            <a:r>
              <a:rPr lang="en-US" sz="3000">
                <a:solidFill>
                  <a:schemeClr val="tx1"/>
                </a:solidFill>
              </a:rPr>
              <a:t>el</a:t>
            </a:r>
            <a:r>
              <a:rPr lang="en-US" sz="6000">
                <a:solidFill>
                  <a:schemeClr val="tx1"/>
                </a:solidFill>
              </a:rPr>
              <a:t>le</a:t>
            </a:r>
          </a:p>
        </p:txBody>
      </p:sp>
    </p:spTree>
    <p:extLst>
      <p:ext uri="{BB962C8B-B14F-4D97-AF65-F5344CB8AC3E}">
        <p14:creationId xmlns:p14="http://schemas.microsoft.com/office/powerpoint/2010/main" val="671766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9EF9D24-9928-8877-F02E-52FA5FA76E40}"/>
              </a:ext>
            </a:extLst>
          </p:cNvPr>
          <p:cNvSpPr txBox="1"/>
          <p:nvPr/>
        </p:nvSpPr>
        <p:spPr>
          <a:xfrm>
            <a:off x="2603090" y="191836"/>
            <a:ext cx="6985818"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after clustering</a:t>
            </a:r>
          </a:p>
        </p:txBody>
      </p:sp>
      <p:pic>
        <p:nvPicPr>
          <p:cNvPr id="2" name="Picture 1">
            <a:extLst>
              <a:ext uri="{FF2B5EF4-FFF2-40B4-BE49-F238E27FC236}">
                <a16:creationId xmlns:a16="http://schemas.microsoft.com/office/drawing/2014/main" id="{3816BDD6-C3D7-285F-4B29-61B4764E78E4}"/>
              </a:ext>
            </a:extLst>
          </p:cNvPr>
          <p:cNvPicPr>
            <a:picLocks noChangeAspect="1"/>
          </p:cNvPicPr>
          <p:nvPr/>
        </p:nvPicPr>
        <p:blipFill>
          <a:blip r:embed="rId2">
            <a:alphaModFix amt="50000"/>
          </a:blip>
          <a:stretch>
            <a:fillRect/>
          </a:stretch>
        </p:blipFill>
        <p:spPr>
          <a:xfrm>
            <a:off x="367926" y="1052045"/>
            <a:ext cx="2611247" cy="1579669"/>
          </a:xfrm>
          <a:prstGeom prst="rect">
            <a:avLst/>
          </a:prstGeom>
        </p:spPr>
      </p:pic>
      <p:pic>
        <p:nvPicPr>
          <p:cNvPr id="5" name="Graphic 4" descr="Magnifying glass with solid fill">
            <a:extLst>
              <a:ext uri="{FF2B5EF4-FFF2-40B4-BE49-F238E27FC236}">
                <a16:creationId xmlns:a16="http://schemas.microsoft.com/office/drawing/2014/main" id="{C2457ADE-7220-CAE7-EFAE-CF4FAE8A9E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1133168"/>
            <a:ext cx="914400" cy="914400"/>
          </a:xfrm>
          <a:prstGeom prst="rect">
            <a:avLst/>
          </a:prstGeom>
        </p:spPr>
      </p:pic>
      <p:pic>
        <p:nvPicPr>
          <p:cNvPr id="8" name="Picture 7">
            <a:extLst>
              <a:ext uri="{FF2B5EF4-FFF2-40B4-BE49-F238E27FC236}">
                <a16:creationId xmlns:a16="http://schemas.microsoft.com/office/drawing/2014/main" id="{EA97D8FC-8C64-7AE4-4F62-6C9239C0C475}"/>
              </a:ext>
            </a:extLst>
          </p:cNvPr>
          <p:cNvPicPr>
            <a:picLocks noChangeAspect="1"/>
          </p:cNvPicPr>
          <p:nvPr/>
        </p:nvPicPr>
        <p:blipFill>
          <a:blip r:embed="rId5"/>
          <a:stretch>
            <a:fillRect/>
          </a:stretch>
        </p:blipFill>
        <p:spPr>
          <a:xfrm>
            <a:off x="3197250" y="860209"/>
            <a:ext cx="8422433" cy="5805955"/>
          </a:xfrm>
          <a:prstGeom prst="rect">
            <a:avLst/>
          </a:prstGeom>
        </p:spPr>
      </p:pic>
    </p:spTree>
    <p:extLst>
      <p:ext uri="{BB962C8B-B14F-4D97-AF65-F5344CB8AC3E}">
        <p14:creationId xmlns:p14="http://schemas.microsoft.com/office/powerpoint/2010/main" val="842541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23A3DF-7704-4747-B7C7-23850A8B279E}"/>
              </a:ext>
            </a:extLst>
          </p:cNvPr>
          <p:cNvSpPr txBox="1"/>
          <p:nvPr/>
        </p:nvSpPr>
        <p:spPr>
          <a:xfrm>
            <a:off x="1799303" y="211501"/>
            <a:ext cx="8593393"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Description</a:t>
            </a:r>
            <a:r>
              <a:rPr lang="en-US" sz="3200" kern="1200" cap="all" spc="200">
                <a:solidFill>
                  <a:schemeClr val="bg2"/>
                </a:solidFill>
                <a:latin typeface="Gill Sans MT" panose="020B0502020104020203"/>
                <a:ea typeface="+mj-ea"/>
                <a:cs typeface="+mj-cs"/>
              </a:rPr>
              <a:t> </a:t>
            </a: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of the Dataset</a:t>
            </a:r>
          </a:p>
        </p:txBody>
      </p:sp>
      <p:sp>
        <p:nvSpPr>
          <p:cNvPr id="8" name="内容占位符 2">
            <a:extLst>
              <a:ext uri="{FF2B5EF4-FFF2-40B4-BE49-F238E27FC236}">
                <a16:creationId xmlns:a16="http://schemas.microsoft.com/office/drawing/2014/main" id="{0E9F5321-A624-B51B-9B53-89E9B1949A66}"/>
              </a:ext>
            </a:extLst>
          </p:cNvPr>
          <p:cNvSpPr txBox="1">
            <a:spLocks/>
          </p:cNvSpPr>
          <p:nvPr/>
        </p:nvSpPr>
        <p:spPr>
          <a:xfrm>
            <a:off x="3559278" y="1005095"/>
            <a:ext cx="8327922" cy="5749558"/>
          </a:xfrm>
          <a:prstGeom prst="rect">
            <a:avLst/>
          </a:prstGeom>
          <a:noFill/>
          <a:ln>
            <a:noFill/>
          </a:ln>
        </p:spPr>
        <p:txBody>
          <a:bodyPr spcFirstLastPara="1" vert="horz" wrap="square" lIns="91440" tIns="45720" rIns="91440" bIns="45720" rtlCol="0" anchor="ctr" anchorCtr="0">
            <a:normAutofit lnSpcReduction="10000"/>
          </a:bodyPr>
          <a:lstStyle>
            <a:defPPr marR="0" lvl="0" algn="l" rtl="0">
              <a:lnSpc>
                <a:spcPct val="100000"/>
              </a:lnSpc>
              <a:spcBef>
                <a:spcPts val="0"/>
              </a:spcBef>
              <a:spcAft>
                <a:spcPts val="0"/>
              </a:spcAft>
            </a:defPPr>
            <a:lvl1pPr marL="457200" marR="0" lvl="0" indent="-330200" algn="l" rtl="0" eaLnBrk="1" hangingPunct="1">
              <a:lnSpc>
                <a:spcPct val="100000"/>
              </a:lnSpc>
              <a:spcBef>
                <a:spcPts val="0"/>
              </a:spcBef>
              <a:spcAft>
                <a:spcPts val="0"/>
              </a:spcAft>
              <a:buClr>
                <a:schemeClr val="dk1"/>
              </a:buClr>
              <a:buSzPts val="1800"/>
              <a:buFont typeface="Kanit ExtraLight"/>
              <a:buNone/>
              <a:defRPr sz="2400" b="0" i="0" u="none" strike="noStrike" cap="none">
                <a:solidFill>
                  <a:schemeClr val="dk1"/>
                </a:solidFill>
                <a:latin typeface="Kanit Light"/>
                <a:ea typeface="Kanit Light"/>
                <a:cs typeface="Kanit Light"/>
                <a:sym typeface="Kanit Light"/>
              </a:defRPr>
            </a:lvl1pPr>
            <a:lvl2pPr marL="914400" marR="0" lvl="1" indent="-330200" algn="l" rtl="0" eaLnBrk="1" hangingPunct="1">
              <a:lnSpc>
                <a:spcPct val="100000"/>
              </a:lnSpc>
              <a:spcBef>
                <a:spcPts val="2133"/>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eaLnBrk="1" hangingPunct="1">
              <a:lnSpc>
                <a:spcPct val="100000"/>
              </a:lnSpc>
              <a:spcBef>
                <a:spcPts val="2133"/>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eaLnBrk="1" hangingPunct="1">
              <a:lnSpc>
                <a:spcPct val="100000"/>
              </a:lnSpc>
              <a:spcBef>
                <a:spcPts val="2133"/>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eaLnBrk="1" hangingPunct="1">
              <a:lnSpc>
                <a:spcPct val="100000"/>
              </a:lnSpc>
              <a:spcBef>
                <a:spcPts val="2133"/>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eaLnBrk="1" hangingPunct="1">
              <a:lnSpc>
                <a:spcPct val="100000"/>
              </a:lnSpc>
              <a:spcBef>
                <a:spcPts val="2133"/>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eaLnBrk="1" hangingPunct="1">
              <a:lnSpc>
                <a:spcPct val="100000"/>
              </a:lnSpc>
              <a:spcBef>
                <a:spcPts val="2133"/>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eaLnBrk="1" hangingPunct="1">
              <a:lnSpc>
                <a:spcPct val="100000"/>
              </a:lnSpc>
              <a:spcBef>
                <a:spcPts val="2133"/>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eaLnBrk="1" hangingPunct="1">
              <a:lnSpc>
                <a:spcPct val="100000"/>
              </a:lnSpc>
              <a:spcBef>
                <a:spcPts val="2133"/>
              </a:spcBef>
              <a:spcAft>
                <a:spcPts val="2133"/>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9pPr>
          </a:lstStyle>
          <a:p>
            <a:pPr>
              <a:lnSpc>
                <a:spcPct val="90000"/>
              </a:lnSpc>
            </a:pPr>
            <a:r>
              <a:rPr lang="en-US" altLang="zh-CN" sz="1800" b="1">
                <a:ea typeface="华文中宋"/>
              </a:rPr>
              <a:t>Prior knowledge or evidence from the literature</a:t>
            </a:r>
            <a:r>
              <a:rPr lang="en-US" altLang="zh-CN" sz="1800">
                <a:ea typeface="华文中宋"/>
              </a:rPr>
              <a:t>:</a:t>
            </a:r>
          </a:p>
          <a:p>
            <a:pPr>
              <a:lnSpc>
                <a:spcPct val="90000"/>
              </a:lnSpc>
            </a:pPr>
            <a:endParaRPr lang="en-US" altLang="zh-CN" sz="1800">
              <a:ea typeface="华文中宋"/>
            </a:endParaRPr>
          </a:p>
          <a:p>
            <a:pPr marL="355600" indent="-342900">
              <a:lnSpc>
                <a:spcPct val="90000"/>
              </a:lnSpc>
              <a:buFont typeface="Arial" panose="020B0604020202020204" pitchFamily="34" charset="0"/>
              <a:buChar char="•"/>
            </a:pPr>
            <a:r>
              <a:rPr lang="en-US" altLang="zh-CN" sz="2000">
                <a:ea typeface="华文中宋"/>
              </a:rPr>
              <a:t>Weather conditions have a direct impact on outdoor activities, including cycling. Factors like rain or extreme temperatures can influence the choice and frequency of bike usage.</a:t>
            </a:r>
          </a:p>
          <a:p>
            <a:pPr marL="355600" indent="-342900">
              <a:lnSpc>
                <a:spcPct val="90000"/>
              </a:lnSpc>
              <a:buFont typeface="Arial" panose="020B0604020202020204" pitchFamily="34" charset="0"/>
              <a:buChar char="•"/>
            </a:pPr>
            <a:endParaRPr lang="en-US" altLang="zh-CN" sz="2000">
              <a:ea typeface="华文中宋"/>
            </a:endParaRPr>
          </a:p>
          <a:p>
            <a:pPr marL="355600" indent="-342900">
              <a:lnSpc>
                <a:spcPct val="90000"/>
              </a:lnSpc>
              <a:buFont typeface="Arial" panose="020B0604020202020204" pitchFamily="34" charset="0"/>
              <a:buChar char="•"/>
            </a:pPr>
            <a:r>
              <a:rPr lang="en-US" altLang="zh-CN" sz="2000">
                <a:ea typeface="华文中宋"/>
              </a:rPr>
              <a:t>In urban bike-sharing systems, user preferences might be influenced by trip duration, geographical challenges, and membership status.</a:t>
            </a:r>
          </a:p>
          <a:p>
            <a:pPr marL="355600" indent="-342900">
              <a:lnSpc>
                <a:spcPct val="90000"/>
              </a:lnSpc>
              <a:buFont typeface="Arial" panose="020B0604020202020204" pitchFamily="34" charset="0"/>
              <a:buChar char="•"/>
            </a:pPr>
            <a:endParaRPr lang="en-US" altLang="zh-CN" sz="2000">
              <a:ea typeface="华文中宋"/>
            </a:endParaRPr>
          </a:p>
          <a:p>
            <a:pPr marL="355600" indent="-342900">
              <a:lnSpc>
                <a:spcPct val="90000"/>
              </a:lnSpc>
              <a:buFont typeface="Arial" panose="020B0604020202020204" pitchFamily="34" charset="0"/>
              <a:buChar char="•"/>
            </a:pPr>
            <a:r>
              <a:rPr lang="en-US" altLang="zh-CN" sz="2000">
                <a:ea typeface="华文中宋"/>
              </a:rPr>
              <a:t>Bike-sharing usage can vary during holidays and weekends. Leisure trips are likely to increase on holidays, while commuter trips might decrease. This shift in the purpose of bike usage can also influence the choice between classic and electric bikes.</a:t>
            </a:r>
          </a:p>
          <a:p>
            <a:pPr marL="355600" indent="-342900">
              <a:lnSpc>
                <a:spcPct val="90000"/>
              </a:lnSpc>
              <a:buFont typeface="Arial" panose="020B0604020202020204" pitchFamily="34" charset="0"/>
              <a:buChar char="•"/>
            </a:pPr>
            <a:endParaRPr lang="en-US" altLang="zh-CN" sz="2000">
              <a:ea typeface="华文中宋"/>
            </a:endParaRPr>
          </a:p>
          <a:p>
            <a:pPr marL="355600" indent="-342900">
              <a:lnSpc>
                <a:spcPct val="90000"/>
              </a:lnSpc>
              <a:buFont typeface="Arial" panose="020B0604020202020204" pitchFamily="34" charset="0"/>
              <a:buChar char="•"/>
            </a:pPr>
            <a:r>
              <a:rPr lang="en-US" altLang="zh-CN" sz="2000">
                <a:ea typeface="华文中宋"/>
              </a:rPr>
              <a:t>The presence of dedicated bike lanes, connectivity to public transport, and station density can significantly influence bike-sharing usage. Areas with better infrastructure might see more frequent and longer trips.</a:t>
            </a:r>
          </a:p>
          <a:p>
            <a:pPr marL="355600" indent="-342900">
              <a:lnSpc>
                <a:spcPct val="90000"/>
              </a:lnSpc>
              <a:buFont typeface="Arial" panose="020B0604020202020204" pitchFamily="34" charset="0"/>
              <a:buChar char="•"/>
            </a:pPr>
            <a:endParaRPr lang="en-US" altLang="zh-CN" sz="2000">
              <a:ea typeface="华文中宋"/>
            </a:endParaRPr>
          </a:p>
          <a:p>
            <a:pPr marL="355600" indent="-342900">
              <a:lnSpc>
                <a:spcPct val="90000"/>
              </a:lnSpc>
              <a:buFont typeface="Arial" panose="020B0604020202020204" pitchFamily="34" charset="0"/>
              <a:buChar char="•"/>
            </a:pPr>
            <a:r>
              <a:rPr lang="en-US" altLang="zh-CN" sz="2000">
                <a:ea typeface="华文中宋"/>
              </a:rPr>
              <a:t>Events, festivals, or tourist seasons can lead to spikes in bike-sharing demand. Tourists might prefer electric bikes for leisurely exploration, especially in areas with geographical challenges.</a:t>
            </a:r>
          </a:p>
          <a:p>
            <a:pPr marL="342900">
              <a:lnSpc>
                <a:spcPct val="90000"/>
              </a:lnSpc>
              <a:buFont typeface="Arial" panose="020B0604020202020204" pitchFamily="34" charset="0"/>
              <a:buChar char="•"/>
            </a:pPr>
            <a:endParaRPr lang="en-US" altLang="zh-CN" sz="900"/>
          </a:p>
          <a:p>
            <a:pPr marL="342900">
              <a:lnSpc>
                <a:spcPct val="90000"/>
              </a:lnSpc>
            </a:pPr>
            <a:endParaRPr lang="en-US" altLang="zh-CN" sz="900"/>
          </a:p>
        </p:txBody>
      </p:sp>
      <p:pic>
        <p:nvPicPr>
          <p:cNvPr id="2" name="Picture 1" descr="A person with long hair wearing a black jacket&#10;&#10;Description automatically generated">
            <a:extLst>
              <a:ext uri="{FF2B5EF4-FFF2-40B4-BE49-F238E27FC236}">
                <a16:creationId xmlns:a16="http://schemas.microsoft.com/office/drawing/2014/main" id="{39F8F488-AA19-907E-5FD3-0A5426BA0288}"/>
              </a:ext>
            </a:extLst>
          </p:cNvPr>
          <p:cNvPicPr>
            <a:picLocks noChangeAspect="1"/>
          </p:cNvPicPr>
          <p:nvPr/>
        </p:nvPicPr>
        <p:blipFill rotWithShape="1">
          <a:blip r:embed="rId2"/>
          <a:srcRect l="21325" r="22978" b="37546"/>
          <a:stretch/>
        </p:blipFill>
        <p:spPr>
          <a:xfrm rot="5400000">
            <a:off x="30734" y="2361736"/>
            <a:ext cx="506607" cy="568076"/>
          </a:xfrm>
          <a:prstGeom prst="rect">
            <a:avLst/>
          </a:prstGeom>
        </p:spPr>
      </p:pic>
    </p:spTree>
    <p:extLst>
      <p:ext uri="{BB962C8B-B14F-4D97-AF65-F5344CB8AC3E}">
        <p14:creationId xmlns:p14="http://schemas.microsoft.com/office/powerpoint/2010/main" val="3327549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6FA4846-6E7F-41A2-2C69-D52367F08FE5}"/>
              </a:ext>
            </a:extLst>
          </p:cNvPr>
          <p:cNvSpPr txBox="1"/>
          <p:nvPr/>
        </p:nvSpPr>
        <p:spPr>
          <a:xfrm>
            <a:off x="2198263" y="252622"/>
            <a:ext cx="7795472"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Dataset 2: Daily demand</a:t>
            </a:r>
          </a:p>
        </p:txBody>
      </p:sp>
      <p:sp>
        <p:nvSpPr>
          <p:cNvPr id="2" name="TextBox 1">
            <a:extLst>
              <a:ext uri="{FF2B5EF4-FFF2-40B4-BE49-F238E27FC236}">
                <a16:creationId xmlns:a16="http://schemas.microsoft.com/office/drawing/2014/main" id="{D8DA3702-275D-0771-695B-DB57BA9CFA93}"/>
              </a:ext>
            </a:extLst>
          </p:cNvPr>
          <p:cNvSpPr txBox="1"/>
          <p:nvPr/>
        </p:nvSpPr>
        <p:spPr>
          <a:xfrm>
            <a:off x="2682419" y="1348249"/>
            <a:ext cx="682715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rPr>
              <a:t>Extract the daily demand for each type of bike for each stations cluster</a:t>
            </a:r>
          </a:p>
        </p:txBody>
      </p:sp>
      <p:pic>
        <p:nvPicPr>
          <p:cNvPr id="3" name="Picture 2">
            <a:extLst>
              <a:ext uri="{FF2B5EF4-FFF2-40B4-BE49-F238E27FC236}">
                <a16:creationId xmlns:a16="http://schemas.microsoft.com/office/drawing/2014/main" id="{1D170E3E-0C09-D919-DA54-231BEA987CCA}"/>
              </a:ext>
            </a:extLst>
          </p:cNvPr>
          <p:cNvPicPr>
            <a:picLocks noChangeAspect="1"/>
          </p:cNvPicPr>
          <p:nvPr/>
        </p:nvPicPr>
        <p:blipFill rotWithShape="1">
          <a:blip r:embed="rId2"/>
          <a:srcRect l="884" t="650"/>
          <a:stretch/>
        </p:blipFill>
        <p:spPr>
          <a:xfrm>
            <a:off x="3654947" y="2001768"/>
            <a:ext cx="4882105" cy="4486570"/>
          </a:xfrm>
          <a:prstGeom prst="rect">
            <a:avLst/>
          </a:prstGeom>
          <a:ln>
            <a:solidFill>
              <a:schemeClr val="tx1"/>
            </a:solidFill>
          </a:ln>
        </p:spPr>
      </p:pic>
    </p:spTree>
    <p:extLst>
      <p:ext uri="{BB962C8B-B14F-4D97-AF65-F5344CB8AC3E}">
        <p14:creationId xmlns:p14="http://schemas.microsoft.com/office/powerpoint/2010/main" val="4025186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內容版面配置區 2">
            <a:extLst>
              <a:ext uri="{FF2B5EF4-FFF2-40B4-BE49-F238E27FC236}">
                <a16:creationId xmlns:a16="http://schemas.microsoft.com/office/drawing/2014/main" id="{88565DC5-DFF1-556A-E1C1-A7516A4D17DC}"/>
              </a:ext>
            </a:extLst>
          </p:cNvPr>
          <p:cNvSpPr txBox="1">
            <a:spLocks/>
          </p:cNvSpPr>
          <p:nvPr/>
        </p:nvSpPr>
        <p:spPr>
          <a:xfrm>
            <a:off x="1957874" y="1415428"/>
            <a:ext cx="3833326" cy="1096060"/>
          </a:xfrm>
          <a:prstGeom prst="rect">
            <a:avLst/>
          </a:prstGeom>
          <a:ln>
            <a:noFill/>
          </a:ln>
        </p:spPr>
        <p:txBody>
          <a:bodyPr vert="horz" lIns="91440" tIns="45720" rIns="91440" bIns="45720" rtlCol="0" anchor="t">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CA" altLang="zh-TW" sz="1400">
                <a:solidFill>
                  <a:schemeClr val="tx1"/>
                </a:solidFill>
                <a:ea typeface="微軟正黑體"/>
              </a:rPr>
              <a:t>R</a:t>
            </a:r>
            <a:r>
              <a:rPr lang="zh-TW" altLang="en-US" sz="1400">
                <a:solidFill>
                  <a:schemeClr val="tx1"/>
                </a:solidFill>
                <a:ea typeface="微軟正黑體"/>
              </a:rPr>
              <a:t>eplace docked bike with classic bike:</a:t>
            </a:r>
            <a:br>
              <a:rPr lang="zh-TW" altLang="en-US" sz="1400">
                <a:solidFill>
                  <a:schemeClr val="tx1"/>
                </a:solidFill>
                <a:ea typeface="微軟正黑體"/>
              </a:rPr>
            </a:br>
            <a:r>
              <a:rPr lang="en-CA" altLang="zh-TW" sz="1400">
                <a:solidFill>
                  <a:schemeClr val="tx1"/>
                </a:solidFill>
                <a:ea typeface="微軟正黑體"/>
              </a:rPr>
              <a:t>D</a:t>
            </a:r>
            <a:r>
              <a:rPr lang="zh-TW" altLang="en-US" sz="1400">
                <a:solidFill>
                  <a:schemeClr val="tx1"/>
                </a:solidFill>
                <a:ea typeface="微軟正黑體"/>
              </a:rPr>
              <a:t>ifferent terms were used while representing classic bike</a:t>
            </a:r>
            <a:endParaRPr lang="zh-TW" altLang="en-US" sz="1400">
              <a:solidFill>
                <a:schemeClr val="tx1"/>
              </a:solidFill>
              <a:ea typeface="微軟正黑體" panose="020B0604030504040204" pitchFamily="34" charset="-120"/>
            </a:endParaRPr>
          </a:p>
        </p:txBody>
      </p:sp>
      <p:sp>
        <p:nvSpPr>
          <p:cNvPr id="10" name="內容版面配置區 2">
            <a:extLst>
              <a:ext uri="{FF2B5EF4-FFF2-40B4-BE49-F238E27FC236}">
                <a16:creationId xmlns:a16="http://schemas.microsoft.com/office/drawing/2014/main" id="{E8C402DB-815F-1A50-4788-0598F0088D36}"/>
              </a:ext>
            </a:extLst>
          </p:cNvPr>
          <p:cNvSpPr txBox="1">
            <a:spLocks/>
          </p:cNvSpPr>
          <p:nvPr/>
        </p:nvSpPr>
        <p:spPr>
          <a:xfrm>
            <a:off x="1957874" y="2921999"/>
            <a:ext cx="3833326" cy="1263862"/>
          </a:xfrm>
          <a:prstGeom prst="rect">
            <a:avLst/>
          </a:prstGeom>
          <a:ln>
            <a:noFill/>
          </a:ln>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0"/>
              </a:spcBef>
              <a:buFont typeface="Arial" panose="020B0604020202020204" pitchFamily="34" charset="0"/>
              <a:buNone/>
            </a:pPr>
            <a:r>
              <a:rPr lang="en-US" altLang="zh-TW" sz="1400">
                <a:solidFill>
                  <a:schemeClr val="tx1"/>
                </a:solidFill>
                <a:ea typeface="微軟正黑體"/>
              </a:rPr>
              <a:t>Drop columns with too much NA values:</a:t>
            </a:r>
            <a:br>
              <a:rPr lang="en-US" altLang="zh-TW" sz="1400">
                <a:solidFill>
                  <a:schemeClr val="tx1"/>
                </a:solidFill>
                <a:ea typeface="微軟正黑體"/>
              </a:rPr>
            </a:br>
            <a:r>
              <a:rPr lang="en-US" altLang="zh-TW" sz="1400">
                <a:solidFill>
                  <a:schemeClr val="tx1"/>
                </a:solidFill>
                <a:ea typeface="微軟正黑體"/>
              </a:rPr>
              <a:t>- snow </a:t>
            </a:r>
          </a:p>
          <a:p>
            <a:pPr marL="0" indent="0">
              <a:spcBef>
                <a:spcPts val="0"/>
              </a:spcBef>
              <a:buFont typeface="Arial" panose="020B0604020202020204" pitchFamily="34" charset="0"/>
              <a:buNone/>
            </a:pPr>
            <a:r>
              <a:rPr lang="en-US" altLang="zh-TW" sz="1400">
                <a:solidFill>
                  <a:schemeClr val="tx1"/>
                </a:solidFill>
                <a:ea typeface="微軟正黑體"/>
              </a:rPr>
              <a:t>- </a:t>
            </a:r>
            <a:r>
              <a:rPr lang="en-US" altLang="zh-TW" sz="1400" err="1">
                <a:solidFill>
                  <a:schemeClr val="tx1"/>
                </a:solidFill>
                <a:ea typeface="微軟正黑體"/>
              </a:rPr>
              <a:t>wpgt</a:t>
            </a:r>
            <a:r>
              <a:rPr lang="en-US" altLang="zh-TW" sz="1400">
                <a:solidFill>
                  <a:schemeClr val="tx1"/>
                </a:solidFill>
                <a:ea typeface="微軟正黑體"/>
              </a:rPr>
              <a:t> </a:t>
            </a:r>
          </a:p>
          <a:p>
            <a:pPr marL="0" indent="0">
              <a:spcBef>
                <a:spcPts val="0"/>
              </a:spcBef>
              <a:buFont typeface="Arial" panose="020B0604020202020204" pitchFamily="34" charset="0"/>
              <a:buNone/>
            </a:pPr>
            <a:r>
              <a:rPr lang="en-US" altLang="zh-TW" sz="1400">
                <a:solidFill>
                  <a:schemeClr val="tx1"/>
                </a:solidFill>
                <a:ea typeface="微軟正黑體"/>
              </a:rPr>
              <a:t>- </a:t>
            </a:r>
            <a:r>
              <a:rPr lang="en-US" altLang="zh-TW" sz="1400" err="1">
                <a:solidFill>
                  <a:schemeClr val="tx1"/>
                </a:solidFill>
                <a:ea typeface="微軟正黑體"/>
              </a:rPr>
              <a:t>tsun</a:t>
            </a:r>
            <a:endParaRPr lang="en-US" altLang="zh-TW" sz="1400">
              <a:solidFill>
                <a:schemeClr val="tx1"/>
              </a:solidFill>
              <a:ea typeface="微軟正黑體"/>
            </a:endParaRPr>
          </a:p>
        </p:txBody>
      </p:sp>
      <p:sp>
        <p:nvSpPr>
          <p:cNvPr id="12" name="內容版面配置區 2">
            <a:extLst>
              <a:ext uri="{FF2B5EF4-FFF2-40B4-BE49-F238E27FC236}">
                <a16:creationId xmlns:a16="http://schemas.microsoft.com/office/drawing/2014/main" id="{7C255B98-E81B-EB51-8518-1A066217DBAB}"/>
              </a:ext>
            </a:extLst>
          </p:cNvPr>
          <p:cNvSpPr txBox="1">
            <a:spLocks/>
          </p:cNvSpPr>
          <p:nvPr/>
        </p:nvSpPr>
        <p:spPr>
          <a:xfrm>
            <a:off x="1957874" y="4596373"/>
            <a:ext cx="3833326" cy="1878338"/>
          </a:xfrm>
          <a:prstGeom prst="rect">
            <a:avLst/>
          </a:prstGeom>
          <a:ln>
            <a:noFill/>
          </a:ln>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0"/>
              </a:spcBef>
              <a:buFont typeface="Arial" panose="020B0604020202020204" pitchFamily="34" charset="0"/>
              <a:buNone/>
            </a:pPr>
            <a:r>
              <a:rPr lang="en-US" altLang="zh-TW" sz="1400">
                <a:solidFill>
                  <a:schemeClr val="tx1"/>
                </a:solidFill>
                <a:ea typeface="微軟正黑體"/>
              </a:rPr>
              <a:t>Drop columns that are not useful:</a:t>
            </a:r>
            <a:br>
              <a:rPr lang="en-US" altLang="zh-TW" sz="1400">
                <a:solidFill>
                  <a:schemeClr val="tx1"/>
                </a:solidFill>
                <a:ea typeface="微軟正黑體"/>
              </a:rPr>
            </a:br>
            <a:r>
              <a:rPr lang="en-US" altLang="zh-TW" sz="1400">
                <a:solidFill>
                  <a:schemeClr val="tx1"/>
                </a:solidFill>
                <a:ea typeface="微軟正黑體"/>
              </a:rPr>
              <a:t>- ride ID</a:t>
            </a:r>
          </a:p>
          <a:p>
            <a:pPr marL="0" indent="0">
              <a:spcBef>
                <a:spcPts val="0"/>
              </a:spcBef>
              <a:buFont typeface="Arial" panose="020B0604020202020204" pitchFamily="34" charset="0"/>
              <a:buNone/>
            </a:pPr>
            <a:r>
              <a:rPr lang="en-US" altLang="zh-TW" sz="1400">
                <a:solidFill>
                  <a:schemeClr val="tx1"/>
                </a:solidFill>
                <a:ea typeface="微軟正黑體"/>
              </a:rPr>
              <a:t>- start &amp; end station ID</a:t>
            </a:r>
          </a:p>
          <a:p>
            <a:pPr marL="0" indent="0">
              <a:spcBef>
                <a:spcPts val="0"/>
              </a:spcBef>
              <a:buFont typeface="Arial" panose="020B0604020202020204" pitchFamily="34" charset="0"/>
              <a:buNone/>
            </a:pPr>
            <a:r>
              <a:rPr lang="en-US" altLang="zh-TW" sz="1400">
                <a:solidFill>
                  <a:schemeClr val="tx1"/>
                </a:solidFill>
                <a:ea typeface="微軟正黑體"/>
              </a:rPr>
              <a:t>- start &amp; end station names</a:t>
            </a:r>
          </a:p>
          <a:p>
            <a:pPr marL="0" indent="0">
              <a:spcBef>
                <a:spcPts val="0"/>
              </a:spcBef>
              <a:buFont typeface="Arial" panose="020B0604020202020204" pitchFamily="34" charset="0"/>
              <a:buNone/>
            </a:pPr>
            <a:r>
              <a:rPr lang="en-US" altLang="zh-TW" sz="1400">
                <a:solidFill>
                  <a:schemeClr val="tx1"/>
                </a:solidFill>
                <a:ea typeface="微軟正黑體"/>
              </a:rPr>
              <a:t>- start &amp; end datetime</a:t>
            </a:r>
          </a:p>
          <a:p>
            <a:pPr marL="0" indent="0">
              <a:spcBef>
                <a:spcPts val="0"/>
              </a:spcBef>
              <a:buFont typeface="Arial" panose="020B0604020202020204" pitchFamily="34" charset="0"/>
              <a:buNone/>
            </a:pPr>
            <a:r>
              <a:rPr lang="en-US" altLang="zh-TW" sz="1400">
                <a:solidFill>
                  <a:schemeClr val="tx1"/>
                </a:solidFill>
                <a:ea typeface="微軟正黑體"/>
              </a:rPr>
              <a:t>- start &amp; end latitude/longitude</a:t>
            </a:r>
          </a:p>
        </p:txBody>
      </p:sp>
      <p:sp>
        <p:nvSpPr>
          <p:cNvPr id="14" name="內容版面配置區 2">
            <a:extLst>
              <a:ext uri="{FF2B5EF4-FFF2-40B4-BE49-F238E27FC236}">
                <a16:creationId xmlns:a16="http://schemas.microsoft.com/office/drawing/2014/main" id="{64F11E48-962F-FCD8-FA07-E65404E6E7DC}"/>
              </a:ext>
            </a:extLst>
          </p:cNvPr>
          <p:cNvSpPr txBox="1">
            <a:spLocks/>
          </p:cNvSpPr>
          <p:nvPr/>
        </p:nvSpPr>
        <p:spPr>
          <a:xfrm>
            <a:off x="7822816" y="1512745"/>
            <a:ext cx="3833326" cy="1096060"/>
          </a:xfrm>
          <a:prstGeom prst="rect">
            <a:avLst/>
          </a:prstGeom>
          <a:ln>
            <a:noFill/>
          </a:ln>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altLang="zh-TW" sz="1400">
                <a:solidFill>
                  <a:schemeClr val="tx1"/>
                </a:solidFill>
                <a:ea typeface="微軟正黑體"/>
              </a:rPr>
              <a:t>Drop rows with NA values:</a:t>
            </a:r>
            <a:br>
              <a:rPr lang="en-US" altLang="zh-TW" sz="1400">
                <a:solidFill>
                  <a:schemeClr val="tx1"/>
                </a:solidFill>
                <a:ea typeface="微軟正黑體"/>
              </a:rPr>
            </a:br>
            <a:r>
              <a:rPr lang="en-US" altLang="zh-TW" sz="1400">
                <a:solidFill>
                  <a:schemeClr val="tx1"/>
                </a:solidFill>
                <a:ea typeface="微軟正黑體"/>
              </a:rPr>
              <a:t>Only contains information of undocked bikes</a:t>
            </a:r>
          </a:p>
        </p:txBody>
      </p:sp>
      <p:sp>
        <p:nvSpPr>
          <p:cNvPr id="16" name="內容版面配置區 2">
            <a:extLst>
              <a:ext uri="{FF2B5EF4-FFF2-40B4-BE49-F238E27FC236}">
                <a16:creationId xmlns:a16="http://schemas.microsoft.com/office/drawing/2014/main" id="{6B8AA1F1-1119-A593-0CD4-FD9F313DDF19}"/>
              </a:ext>
            </a:extLst>
          </p:cNvPr>
          <p:cNvSpPr txBox="1">
            <a:spLocks/>
          </p:cNvSpPr>
          <p:nvPr/>
        </p:nvSpPr>
        <p:spPr>
          <a:xfrm>
            <a:off x="7822816" y="3005900"/>
            <a:ext cx="3833326" cy="1096060"/>
          </a:xfrm>
          <a:prstGeom prst="rect">
            <a:avLst/>
          </a:prstGeom>
          <a:ln>
            <a:noFill/>
          </a:ln>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0"/>
              </a:spcBef>
              <a:buFont typeface="Arial" panose="020B0604020202020204" pitchFamily="34" charset="0"/>
              <a:buNone/>
            </a:pPr>
            <a:r>
              <a:rPr lang="en-US" altLang="zh-TW" sz="1400">
                <a:solidFill>
                  <a:schemeClr val="tx1"/>
                </a:solidFill>
                <a:ea typeface="微軟正黑體"/>
              </a:rPr>
              <a:t>Remove outliers</a:t>
            </a:r>
          </a:p>
          <a:p>
            <a:pPr marL="0" indent="0">
              <a:spcBef>
                <a:spcPts val="0"/>
              </a:spcBef>
              <a:buFont typeface="Arial" panose="020B0604020202020204" pitchFamily="34" charset="0"/>
              <a:buNone/>
            </a:pPr>
            <a:r>
              <a:rPr lang="en-US" altLang="zh-TW" sz="1400">
                <a:solidFill>
                  <a:schemeClr val="tx1"/>
                </a:solidFill>
                <a:ea typeface="微軟正黑體"/>
              </a:rPr>
              <a:t>- trip time &lt;= 1 min</a:t>
            </a:r>
          </a:p>
          <a:p>
            <a:pPr marL="0" indent="0">
              <a:spcBef>
                <a:spcPts val="0"/>
              </a:spcBef>
              <a:buFont typeface="Arial" panose="020B0604020202020204" pitchFamily="34" charset="0"/>
              <a:buNone/>
            </a:pPr>
            <a:r>
              <a:rPr lang="en-US" altLang="zh-TW" sz="1400">
                <a:solidFill>
                  <a:schemeClr val="tx1"/>
                </a:solidFill>
                <a:ea typeface="微軟正黑體"/>
              </a:rPr>
              <a:t>- trip time &gt;= 3 std</a:t>
            </a:r>
          </a:p>
        </p:txBody>
      </p:sp>
      <p:sp>
        <p:nvSpPr>
          <p:cNvPr id="18" name="內容版面配置區 2">
            <a:extLst>
              <a:ext uri="{FF2B5EF4-FFF2-40B4-BE49-F238E27FC236}">
                <a16:creationId xmlns:a16="http://schemas.microsoft.com/office/drawing/2014/main" id="{A94D7670-3DFA-4498-E3C3-D49799CB0FBA}"/>
              </a:ext>
            </a:extLst>
          </p:cNvPr>
          <p:cNvSpPr txBox="1">
            <a:spLocks/>
          </p:cNvSpPr>
          <p:nvPr/>
        </p:nvSpPr>
        <p:spPr>
          <a:xfrm>
            <a:off x="7822816" y="4669906"/>
            <a:ext cx="3833326" cy="2049312"/>
          </a:xfrm>
          <a:prstGeom prst="rect">
            <a:avLst/>
          </a:prstGeom>
          <a:ln>
            <a:noFill/>
          </a:ln>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0"/>
              </a:spcBef>
              <a:buFont typeface="Arial" panose="020B0604020202020204" pitchFamily="34" charset="0"/>
              <a:buNone/>
            </a:pPr>
            <a:r>
              <a:rPr lang="en-US" altLang="zh-TW" sz="1400">
                <a:solidFill>
                  <a:schemeClr val="tx1"/>
                </a:solidFill>
                <a:ea typeface="微軟正黑體"/>
              </a:rPr>
              <a:t>Standardization if needed:</a:t>
            </a:r>
          </a:p>
          <a:p>
            <a:pPr marL="0" indent="0">
              <a:spcBef>
                <a:spcPts val="0"/>
              </a:spcBef>
              <a:buFont typeface="Arial" panose="020B0604020202020204" pitchFamily="34" charset="0"/>
              <a:buNone/>
            </a:pPr>
            <a:r>
              <a:rPr lang="en-US" altLang="zh-TW" sz="1400">
                <a:solidFill>
                  <a:schemeClr val="tx1"/>
                </a:solidFill>
                <a:ea typeface="微軟正黑體"/>
              </a:rPr>
              <a:t>All columns excluding </a:t>
            </a:r>
            <a:br>
              <a:rPr lang="en-US" altLang="zh-TW" sz="1400">
                <a:solidFill>
                  <a:schemeClr val="tx1"/>
                </a:solidFill>
                <a:ea typeface="微軟正黑體"/>
              </a:rPr>
            </a:br>
            <a:r>
              <a:rPr lang="en-US" altLang="zh-TW" sz="1400">
                <a:solidFill>
                  <a:schemeClr val="tx1"/>
                </a:solidFill>
                <a:ea typeface="微軟正黑體"/>
              </a:rPr>
              <a:t>average speed, start station cluster, end station cluster</a:t>
            </a:r>
          </a:p>
          <a:p>
            <a:pPr marL="0" indent="0">
              <a:spcBef>
                <a:spcPts val="0"/>
              </a:spcBef>
              <a:buFont typeface="Arial" panose="020B0604020202020204" pitchFamily="34" charset="0"/>
              <a:buNone/>
            </a:pPr>
            <a:endParaRPr lang="en-US" altLang="zh-TW" sz="1400">
              <a:solidFill>
                <a:schemeClr val="tx1"/>
              </a:solidFill>
              <a:ea typeface="微軟正黑體"/>
            </a:endParaRPr>
          </a:p>
          <a:p>
            <a:pPr marL="0" indent="0">
              <a:spcBef>
                <a:spcPts val="0"/>
              </a:spcBef>
              <a:buFont typeface="Arial" panose="020B0604020202020204" pitchFamily="34" charset="0"/>
              <a:buNone/>
            </a:pPr>
            <a:r>
              <a:rPr lang="en-US" altLang="zh-TW" sz="1400">
                <a:solidFill>
                  <a:schemeClr val="tx1"/>
                </a:solidFill>
                <a:ea typeface="微軟正黑體"/>
              </a:rPr>
              <a:t>- Method: </a:t>
            </a:r>
            <a:r>
              <a:rPr lang="en-US" altLang="zh-TW" sz="1400" err="1">
                <a:solidFill>
                  <a:schemeClr val="tx1"/>
                </a:solidFill>
                <a:ea typeface="微軟正黑體"/>
              </a:rPr>
              <a:t>MinMaxScaler</a:t>
            </a:r>
            <a:r>
              <a:rPr lang="en-US" altLang="zh-TW" sz="1400">
                <a:solidFill>
                  <a:schemeClr val="tx1"/>
                </a:solidFill>
                <a:ea typeface="微軟正黑體"/>
              </a:rPr>
              <a:t> </a:t>
            </a:r>
          </a:p>
          <a:p>
            <a:pPr marL="0" indent="0">
              <a:spcBef>
                <a:spcPts val="0"/>
              </a:spcBef>
              <a:buFont typeface="Arial" panose="020B0604020202020204" pitchFamily="34" charset="0"/>
              <a:buNone/>
            </a:pPr>
            <a:r>
              <a:rPr lang="en-US" altLang="zh-TW" sz="1400">
                <a:solidFill>
                  <a:schemeClr val="tx1"/>
                </a:solidFill>
                <a:ea typeface="微軟正黑體"/>
              </a:rPr>
              <a:t>- Reason: contains many dummies</a:t>
            </a:r>
          </a:p>
          <a:p>
            <a:pPr marL="0" indent="0">
              <a:spcBef>
                <a:spcPts val="0"/>
              </a:spcBef>
              <a:buFont typeface="Arial" panose="020B0604020202020204" pitchFamily="34" charset="0"/>
              <a:buNone/>
            </a:pPr>
            <a:endParaRPr lang="en-US" altLang="zh-TW" sz="1400">
              <a:solidFill>
                <a:schemeClr val="tx1"/>
              </a:solidFill>
              <a:ea typeface="微軟正黑體"/>
            </a:endParaRPr>
          </a:p>
        </p:txBody>
      </p:sp>
      <p:sp>
        <p:nvSpPr>
          <p:cNvPr id="20" name="TextBox 19">
            <a:extLst>
              <a:ext uri="{FF2B5EF4-FFF2-40B4-BE49-F238E27FC236}">
                <a16:creationId xmlns:a16="http://schemas.microsoft.com/office/drawing/2014/main" id="{FFE2F144-D38D-2788-D5D8-524936AF5CC5}"/>
              </a:ext>
            </a:extLst>
          </p:cNvPr>
          <p:cNvSpPr txBox="1"/>
          <p:nvPr/>
        </p:nvSpPr>
        <p:spPr>
          <a:xfrm>
            <a:off x="1568054" y="221435"/>
            <a:ext cx="9055891"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200" normalizeH="0" baseline="0" noProof="0">
                <a:ln>
                  <a:noFill/>
                </a:ln>
                <a:solidFill>
                  <a:schemeClr val="bg2"/>
                </a:solidFill>
                <a:effectLst/>
                <a:uLnTx/>
                <a:uFillTx/>
                <a:latin typeface="Gill Sans MT" panose="020B0502020104020203"/>
                <a:ea typeface="+mj-ea"/>
                <a:cs typeface="+mj-cs"/>
              </a:rPr>
              <a:t>Pre-processing on bike trips dataset</a:t>
            </a:r>
          </a:p>
        </p:txBody>
      </p:sp>
      <p:pic>
        <p:nvPicPr>
          <p:cNvPr id="24" name="Graphic 23" descr="Cycling with solid fill">
            <a:extLst>
              <a:ext uri="{FF2B5EF4-FFF2-40B4-BE49-F238E27FC236}">
                <a16:creationId xmlns:a16="http://schemas.microsoft.com/office/drawing/2014/main" id="{E6B54914-7C06-BFD2-1287-0983CC74A4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9056" y="3121269"/>
            <a:ext cx="615462" cy="615462"/>
          </a:xfrm>
          <a:prstGeom prst="rect">
            <a:avLst/>
          </a:prstGeom>
        </p:spPr>
      </p:pic>
      <p:pic>
        <p:nvPicPr>
          <p:cNvPr id="25" name="Graphic 24" descr="Cycling with solid fill">
            <a:extLst>
              <a:ext uri="{FF2B5EF4-FFF2-40B4-BE49-F238E27FC236}">
                <a16:creationId xmlns:a16="http://schemas.microsoft.com/office/drawing/2014/main" id="{9E3C8055-3C04-938D-9C52-246BE3070E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9056" y="1512745"/>
            <a:ext cx="615462" cy="615462"/>
          </a:xfrm>
          <a:prstGeom prst="rect">
            <a:avLst/>
          </a:prstGeom>
        </p:spPr>
      </p:pic>
      <p:pic>
        <p:nvPicPr>
          <p:cNvPr id="26" name="Graphic 25" descr="Cycling with solid fill">
            <a:extLst>
              <a:ext uri="{FF2B5EF4-FFF2-40B4-BE49-F238E27FC236}">
                <a16:creationId xmlns:a16="http://schemas.microsoft.com/office/drawing/2014/main" id="{09CB38F9-14DF-E5FB-6EB1-1560A1F5FE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9056" y="4832340"/>
            <a:ext cx="615462" cy="615462"/>
          </a:xfrm>
          <a:prstGeom prst="rect">
            <a:avLst/>
          </a:prstGeom>
        </p:spPr>
      </p:pic>
      <p:pic>
        <p:nvPicPr>
          <p:cNvPr id="27" name="Graphic 26" descr="Cycling with solid fill">
            <a:extLst>
              <a:ext uri="{FF2B5EF4-FFF2-40B4-BE49-F238E27FC236}">
                <a16:creationId xmlns:a16="http://schemas.microsoft.com/office/drawing/2014/main" id="{579A8849-3F3A-7B0A-9795-DFD267C63C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8243" y="3121269"/>
            <a:ext cx="615462" cy="615462"/>
          </a:xfrm>
          <a:prstGeom prst="rect">
            <a:avLst/>
          </a:prstGeom>
        </p:spPr>
      </p:pic>
      <p:pic>
        <p:nvPicPr>
          <p:cNvPr id="28" name="Graphic 27" descr="Cycling with solid fill">
            <a:extLst>
              <a:ext uri="{FF2B5EF4-FFF2-40B4-BE49-F238E27FC236}">
                <a16:creationId xmlns:a16="http://schemas.microsoft.com/office/drawing/2014/main" id="{D822BA85-D0FF-3BAC-4D7C-23B9AF8489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8243" y="1512745"/>
            <a:ext cx="615462" cy="615462"/>
          </a:xfrm>
          <a:prstGeom prst="rect">
            <a:avLst/>
          </a:prstGeom>
        </p:spPr>
      </p:pic>
      <p:pic>
        <p:nvPicPr>
          <p:cNvPr id="29" name="Graphic 28" descr="Cycling with solid fill">
            <a:extLst>
              <a:ext uri="{FF2B5EF4-FFF2-40B4-BE49-F238E27FC236}">
                <a16:creationId xmlns:a16="http://schemas.microsoft.com/office/drawing/2014/main" id="{76266906-0E7E-0BA0-C2EC-6045A37FF8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8243" y="4832340"/>
            <a:ext cx="615462" cy="615462"/>
          </a:xfrm>
          <a:prstGeom prst="rect">
            <a:avLst/>
          </a:prstGeom>
        </p:spPr>
      </p:pic>
    </p:spTree>
    <p:extLst>
      <p:ext uri="{BB962C8B-B14F-4D97-AF65-F5344CB8AC3E}">
        <p14:creationId xmlns:p14="http://schemas.microsoft.com/office/powerpoint/2010/main" val="2125333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2784" y="2065656"/>
            <a:ext cx="5932400" cy="2682800"/>
          </a:xfrm>
        </p:spPr>
        <p:txBody>
          <a:bodyPr anchor="ctr"/>
          <a:lstStyle/>
          <a:p>
            <a:r>
              <a:rPr lang="en-US"/>
              <a:t>OUTLINE</a:t>
            </a:r>
          </a:p>
        </p:txBody>
      </p:sp>
      <p:sp>
        <p:nvSpPr>
          <p:cNvPr id="3" name="Subtitle 2">
            <a:extLst>
              <a:ext uri="{FF2B5EF4-FFF2-40B4-BE49-F238E27FC236}">
                <a16:creationId xmlns:a16="http://schemas.microsoft.com/office/drawing/2014/main" id="{1D7251B7-8EED-D306-1746-F5D3F8BF19D3}"/>
              </a:ext>
            </a:extLst>
          </p:cNvPr>
          <p:cNvSpPr>
            <a:spLocks noGrp="1"/>
          </p:cNvSpPr>
          <p:nvPr>
            <p:ph type="subTitle" idx="1"/>
          </p:nvPr>
        </p:nvSpPr>
        <p:spPr>
          <a:xfrm>
            <a:off x="248442" y="2574280"/>
            <a:ext cx="4897759" cy="918080"/>
          </a:xfrm>
        </p:spPr>
        <p:txBody>
          <a:bodyPr/>
          <a:lstStyle/>
          <a:p>
            <a:endParaRPr lang="en-US"/>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5" y="444179"/>
            <a:ext cx="8693937" cy="5034608"/>
            <a:chOff x="-1629762" y="-430244"/>
            <a:chExt cx="7443077" cy="6215669"/>
          </a:xfrm>
        </p:grpSpPr>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p15">
              <a:extLst>
                <a:ext uri="{FF2B5EF4-FFF2-40B4-BE49-F238E27FC236}">
                  <a16:creationId xmlns:a16="http://schemas.microsoft.com/office/drawing/2014/main" id="{8412EC18-49B7-E128-FFB7-99D89D71C45A}"/>
                </a:ext>
              </a:extLst>
            </p:cNvPr>
            <p:cNvSpPr/>
            <p:nvPr/>
          </p:nvSpPr>
          <p:spPr>
            <a:xfrm>
              <a:off x="-931804" y="800507"/>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911862" y="333111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p15">
              <a:extLst>
                <a:ext uri="{FF2B5EF4-FFF2-40B4-BE49-F238E27FC236}">
                  <a16:creationId xmlns:a16="http://schemas.microsoft.com/office/drawing/2014/main" id="{56CDCA7D-910B-0CB4-098A-310C43B3718D}"/>
                </a:ext>
              </a:extLst>
            </p:cNvPr>
            <p:cNvSpPr/>
            <p:nvPr/>
          </p:nvSpPr>
          <p:spPr>
            <a:xfrm>
              <a:off x="3261892" y="3594525"/>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2" name="Google Shape;72;p15">
              <a:extLst>
                <a:ext uri="{FF2B5EF4-FFF2-40B4-BE49-F238E27FC236}">
                  <a16:creationId xmlns:a16="http://schemas.microsoft.com/office/drawing/2014/main" id="{6C2F0265-DE0B-9CCD-CA8B-5D9A9CDD2784}"/>
                </a:ext>
              </a:extLst>
            </p:cNvPr>
            <p:cNvSpPr/>
            <p:nvPr/>
          </p:nvSpPr>
          <p:spPr>
            <a:xfrm>
              <a:off x="3160673" y="1147222"/>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 name="Google Shape;74;p15">
              <a:extLst>
                <a:ext uri="{FF2B5EF4-FFF2-40B4-BE49-F238E27FC236}">
                  <a16:creationId xmlns:a16="http://schemas.microsoft.com/office/drawing/2014/main" id="{476BD077-480D-0C45-2C67-4D0EFC8DD449}"/>
                </a:ext>
              </a:extLst>
            </p:cNvPr>
            <p:cNvSpPr/>
            <p:nvPr/>
          </p:nvSpPr>
          <p:spPr>
            <a:xfrm>
              <a:off x="3979805" y="4823967"/>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19" name="TextBox 18">
            <a:extLst>
              <a:ext uri="{FF2B5EF4-FFF2-40B4-BE49-F238E27FC236}">
                <a16:creationId xmlns:a16="http://schemas.microsoft.com/office/drawing/2014/main" id="{EC809701-0721-7321-BD83-13A47EA08599}"/>
              </a:ext>
            </a:extLst>
          </p:cNvPr>
          <p:cNvSpPr txBox="1"/>
          <p:nvPr/>
        </p:nvSpPr>
        <p:spPr>
          <a:xfrm>
            <a:off x="865703" y="1649645"/>
            <a:ext cx="6637672"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23" name="TextBox 22">
            <a:extLst>
              <a:ext uri="{FF2B5EF4-FFF2-40B4-BE49-F238E27FC236}">
                <a16:creationId xmlns:a16="http://schemas.microsoft.com/office/drawing/2014/main" id="{C29F3FBB-3EEC-32A2-2E43-8158D3F3A557}"/>
              </a:ext>
            </a:extLst>
          </p:cNvPr>
          <p:cNvSpPr txBox="1"/>
          <p:nvPr/>
        </p:nvSpPr>
        <p:spPr>
          <a:xfrm>
            <a:off x="874405" y="2603206"/>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5" name="TextBox 24">
            <a:extLst>
              <a:ext uri="{FF2B5EF4-FFF2-40B4-BE49-F238E27FC236}">
                <a16:creationId xmlns:a16="http://schemas.microsoft.com/office/drawing/2014/main" id="{AD45FE25-0EF2-4D16-B6AC-2F83E3CC4217}"/>
              </a:ext>
            </a:extLst>
          </p:cNvPr>
          <p:cNvSpPr txBox="1"/>
          <p:nvPr/>
        </p:nvSpPr>
        <p:spPr>
          <a:xfrm>
            <a:off x="860658" y="3663013"/>
            <a:ext cx="3377272"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860658" y="4779626"/>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807801" y="5860883"/>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3341120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2784" y="2065656"/>
            <a:ext cx="5932400" cy="2682800"/>
          </a:xfrm>
        </p:spPr>
        <p:txBody>
          <a:bodyPr anchor="ctr"/>
          <a:lstStyle/>
          <a:p>
            <a:r>
              <a:rPr lang="en-US"/>
              <a:t>OUTLINE</a:t>
            </a:r>
          </a:p>
        </p:txBody>
      </p:sp>
      <p:sp>
        <p:nvSpPr>
          <p:cNvPr id="3" name="Subtitle 2">
            <a:extLst>
              <a:ext uri="{FF2B5EF4-FFF2-40B4-BE49-F238E27FC236}">
                <a16:creationId xmlns:a16="http://schemas.microsoft.com/office/drawing/2014/main" id="{1D7251B7-8EED-D306-1746-F5D3F8BF19D3}"/>
              </a:ext>
            </a:extLst>
          </p:cNvPr>
          <p:cNvSpPr>
            <a:spLocks noGrp="1"/>
          </p:cNvSpPr>
          <p:nvPr>
            <p:ph type="subTitle" idx="1"/>
          </p:nvPr>
        </p:nvSpPr>
        <p:spPr>
          <a:xfrm>
            <a:off x="248442" y="2574280"/>
            <a:ext cx="4897759" cy="918080"/>
          </a:xfrm>
        </p:spPr>
        <p:txBody>
          <a:bodyPr/>
          <a:lstStyle/>
          <a:p>
            <a:endParaRPr lang="en-US"/>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5" y="444179"/>
            <a:ext cx="8657223" cy="5034607"/>
            <a:chOff x="-1629762" y="-430244"/>
            <a:chExt cx="7411643" cy="6215669"/>
          </a:xfrm>
        </p:grpSpPr>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p15">
              <a:extLst>
                <a:ext uri="{FF2B5EF4-FFF2-40B4-BE49-F238E27FC236}">
                  <a16:creationId xmlns:a16="http://schemas.microsoft.com/office/drawing/2014/main" id="{8412EC18-49B7-E128-FFB7-99D89D71C45A}"/>
                </a:ext>
              </a:extLst>
            </p:cNvPr>
            <p:cNvSpPr/>
            <p:nvPr/>
          </p:nvSpPr>
          <p:spPr>
            <a:xfrm>
              <a:off x="-963238" y="816694"/>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507139" y="333583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19" name="TextBox 18">
            <a:extLst>
              <a:ext uri="{FF2B5EF4-FFF2-40B4-BE49-F238E27FC236}">
                <a16:creationId xmlns:a16="http://schemas.microsoft.com/office/drawing/2014/main" id="{EC809701-0721-7321-BD83-13A47EA08599}"/>
              </a:ext>
            </a:extLst>
          </p:cNvPr>
          <p:cNvSpPr txBox="1"/>
          <p:nvPr/>
        </p:nvSpPr>
        <p:spPr>
          <a:xfrm>
            <a:off x="860658" y="1621902"/>
            <a:ext cx="6637672"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25" name="TextBox 24">
            <a:extLst>
              <a:ext uri="{FF2B5EF4-FFF2-40B4-BE49-F238E27FC236}">
                <a16:creationId xmlns:a16="http://schemas.microsoft.com/office/drawing/2014/main" id="{AD45FE25-0EF2-4D16-B6AC-2F83E3CC4217}"/>
              </a:ext>
            </a:extLst>
          </p:cNvPr>
          <p:cNvSpPr txBox="1"/>
          <p:nvPr/>
        </p:nvSpPr>
        <p:spPr>
          <a:xfrm>
            <a:off x="860658" y="3663013"/>
            <a:ext cx="2411180"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3" name="TextBox 22">
            <a:extLst>
              <a:ext uri="{FF2B5EF4-FFF2-40B4-BE49-F238E27FC236}">
                <a16:creationId xmlns:a16="http://schemas.microsoft.com/office/drawing/2014/main" id="{C29F3FBB-3EEC-32A2-2E43-8158D3F3A557}"/>
              </a:ext>
            </a:extLst>
          </p:cNvPr>
          <p:cNvSpPr txBox="1"/>
          <p:nvPr/>
        </p:nvSpPr>
        <p:spPr>
          <a:xfrm>
            <a:off x="874405" y="2603206"/>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alpha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860658" y="4779626"/>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789101" y="5827127"/>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790011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027C-F34E-57E4-6895-A20F6B8AA0CE}"/>
              </a:ext>
            </a:extLst>
          </p:cNvPr>
          <p:cNvSpPr>
            <a:spLocks noGrp="1"/>
          </p:cNvSpPr>
          <p:nvPr>
            <p:ph type="title"/>
          </p:nvPr>
        </p:nvSpPr>
        <p:spPr/>
        <p:txBody>
          <a:bodyPr>
            <a:normAutofit fontScale="90000"/>
          </a:bodyPr>
          <a:lstStyle/>
          <a:p>
            <a:r>
              <a:rPr lang="en-US"/>
              <a:t>Initial Data Exploration1</a:t>
            </a:r>
          </a:p>
        </p:txBody>
      </p:sp>
      <p:sp>
        <p:nvSpPr>
          <p:cNvPr id="5" name="Content Placeholder 2">
            <a:extLst>
              <a:ext uri="{FF2B5EF4-FFF2-40B4-BE49-F238E27FC236}">
                <a16:creationId xmlns:a16="http://schemas.microsoft.com/office/drawing/2014/main" id="{896A87F2-5FDB-8E36-E903-C5F772B31844}"/>
              </a:ext>
            </a:extLst>
          </p:cNvPr>
          <p:cNvSpPr txBox="1">
            <a:spLocks/>
          </p:cNvSpPr>
          <p:nvPr/>
        </p:nvSpPr>
        <p:spPr>
          <a:xfrm>
            <a:off x="411351" y="2763244"/>
            <a:ext cx="3474412" cy="45689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1600">
                <a:latin typeface="Gill Sans MT"/>
              </a:rPr>
              <a:t>E-bikes make up</a:t>
            </a:r>
            <a:r>
              <a:rPr lang="en-US" sz="1600">
                <a:latin typeface="TimesNewRomanPSMT"/>
              </a:rPr>
              <a:t> </a:t>
            </a:r>
            <a:r>
              <a:rPr lang="en-US" sz="2000" b="1">
                <a:solidFill>
                  <a:srgbClr val="11407B"/>
                </a:solidFill>
                <a:latin typeface="Gill Sans MT"/>
              </a:rPr>
              <a:t>65%</a:t>
            </a:r>
          </a:p>
        </p:txBody>
      </p:sp>
      <p:sp>
        <p:nvSpPr>
          <p:cNvPr id="6" name="Content Placeholder 2">
            <a:extLst>
              <a:ext uri="{FF2B5EF4-FFF2-40B4-BE49-F238E27FC236}">
                <a16:creationId xmlns:a16="http://schemas.microsoft.com/office/drawing/2014/main" id="{B268B402-B65B-06BA-A191-C26EEBC7DAE0}"/>
              </a:ext>
            </a:extLst>
          </p:cNvPr>
          <p:cNvSpPr txBox="1">
            <a:spLocks/>
          </p:cNvSpPr>
          <p:nvPr/>
        </p:nvSpPr>
        <p:spPr>
          <a:xfrm>
            <a:off x="1937753" y="5368267"/>
            <a:ext cx="6433889" cy="749984"/>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1600">
                <a:latin typeface="Gill Sans MT"/>
              </a:rPr>
              <a:t>Bicycles generally begin to be used more extensively from </a:t>
            </a:r>
            <a:r>
              <a:rPr lang="en-US" sz="2000" b="1">
                <a:latin typeface="TimesNewRomanPSMT"/>
              </a:rPr>
              <a:t>7-8am</a:t>
            </a:r>
            <a:r>
              <a:rPr lang="en-US" sz="1600">
                <a:latin typeface="Gill Sans MT"/>
              </a:rPr>
              <a:t>, with usage peaking at </a:t>
            </a:r>
            <a:r>
              <a:rPr lang="en-US" sz="2000" b="1">
                <a:latin typeface="TimesNewRomanPSMT"/>
              </a:rPr>
              <a:t>5pm</a:t>
            </a:r>
          </a:p>
        </p:txBody>
      </p:sp>
      <p:grpSp>
        <p:nvGrpSpPr>
          <p:cNvPr id="18" name="Google Shape;1637;p54">
            <a:extLst>
              <a:ext uri="{FF2B5EF4-FFF2-40B4-BE49-F238E27FC236}">
                <a16:creationId xmlns:a16="http://schemas.microsoft.com/office/drawing/2014/main" id="{FCEAAD23-5C53-7970-01B5-67C9D63F3A74}"/>
              </a:ext>
            </a:extLst>
          </p:cNvPr>
          <p:cNvGrpSpPr/>
          <p:nvPr/>
        </p:nvGrpSpPr>
        <p:grpSpPr>
          <a:xfrm>
            <a:off x="2637417" y="4805599"/>
            <a:ext cx="409870" cy="268636"/>
            <a:chOff x="5961950" y="1359975"/>
            <a:chExt cx="615625" cy="426225"/>
          </a:xfrm>
        </p:grpSpPr>
        <p:sp>
          <p:nvSpPr>
            <p:cNvPr id="19" name="Google Shape;1638;p54">
              <a:extLst>
                <a:ext uri="{FF2B5EF4-FFF2-40B4-BE49-F238E27FC236}">
                  <a16:creationId xmlns:a16="http://schemas.microsoft.com/office/drawing/2014/main" id="{81A1EC75-86DB-B61E-F915-7776DDA932A6}"/>
                </a:ext>
              </a:extLst>
            </p:cNvPr>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bg1"/>
            </a:solidFill>
            <a:ln>
              <a:noFill/>
            </a:ln>
          </p:spPr>
          <p:txBody>
            <a:bodyPr spcFirstLastPara="1" wrap="square" lIns="121900" tIns="121900" rIns="121900" bIns="121900" anchor="ctr" anchorCtr="0">
              <a:noAutofit/>
            </a:bodyPr>
            <a:lstStyle/>
            <a:p>
              <a:endParaRPr sz="1867"/>
            </a:p>
          </p:txBody>
        </p:sp>
        <p:sp>
          <p:nvSpPr>
            <p:cNvPr id="20" name="Google Shape;1639;p54">
              <a:extLst>
                <a:ext uri="{FF2B5EF4-FFF2-40B4-BE49-F238E27FC236}">
                  <a16:creationId xmlns:a16="http://schemas.microsoft.com/office/drawing/2014/main" id="{BB2C17B6-DB19-97EF-50E3-736BBD68C063}"/>
                </a:ext>
              </a:extLst>
            </p:cNvPr>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bg1"/>
            </a:solidFill>
            <a:ln>
              <a:noFill/>
            </a:ln>
          </p:spPr>
          <p:txBody>
            <a:bodyPr spcFirstLastPara="1" wrap="square" lIns="121900" tIns="121900" rIns="121900" bIns="121900" anchor="ctr" anchorCtr="0">
              <a:noAutofit/>
            </a:bodyPr>
            <a:lstStyle/>
            <a:p>
              <a:endParaRPr sz="1867"/>
            </a:p>
          </p:txBody>
        </p:sp>
        <p:sp>
          <p:nvSpPr>
            <p:cNvPr id="21" name="Google Shape;1640;p54">
              <a:extLst>
                <a:ext uri="{FF2B5EF4-FFF2-40B4-BE49-F238E27FC236}">
                  <a16:creationId xmlns:a16="http://schemas.microsoft.com/office/drawing/2014/main" id="{6815830B-FBD1-041E-C70D-1055A6D171A9}"/>
                </a:ext>
              </a:extLst>
            </p:cNvPr>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bg1"/>
            </a:solidFill>
            <a:ln>
              <a:noFill/>
            </a:ln>
          </p:spPr>
          <p:txBody>
            <a:bodyPr spcFirstLastPara="1" wrap="square" lIns="121900" tIns="121900" rIns="121900" bIns="121900" anchor="ctr" anchorCtr="0">
              <a:noAutofit/>
            </a:bodyPr>
            <a:lstStyle/>
            <a:p>
              <a:endParaRPr sz="1867"/>
            </a:p>
          </p:txBody>
        </p:sp>
        <p:sp>
          <p:nvSpPr>
            <p:cNvPr id="22" name="Google Shape;1641;p54">
              <a:extLst>
                <a:ext uri="{FF2B5EF4-FFF2-40B4-BE49-F238E27FC236}">
                  <a16:creationId xmlns:a16="http://schemas.microsoft.com/office/drawing/2014/main" id="{F8DACABE-4430-3149-8C56-430C3A3768A0}"/>
                </a:ext>
              </a:extLst>
            </p:cNvPr>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bg1"/>
            </a:solidFill>
            <a:ln>
              <a:noFill/>
            </a:ln>
          </p:spPr>
          <p:txBody>
            <a:bodyPr spcFirstLastPara="1" wrap="square" lIns="121900" tIns="121900" rIns="121900" bIns="121900" anchor="ctr" anchorCtr="0">
              <a:noAutofit/>
            </a:bodyPr>
            <a:lstStyle/>
            <a:p>
              <a:endParaRPr sz="1867"/>
            </a:p>
          </p:txBody>
        </p:sp>
        <p:sp>
          <p:nvSpPr>
            <p:cNvPr id="23" name="Google Shape;1642;p54">
              <a:extLst>
                <a:ext uri="{FF2B5EF4-FFF2-40B4-BE49-F238E27FC236}">
                  <a16:creationId xmlns:a16="http://schemas.microsoft.com/office/drawing/2014/main" id="{BBA2CA43-D035-B47C-5C29-A080873B83EA}"/>
                </a:ext>
              </a:extLst>
            </p:cNvPr>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bg1"/>
            </a:solidFill>
            <a:ln>
              <a:noFill/>
            </a:ln>
          </p:spPr>
          <p:txBody>
            <a:bodyPr spcFirstLastPara="1" wrap="square" lIns="121900" tIns="121900" rIns="121900" bIns="121900" anchor="ctr" anchorCtr="0">
              <a:noAutofit/>
            </a:bodyPr>
            <a:lstStyle/>
            <a:p>
              <a:endParaRPr sz="1867"/>
            </a:p>
          </p:txBody>
        </p:sp>
        <p:sp>
          <p:nvSpPr>
            <p:cNvPr id="24" name="Google Shape;1643;p54">
              <a:extLst>
                <a:ext uri="{FF2B5EF4-FFF2-40B4-BE49-F238E27FC236}">
                  <a16:creationId xmlns:a16="http://schemas.microsoft.com/office/drawing/2014/main" id="{817FBDC0-0CBF-DEF0-1095-417756D81300}"/>
                </a:ext>
              </a:extLst>
            </p:cNvPr>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bg1"/>
            </a:solidFill>
            <a:ln>
              <a:noFill/>
            </a:ln>
          </p:spPr>
          <p:txBody>
            <a:bodyPr spcFirstLastPara="1" wrap="square" lIns="121900" tIns="121900" rIns="121900" bIns="121900" anchor="ctr" anchorCtr="0">
              <a:noAutofit/>
            </a:bodyPr>
            <a:lstStyle/>
            <a:p>
              <a:endParaRPr sz="1867"/>
            </a:p>
          </p:txBody>
        </p:sp>
      </p:grpSp>
      <p:sp>
        <p:nvSpPr>
          <p:cNvPr id="29" name="Content Placeholder 2">
            <a:extLst>
              <a:ext uri="{FF2B5EF4-FFF2-40B4-BE49-F238E27FC236}">
                <a16:creationId xmlns:a16="http://schemas.microsoft.com/office/drawing/2014/main" id="{AB9F987F-6DE8-B4A1-A8C7-929E74716D96}"/>
              </a:ext>
            </a:extLst>
          </p:cNvPr>
          <p:cNvSpPr txBox="1">
            <a:spLocks/>
          </p:cNvSpPr>
          <p:nvPr/>
        </p:nvSpPr>
        <p:spPr>
          <a:xfrm>
            <a:off x="411351" y="2015399"/>
            <a:ext cx="3474412" cy="45689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000" b="1">
                <a:solidFill>
                  <a:srgbClr val="11407B"/>
                </a:solidFill>
                <a:latin typeface="TimesNewRomanPSMT"/>
              </a:rPr>
              <a:t>7,164</a:t>
            </a:r>
            <a:r>
              <a:rPr lang="en-US" sz="1600">
                <a:latin typeface="TimesNewRomanPSMT"/>
              </a:rPr>
              <a:t> daily rides</a:t>
            </a:r>
          </a:p>
        </p:txBody>
      </p:sp>
      <p:sp>
        <p:nvSpPr>
          <p:cNvPr id="43" name="Content Placeholder 2">
            <a:extLst>
              <a:ext uri="{FF2B5EF4-FFF2-40B4-BE49-F238E27FC236}">
                <a16:creationId xmlns:a16="http://schemas.microsoft.com/office/drawing/2014/main" id="{A181C6BC-6627-ABE4-D442-C944F3B31862}"/>
              </a:ext>
            </a:extLst>
          </p:cNvPr>
          <p:cNvSpPr txBox="1">
            <a:spLocks/>
          </p:cNvSpPr>
          <p:nvPr/>
        </p:nvSpPr>
        <p:spPr>
          <a:xfrm>
            <a:off x="355316" y="3697206"/>
            <a:ext cx="3474412" cy="45689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1600">
                <a:latin typeface="TimesNewRomanPSMT"/>
              </a:rPr>
              <a:t>On average, save you </a:t>
            </a:r>
            <a:r>
              <a:rPr lang="en-US" sz="2000" b="1">
                <a:latin typeface="TimesNewRomanPSMT"/>
              </a:rPr>
              <a:t>9</a:t>
            </a:r>
            <a:r>
              <a:rPr lang="en-US" sz="1600" b="1">
                <a:latin typeface="TimesNewRomanPSMT"/>
              </a:rPr>
              <a:t> </a:t>
            </a:r>
            <a:r>
              <a:rPr lang="en-US" sz="1600">
                <a:latin typeface="TimesNewRomanPSMT"/>
              </a:rPr>
              <a:t>minutes </a:t>
            </a:r>
          </a:p>
        </p:txBody>
      </p:sp>
      <p:pic>
        <p:nvPicPr>
          <p:cNvPr id="7" name="Picture 6" descr="A graph of different colored bars&#10;&#10;Description automatically generated">
            <a:extLst>
              <a:ext uri="{FF2B5EF4-FFF2-40B4-BE49-F238E27FC236}">
                <a16:creationId xmlns:a16="http://schemas.microsoft.com/office/drawing/2014/main" id="{9CCC6DF8-3990-BDCE-51EB-6C67C16D7BBD}"/>
              </a:ext>
            </a:extLst>
          </p:cNvPr>
          <p:cNvPicPr>
            <a:picLocks noChangeAspect="1"/>
          </p:cNvPicPr>
          <p:nvPr/>
        </p:nvPicPr>
        <p:blipFill>
          <a:blip r:embed="rId3"/>
          <a:stretch>
            <a:fillRect/>
          </a:stretch>
        </p:blipFill>
        <p:spPr>
          <a:xfrm>
            <a:off x="3509779" y="1894623"/>
            <a:ext cx="8619792" cy="3286684"/>
          </a:xfrm>
          <a:prstGeom prst="rect">
            <a:avLst/>
          </a:prstGeom>
        </p:spPr>
      </p:pic>
      <p:pic>
        <p:nvPicPr>
          <p:cNvPr id="10" name="Picture 9" descr="A person in a suit smiling&#10;&#10;Description automatically generated">
            <a:extLst>
              <a:ext uri="{FF2B5EF4-FFF2-40B4-BE49-F238E27FC236}">
                <a16:creationId xmlns:a16="http://schemas.microsoft.com/office/drawing/2014/main" id="{1EA3DF28-38C6-5009-C9CC-3B4BA9C560DD}"/>
              </a:ext>
            </a:extLst>
          </p:cNvPr>
          <p:cNvPicPr>
            <a:picLocks noChangeAspect="1"/>
          </p:cNvPicPr>
          <p:nvPr/>
        </p:nvPicPr>
        <p:blipFill rotWithShape="1">
          <a:blip r:embed="rId4"/>
          <a:srcRect l="24530" r="19678" b="34425"/>
          <a:stretch/>
        </p:blipFill>
        <p:spPr>
          <a:xfrm rot="10800000">
            <a:off x="10776076" y="-142597"/>
            <a:ext cx="440491" cy="517731"/>
          </a:xfrm>
          <a:prstGeom prst="rect">
            <a:avLst/>
          </a:prstGeom>
        </p:spPr>
      </p:pic>
    </p:spTree>
    <p:extLst>
      <p:ext uri="{BB962C8B-B14F-4D97-AF65-F5344CB8AC3E}">
        <p14:creationId xmlns:p14="http://schemas.microsoft.com/office/powerpoint/2010/main" val="2375882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027C-F34E-57E4-6895-A20F6B8AA0CE}"/>
              </a:ext>
            </a:extLst>
          </p:cNvPr>
          <p:cNvSpPr>
            <a:spLocks noGrp="1"/>
          </p:cNvSpPr>
          <p:nvPr>
            <p:ph type="title"/>
          </p:nvPr>
        </p:nvSpPr>
        <p:spPr/>
        <p:txBody>
          <a:bodyPr>
            <a:normAutofit fontScale="90000"/>
          </a:bodyPr>
          <a:lstStyle/>
          <a:p>
            <a:r>
              <a:rPr lang="en-US"/>
              <a:t>Initial Data Exploration1</a:t>
            </a:r>
          </a:p>
        </p:txBody>
      </p:sp>
      <p:sp>
        <p:nvSpPr>
          <p:cNvPr id="4" name="Content Placeholder 2">
            <a:extLst>
              <a:ext uri="{FF2B5EF4-FFF2-40B4-BE49-F238E27FC236}">
                <a16:creationId xmlns:a16="http://schemas.microsoft.com/office/drawing/2014/main" id="{6419D4F6-4B87-0FA3-5F5A-D43C39452CED}"/>
              </a:ext>
            </a:extLst>
          </p:cNvPr>
          <p:cNvSpPr txBox="1">
            <a:spLocks/>
          </p:cNvSpPr>
          <p:nvPr/>
        </p:nvSpPr>
        <p:spPr>
          <a:xfrm>
            <a:off x="826282" y="1771720"/>
            <a:ext cx="8702104" cy="62813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sz="1600">
              <a:latin typeface="Gill Sans MT"/>
            </a:endParaRPr>
          </a:p>
        </p:txBody>
      </p:sp>
      <p:pic>
        <p:nvPicPr>
          <p:cNvPr id="5" name="Picture 4" descr="A screenshot of a graph&#10;&#10;Description automatically generated">
            <a:extLst>
              <a:ext uri="{FF2B5EF4-FFF2-40B4-BE49-F238E27FC236}">
                <a16:creationId xmlns:a16="http://schemas.microsoft.com/office/drawing/2014/main" id="{76863D48-BE44-254A-3EC0-AEEFD999C869}"/>
              </a:ext>
            </a:extLst>
          </p:cNvPr>
          <p:cNvPicPr>
            <a:picLocks noChangeAspect="1"/>
          </p:cNvPicPr>
          <p:nvPr/>
        </p:nvPicPr>
        <p:blipFill>
          <a:blip r:embed="rId2"/>
          <a:stretch>
            <a:fillRect/>
          </a:stretch>
        </p:blipFill>
        <p:spPr>
          <a:xfrm>
            <a:off x="1202038" y="2499034"/>
            <a:ext cx="10427709" cy="3976033"/>
          </a:xfrm>
          <a:prstGeom prst="rect">
            <a:avLst/>
          </a:prstGeom>
        </p:spPr>
      </p:pic>
      <p:sp>
        <p:nvSpPr>
          <p:cNvPr id="19" name="TextBox 18">
            <a:extLst>
              <a:ext uri="{FF2B5EF4-FFF2-40B4-BE49-F238E27FC236}">
                <a16:creationId xmlns:a16="http://schemas.microsoft.com/office/drawing/2014/main" id="{D4273712-9BF7-7E62-F348-F12CC7AA1D48}"/>
              </a:ext>
            </a:extLst>
          </p:cNvPr>
          <p:cNvSpPr txBox="1"/>
          <p:nvPr/>
        </p:nvSpPr>
        <p:spPr>
          <a:xfrm>
            <a:off x="1770573" y="1303209"/>
            <a:ext cx="4587095" cy="738664"/>
          </a:xfrm>
          <a:prstGeom prst="rect">
            <a:avLst/>
          </a:prstGeom>
          <a:noFill/>
        </p:spPr>
        <p:txBody>
          <a:bodyPr wrap="square">
            <a:spAutoFit/>
          </a:bodyPr>
          <a:lstStyle/>
          <a:p>
            <a:br>
              <a:rPr lang="en-CA">
                <a:solidFill>
                  <a:schemeClr val="tx1"/>
                </a:solidFill>
              </a:rPr>
            </a:br>
            <a:r>
              <a:rPr lang="en-CA">
                <a:solidFill>
                  <a:schemeClr val="tx1"/>
                </a:solidFill>
              </a:rPr>
              <a:t>Most trips are under 10 minutes. </a:t>
            </a:r>
            <a:br>
              <a:rPr lang="en-CA">
                <a:solidFill>
                  <a:schemeClr val="tx1"/>
                </a:solidFill>
              </a:rPr>
            </a:br>
            <a:r>
              <a:rPr lang="en-CA">
                <a:solidFill>
                  <a:schemeClr val="tx1"/>
                </a:solidFill>
              </a:rPr>
              <a:t>Over 30 minutes is rare!</a:t>
            </a:r>
          </a:p>
        </p:txBody>
      </p:sp>
    </p:spTree>
    <p:extLst>
      <p:ext uri="{BB962C8B-B14F-4D97-AF65-F5344CB8AC3E}">
        <p14:creationId xmlns:p14="http://schemas.microsoft.com/office/powerpoint/2010/main" val="3016924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027C-F34E-57E4-6895-A20F6B8AA0CE}"/>
              </a:ext>
            </a:extLst>
          </p:cNvPr>
          <p:cNvSpPr>
            <a:spLocks noGrp="1"/>
          </p:cNvSpPr>
          <p:nvPr>
            <p:ph type="title"/>
          </p:nvPr>
        </p:nvSpPr>
        <p:spPr>
          <a:xfrm>
            <a:off x="2231136" y="138782"/>
            <a:ext cx="7729728" cy="628134"/>
          </a:xfrm>
        </p:spPr>
        <p:txBody>
          <a:bodyPr>
            <a:normAutofit fontScale="90000"/>
          </a:bodyPr>
          <a:lstStyle/>
          <a:p>
            <a:r>
              <a:rPr lang="en-US"/>
              <a:t>Initial Data Exploration1</a:t>
            </a:r>
          </a:p>
        </p:txBody>
      </p:sp>
      <p:sp>
        <p:nvSpPr>
          <p:cNvPr id="4" name="Content Placeholder 2">
            <a:extLst>
              <a:ext uri="{FF2B5EF4-FFF2-40B4-BE49-F238E27FC236}">
                <a16:creationId xmlns:a16="http://schemas.microsoft.com/office/drawing/2014/main" id="{50A313EB-6692-9278-1D6A-6DA457B4E461}"/>
              </a:ext>
            </a:extLst>
          </p:cNvPr>
          <p:cNvSpPr txBox="1">
            <a:spLocks/>
          </p:cNvSpPr>
          <p:nvPr/>
        </p:nvSpPr>
        <p:spPr>
          <a:xfrm>
            <a:off x="7836771" y="3190246"/>
            <a:ext cx="3765293" cy="158823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1500">
                <a:ea typeface="+mn-lt"/>
                <a:cs typeface="+mn-lt"/>
              </a:rPr>
              <a:t>Some stations are more popular than others for picking up a bike, and the same goes for dropping off a bike. This will be interesting to explore further for bike placement.</a:t>
            </a:r>
          </a:p>
        </p:txBody>
      </p:sp>
      <p:pic>
        <p:nvPicPr>
          <p:cNvPr id="7" name="Picture 6" descr="A graph of different colored bars&#10;&#10;Description automatically generated with medium confidence">
            <a:extLst>
              <a:ext uri="{FF2B5EF4-FFF2-40B4-BE49-F238E27FC236}">
                <a16:creationId xmlns:a16="http://schemas.microsoft.com/office/drawing/2014/main" id="{8486C3D6-A8CA-2C0D-1D7A-2DAD19F3271B}"/>
              </a:ext>
            </a:extLst>
          </p:cNvPr>
          <p:cNvPicPr>
            <a:picLocks noChangeAspect="1"/>
          </p:cNvPicPr>
          <p:nvPr/>
        </p:nvPicPr>
        <p:blipFill>
          <a:blip r:embed="rId2"/>
          <a:stretch>
            <a:fillRect/>
          </a:stretch>
        </p:blipFill>
        <p:spPr>
          <a:xfrm>
            <a:off x="309977" y="1216591"/>
            <a:ext cx="7099947" cy="2681453"/>
          </a:xfrm>
          <a:prstGeom prst="rect">
            <a:avLst/>
          </a:prstGeom>
        </p:spPr>
      </p:pic>
      <p:pic>
        <p:nvPicPr>
          <p:cNvPr id="9" name="Picture 8" descr="A graph of different colored bars&#10;&#10;Description automatically generated">
            <a:extLst>
              <a:ext uri="{FF2B5EF4-FFF2-40B4-BE49-F238E27FC236}">
                <a16:creationId xmlns:a16="http://schemas.microsoft.com/office/drawing/2014/main" id="{407FA5E0-2D87-3C9C-14CC-85084C6CAB58}"/>
              </a:ext>
            </a:extLst>
          </p:cNvPr>
          <p:cNvPicPr>
            <a:picLocks noChangeAspect="1"/>
          </p:cNvPicPr>
          <p:nvPr/>
        </p:nvPicPr>
        <p:blipFill>
          <a:blip r:embed="rId3"/>
          <a:stretch>
            <a:fillRect/>
          </a:stretch>
        </p:blipFill>
        <p:spPr>
          <a:xfrm>
            <a:off x="321552" y="4180919"/>
            <a:ext cx="7088372" cy="2677081"/>
          </a:xfrm>
          <a:prstGeom prst="rect">
            <a:avLst/>
          </a:prstGeom>
        </p:spPr>
      </p:pic>
    </p:spTree>
    <p:extLst>
      <p:ext uri="{BB962C8B-B14F-4D97-AF65-F5344CB8AC3E}">
        <p14:creationId xmlns:p14="http://schemas.microsoft.com/office/powerpoint/2010/main" val="2856525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027C-F34E-57E4-6895-A20F6B8AA0CE}"/>
              </a:ext>
            </a:extLst>
          </p:cNvPr>
          <p:cNvSpPr>
            <a:spLocks noGrp="1"/>
          </p:cNvSpPr>
          <p:nvPr>
            <p:ph type="title"/>
          </p:nvPr>
        </p:nvSpPr>
        <p:spPr>
          <a:xfrm>
            <a:off x="2231136" y="138782"/>
            <a:ext cx="7729728" cy="628134"/>
          </a:xfrm>
        </p:spPr>
        <p:txBody>
          <a:bodyPr>
            <a:normAutofit fontScale="90000"/>
          </a:bodyPr>
          <a:lstStyle/>
          <a:p>
            <a:r>
              <a:rPr lang="en-US"/>
              <a:t>Initial Data Exploration1</a:t>
            </a:r>
          </a:p>
        </p:txBody>
      </p:sp>
      <p:sp>
        <p:nvSpPr>
          <p:cNvPr id="8" name="Content Placeholder 2">
            <a:extLst>
              <a:ext uri="{FF2B5EF4-FFF2-40B4-BE49-F238E27FC236}">
                <a16:creationId xmlns:a16="http://schemas.microsoft.com/office/drawing/2014/main" id="{50205608-6546-EDEB-5254-144473D4EDD0}"/>
              </a:ext>
            </a:extLst>
          </p:cNvPr>
          <p:cNvSpPr txBox="1">
            <a:spLocks/>
          </p:cNvSpPr>
          <p:nvPr/>
        </p:nvSpPr>
        <p:spPr>
          <a:xfrm>
            <a:off x="627162" y="1511828"/>
            <a:ext cx="4360964" cy="628134"/>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1600">
                <a:latin typeface="Gill Sans MT"/>
              </a:rPr>
              <a:t>Mondays and Sundays are generally less popular in terms of bike usage</a:t>
            </a:r>
          </a:p>
        </p:txBody>
      </p:sp>
      <p:pic>
        <p:nvPicPr>
          <p:cNvPr id="5" name="Picture 4" descr="A group of yellow and blue rectangles&#10;&#10;Description automatically generated">
            <a:extLst>
              <a:ext uri="{FF2B5EF4-FFF2-40B4-BE49-F238E27FC236}">
                <a16:creationId xmlns:a16="http://schemas.microsoft.com/office/drawing/2014/main" id="{D0F7A920-BB80-BD6F-9C1C-F6ED10C8C462}"/>
              </a:ext>
            </a:extLst>
          </p:cNvPr>
          <p:cNvPicPr>
            <a:picLocks noChangeAspect="1"/>
          </p:cNvPicPr>
          <p:nvPr/>
        </p:nvPicPr>
        <p:blipFill>
          <a:blip r:embed="rId2"/>
          <a:stretch>
            <a:fillRect/>
          </a:stretch>
        </p:blipFill>
        <p:spPr>
          <a:xfrm>
            <a:off x="265198" y="3065746"/>
            <a:ext cx="6742739" cy="2620703"/>
          </a:xfrm>
          <a:prstGeom prst="rect">
            <a:avLst/>
          </a:prstGeom>
        </p:spPr>
      </p:pic>
    </p:spTree>
    <p:extLst>
      <p:ext uri="{BB962C8B-B14F-4D97-AF65-F5344CB8AC3E}">
        <p14:creationId xmlns:p14="http://schemas.microsoft.com/office/powerpoint/2010/main" val="156072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5357-8FA0-A125-E66E-101A1AE5E7D4}"/>
              </a:ext>
            </a:extLst>
          </p:cNvPr>
          <p:cNvSpPr>
            <a:spLocks noGrp="1"/>
          </p:cNvSpPr>
          <p:nvPr>
            <p:ph type="title"/>
          </p:nvPr>
        </p:nvSpPr>
        <p:spPr/>
        <p:txBody>
          <a:bodyPr/>
          <a:lstStyle/>
          <a:p>
            <a:pPr algn="l"/>
            <a:r>
              <a:rPr lang="en-US"/>
              <a:t>PPT Structure</a:t>
            </a:r>
            <a:br>
              <a:rPr lang="en-US"/>
            </a:br>
            <a:r>
              <a:rPr lang="en-US" sz="2000"/>
              <a:t>1. Executive summary of your findings and conclusions; </a:t>
            </a:r>
            <a:br>
              <a:rPr lang="en-US" sz="2000"/>
            </a:br>
            <a:r>
              <a:rPr lang="en-US" sz="2000"/>
              <a:t>2. Description of the analytics problem; </a:t>
            </a:r>
            <a:br>
              <a:rPr lang="en-US" sz="2000"/>
            </a:br>
            <a:r>
              <a:rPr lang="en-US" sz="2000"/>
              <a:t>3. Description of the data source, pre-processing steps, and exploratory results; </a:t>
            </a:r>
            <a:br>
              <a:rPr lang="en-US" sz="2000"/>
            </a:br>
            <a:r>
              <a:rPr lang="en-US" sz="2000"/>
              <a:t>4. Description of the model you have selected (the choice of your model should be restricted to the one covered in class); </a:t>
            </a:r>
            <a:br>
              <a:rPr lang="en-US" sz="2000"/>
            </a:br>
            <a:r>
              <a:rPr lang="en-US" sz="2000"/>
              <a:t>5. Description of the results, how the results should be interpreted </a:t>
            </a:r>
            <a:br>
              <a:rPr lang="en-US" sz="2000"/>
            </a:br>
            <a:r>
              <a:rPr lang="en-US" sz="2000"/>
              <a:t>6. Implications of your results and suggestions for businesses, competitors, and markets; </a:t>
            </a:r>
            <a:br>
              <a:rPr lang="en-US" sz="2000"/>
            </a:br>
            <a:r>
              <a:rPr lang="en-US" sz="2000"/>
              <a:t>7. References, including data sources, relevant articles and papers you have read</a:t>
            </a:r>
          </a:p>
        </p:txBody>
      </p:sp>
    </p:spTree>
    <p:extLst>
      <p:ext uri="{BB962C8B-B14F-4D97-AF65-F5344CB8AC3E}">
        <p14:creationId xmlns:p14="http://schemas.microsoft.com/office/powerpoint/2010/main" val="2471525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black and yellow graph&#10;&#10;Description automatically generated with medium confidence">
            <a:extLst>
              <a:ext uri="{FF2B5EF4-FFF2-40B4-BE49-F238E27FC236}">
                <a16:creationId xmlns:a16="http://schemas.microsoft.com/office/drawing/2014/main" id="{252DE66A-A060-F3BC-9E8C-DEA7C457ED2F}"/>
              </a:ext>
            </a:extLst>
          </p:cNvPr>
          <p:cNvPicPr>
            <a:picLocks noChangeAspect="1"/>
          </p:cNvPicPr>
          <p:nvPr/>
        </p:nvPicPr>
        <p:blipFill>
          <a:blip r:embed="rId2"/>
          <a:stretch>
            <a:fillRect/>
          </a:stretch>
        </p:blipFill>
        <p:spPr>
          <a:xfrm>
            <a:off x="599763" y="1108580"/>
            <a:ext cx="3657607" cy="5486411"/>
          </a:xfrm>
          <a:prstGeom prst="rect">
            <a:avLst/>
          </a:prstGeom>
        </p:spPr>
      </p:pic>
      <p:pic>
        <p:nvPicPr>
          <p:cNvPr id="23" name="Picture 22" descr="A screen shot of a graph&#10;&#10;Description automatically generated">
            <a:extLst>
              <a:ext uri="{FF2B5EF4-FFF2-40B4-BE49-F238E27FC236}">
                <a16:creationId xmlns:a16="http://schemas.microsoft.com/office/drawing/2014/main" id="{7F0A0ED7-A7A3-1162-8992-D7E2779C7B0E}"/>
              </a:ext>
            </a:extLst>
          </p:cNvPr>
          <p:cNvPicPr>
            <a:picLocks noChangeAspect="1"/>
          </p:cNvPicPr>
          <p:nvPr/>
        </p:nvPicPr>
        <p:blipFill>
          <a:blip r:embed="rId3"/>
          <a:stretch>
            <a:fillRect/>
          </a:stretch>
        </p:blipFill>
        <p:spPr>
          <a:xfrm>
            <a:off x="4267197" y="1108580"/>
            <a:ext cx="3657606" cy="5486410"/>
          </a:xfrm>
          <a:prstGeom prst="rect">
            <a:avLst/>
          </a:prstGeom>
        </p:spPr>
      </p:pic>
      <p:pic>
        <p:nvPicPr>
          <p:cNvPr id="25" name="Picture 24" descr="A graph of a graph with a rectangle&#10;&#10;Description automatically generated">
            <a:extLst>
              <a:ext uri="{FF2B5EF4-FFF2-40B4-BE49-F238E27FC236}">
                <a16:creationId xmlns:a16="http://schemas.microsoft.com/office/drawing/2014/main" id="{FD0D4B34-3FAB-F115-D179-3491FCE07134}"/>
              </a:ext>
            </a:extLst>
          </p:cNvPr>
          <p:cNvPicPr>
            <a:picLocks noChangeAspect="1"/>
          </p:cNvPicPr>
          <p:nvPr/>
        </p:nvPicPr>
        <p:blipFill>
          <a:blip r:embed="rId4"/>
          <a:stretch>
            <a:fillRect/>
          </a:stretch>
        </p:blipFill>
        <p:spPr>
          <a:xfrm>
            <a:off x="7934630" y="1096289"/>
            <a:ext cx="3657607" cy="5486411"/>
          </a:xfrm>
          <a:prstGeom prst="rect">
            <a:avLst/>
          </a:prstGeom>
        </p:spPr>
      </p:pic>
      <p:sp>
        <p:nvSpPr>
          <p:cNvPr id="26" name="Content Placeholder 2">
            <a:extLst>
              <a:ext uri="{FF2B5EF4-FFF2-40B4-BE49-F238E27FC236}">
                <a16:creationId xmlns:a16="http://schemas.microsoft.com/office/drawing/2014/main" id="{057CF7B9-01E3-276E-E090-3812A1D04C5B}"/>
              </a:ext>
            </a:extLst>
          </p:cNvPr>
          <p:cNvSpPr txBox="1">
            <a:spLocks/>
          </p:cNvSpPr>
          <p:nvPr/>
        </p:nvSpPr>
        <p:spPr>
          <a:xfrm>
            <a:off x="747252" y="540044"/>
            <a:ext cx="10844985" cy="568536"/>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1600">
                <a:latin typeface="Gill Sans MT"/>
              </a:rPr>
              <a:t>Here are some statistics represented by box plots regarding the temperature, precipitation and wind speed during the trips</a:t>
            </a:r>
          </a:p>
        </p:txBody>
      </p:sp>
    </p:spTree>
    <p:extLst>
      <p:ext uri="{BB962C8B-B14F-4D97-AF65-F5344CB8AC3E}">
        <p14:creationId xmlns:p14="http://schemas.microsoft.com/office/powerpoint/2010/main" val="2094093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380E09B7-02F3-6708-FC1B-C9255C9A8387}"/>
              </a:ext>
            </a:extLst>
          </p:cNvPr>
          <p:cNvPicPr>
            <a:picLocks noChangeAspect="1"/>
          </p:cNvPicPr>
          <p:nvPr/>
        </p:nvPicPr>
        <p:blipFill>
          <a:blip r:embed="rId2"/>
          <a:stretch>
            <a:fillRect/>
          </a:stretch>
        </p:blipFill>
        <p:spPr>
          <a:xfrm>
            <a:off x="171312" y="1716258"/>
            <a:ext cx="11849375" cy="4938819"/>
          </a:xfrm>
          <a:prstGeom prst="rect">
            <a:avLst/>
          </a:prstGeom>
        </p:spPr>
      </p:pic>
    </p:spTree>
    <p:extLst>
      <p:ext uri="{BB962C8B-B14F-4D97-AF65-F5344CB8AC3E}">
        <p14:creationId xmlns:p14="http://schemas.microsoft.com/office/powerpoint/2010/main" val="397199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with numbers and symbols">
            <a:extLst>
              <a:ext uri="{FF2B5EF4-FFF2-40B4-BE49-F238E27FC236}">
                <a16:creationId xmlns:a16="http://schemas.microsoft.com/office/drawing/2014/main" id="{84755D6A-0D2D-64A6-2CD6-81DE8A8EC490}"/>
              </a:ext>
            </a:extLst>
          </p:cNvPr>
          <p:cNvPicPr>
            <a:picLocks noChangeAspect="1"/>
          </p:cNvPicPr>
          <p:nvPr/>
        </p:nvPicPr>
        <p:blipFill>
          <a:blip r:embed="rId2"/>
          <a:stretch>
            <a:fillRect/>
          </a:stretch>
        </p:blipFill>
        <p:spPr>
          <a:xfrm>
            <a:off x="277361" y="0"/>
            <a:ext cx="11637278" cy="6927482"/>
          </a:xfrm>
          <a:prstGeom prst="rect">
            <a:avLst/>
          </a:prstGeom>
        </p:spPr>
      </p:pic>
    </p:spTree>
    <p:extLst>
      <p:ext uri="{BB962C8B-B14F-4D97-AF65-F5344CB8AC3E}">
        <p14:creationId xmlns:p14="http://schemas.microsoft.com/office/powerpoint/2010/main" val="3400329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A1C74D58-7AD2-8D6B-59BD-11876246CAFC}"/>
              </a:ext>
            </a:extLst>
          </p:cNvPr>
          <p:cNvPicPr>
            <a:picLocks noChangeAspect="1"/>
          </p:cNvPicPr>
          <p:nvPr/>
        </p:nvPicPr>
        <p:blipFill>
          <a:blip r:embed="rId2"/>
          <a:stretch>
            <a:fillRect/>
          </a:stretch>
        </p:blipFill>
        <p:spPr>
          <a:xfrm>
            <a:off x="182880" y="1536335"/>
            <a:ext cx="11606259" cy="3785330"/>
          </a:xfrm>
          <a:prstGeom prst="rect">
            <a:avLst/>
          </a:prstGeom>
        </p:spPr>
      </p:pic>
    </p:spTree>
    <p:extLst>
      <p:ext uri="{BB962C8B-B14F-4D97-AF65-F5344CB8AC3E}">
        <p14:creationId xmlns:p14="http://schemas.microsoft.com/office/powerpoint/2010/main" val="2825812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8718-6119-6745-F712-1850D1F3C1FD}"/>
              </a:ext>
            </a:extLst>
          </p:cNvPr>
          <p:cNvSpPr>
            <a:spLocks noGrp="1"/>
          </p:cNvSpPr>
          <p:nvPr>
            <p:ph type="title"/>
          </p:nvPr>
        </p:nvSpPr>
        <p:spPr/>
        <p:txBody>
          <a:bodyPr/>
          <a:lstStyle/>
          <a:p>
            <a:pPr algn="ctr"/>
            <a:r>
              <a:rPr lang="en-US"/>
              <a:t>Classic bike vs e-bike Ratio</a:t>
            </a:r>
          </a:p>
        </p:txBody>
      </p:sp>
      <p:pic>
        <p:nvPicPr>
          <p:cNvPr id="3" name="Picture 2">
            <a:extLst>
              <a:ext uri="{FF2B5EF4-FFF2-40B4-BE49-F238E27FC236}">
                <a16:creationId xmlns:a16="http://schemas.microsoft.com/office/drawing/2014/main" id="{BA9DBA3A-9028-58A9-7738-3B31F119539D}"/>
              </a:ext>
            </a:extLst>
          </p:cNvPr>
          <p:cNvPicPr>
            <a:picLocks noChangeAspect="1"/>
          </p:cNvPicPr>
          <p:nvPr/>
        </p:nvPicPr>
        <p:blipFill>
          <a:blip r:embed="rId2"/>
          <a:stretch>
            <a:fillRect/>
          </a:stretch>
        </p:blipFill>
        <p:spPr>
          <a:xfrm>
            <a:off x="1084567" y="1713016"/>
            <a:ext cx="10022800" cy="4425651"/>
          </a:xfrm>
          <a:prstGeom prst="rect">
            <a:avLst/>
          </a:prstGeom>
        </p:spPr>
      </p:pic>
    </p:spTree>
    <p:extLst>
      <p:ext uri="{BB962C8B-B14F-4D97-AF65-F5344CB8AC3E}">
        <p14:creationId xmlns:p14="http://schemas.microsoft.com/office/powerpoint/2010/main" val="128294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7093-6CC1-6015-85AF-100296301486}"/>
              </a:ext>
            </a:extLst>
          </p:cNvPr>
          <p:cNvSpPr>
            <a:spLocks noGrp="1"/>
          </p:cNvSpPr>
          <p:nvPr>
            <p:ph type="title"/>
          </p:nvPr>
        </p:nvSpPr>
        <p:spPr/>
        <p:txBody>
          <a:bodyPr/>
          <a:lstStyle/>
          <a:p>
            <a:r>
              <a:rPr lang="en-US" altLang="zh-TW"/>
              <a:t>Which</a:t>
            </a:r>
            <a:r>
              <a:rPr lang="zh-TW" altLang="en-US"/>
              <a:t> </a:t>
            </a:r>
            <a:r>
              <a:rPr lang="en-US" altLang="zh-TW"/>
              <a:t>station</a:t>
            </a:r>
            <a:r>
              <a:rPr lang="zh-TW" altLang="en-US"/>
              <a:t> </a:t>
            </a:r>
            <a:r>
              <a:rPr lang="en-US" altLang="zh-TW"/>
              <a:t>has</a:t>
            </a:r>
            <a:r>
              <a:rPr lang="zh-TW" altLang="en-US"/>
              <a:t> </a:t>
            </a:r>
            <a:r>
              <a:rPr lang="en-US" altLang="zh-TW"/>
              <a:t>the</a:t>
            </a:r>
            <a:r>
              <a:rPr lang="zh-TW" altLang="en-US"/>
              <a:t> </a:t>
            </a:r>
            <a:r>
              <a:rPr lang="en-US" altLang="zh-TW"/>
              <a:t>most</a:t>
            </a:r>
            <a:r>
              <a:rPr lang="zh-TW" altLang="en-US"/>
              <a:t> </a:t>
            </a:r>
            <a:r>
              <a:rPr lang="en-US" altLang="zh-TW"/>
              <a:t>demand</a:t>
            </a:r>
            <a:r>
              <a:rPr lang="zh-TW" altLang="en-US"/>
              <a:t> </a:t>
            </a:r>
            <a:r>
              <a:rPr lang="en-US" altLang="zh-TW"/>
              <a:t>of</a:t>
            </a:r>
            <a:r>
              <a:rPr lang="zh-TW" altLang="en-US"/>
              <a:t> </a:t>
            </a:r>
            <a:r>
              <a:rPr lang="en-US" altLang="zh-TW"/>
              <a:t>e-bikes?</a:t>
            </a:r>
            <a:endParaRPr lang="en-US"/>
          </a:p>
        </p:txBody>
      </p:sp>
      <p:pic>
        <p:nvPicPr>
          <p:cNvPr id="4" name="Picture 3">
            <a:extLst>
              <a:ext uri="{FF2B5EF4-FFF2-40B4-BE49-F238E27FC236}">
                <a16:creationId xmlns:a16="http://schemas.microsoft.com/office/drawing/2014/main" id="{19A26F58-D53A-A7B7-EEE0-AE065C7FB8F0}"/>
              </a:ext>
            </a:extLst>
          </p:cNvPr>
          <p:cNvPicPr>
            <a:picLocks noChangeAspect="1"/>
          </p:cNvPicPr>
          <p:nvPr/>
        </p:nvPicPr>
        <p:blipFill>
          <a:blip r:embed="rId3"/>
          <a:stretch>
            <a:fillRect/>
          </a:stretch>
        </p:blipFill>
        <p:spPr>
          <a:xfrm>
            <a:off x="2307977" y="2072924"/>
            <a:ext cx="7780521" cy="3373200"/>
          </a:xfrm>
          <a:prstGeom prst="rect">
            <a:avLst/>
          </a:prstGeom>
        </p:spPr>
      </p:pic>
    </p:spTree>
    <p:extLst>
      <p:ext uri="{BB962C8B-B14F-4D97-AF65-F5344CB8AC3E}">
        <p14:creationId xmlns:p14="http://schemas.microsoft.com/office/powerpoint/2010/main" val="3498924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7093-6CC1-6015-85AF-100296301486}"/>
              </a:ext>
            </a:extLst>
          </p:cNvPr>
          <p:cNvSpPr>
            <a:spLocks noGrp="1"/>
          </p:cNvSpPr>
          <p:nvPr>
            <p:ph type="title"/>
          </p:nvPr>
        </p:nvSpPr>
        <p:spPr/>
        <p:txBody>
          <a:bodyPr/>
          <a:lstStyle/>
          <a:p>
            <a:r>
              <a:rPr lang="en-US" altLang="zh-TW"/>
              <a:t>Cluster</a:t>
            </a:r>
            <a:r>
              <a:rPr lang="zh-TW" altLang="en-US"/>
              <a:t> </a:t>
            </a:r>
            <a:r>
              <a:rPr lang="en-US" altLang="zh-TW"/>
              <a:t>17:</a:t>
            </a:r>
            <a:r>
              <a:rPr lang="zh-TW" altLang="en-US"/>
              <a:t> </a:t>
            </a:r>
            <a:r>
              <a:rPr lang="en-US" altLang="zh-TW"/>
              <a:t>e-bikes</a:t>
            </a:r>
            <a:r>
              <a:rPr lang="zh-TW" altLang="en-US"/>
              <a:t> </a:t>
            </a:r>
            <a:r>
              <a:rPr lang="en-US" altLang="zh-TW"/>
              <a:t>vs</a:t>
            </a:r>
            <a:r>
              <a:rPr lang="zh-TW" altLang="en-US"/>
              <a:t> </a:t>
            </a:r>
            <a:r>
              <a:rPr lang="en-US" altLang="zh-TW"/>
              <a:t>classic</a:t>
            </a:r>
            <a:r>
              <a:rPr lang="zh-TW" altLang="en-US"/>
              <a:t> </a:t>
            </a:r>
            <a:r>
              <a:rPr lang="en-US" altLang="zh-TW"/>
              <a:t>bike</a:t>
            </a:r>
            <a:endParaRPr lang="en-US"/>
          </a:p>
        </p:txBody>
      </p:sp>
      <p:pic>
        <p:nvPicPr>
          <p:cNvPr id="4" name="Picture 3">
            <a:extLst>
              <a:ext uri="{FF2B5EF4-FFF2-40B4-BE49-F238E27FC236}">
                <a16:creationId xmlns:a16="http://schemas.microsoft.com/office/drawing/2014/main" id="{F23E79FA-F122-10B9-13AD-BEF668BD6288}"/>
              </a:ext>
            </a:extLst>
          </p:cNvPr>
          <p:cNvPicPr>
            <a:picLocks noChangeAspect="1"/>
          </p:cNvPicPr>
          <p:nvPr/>
        </p:nvPicPr>
        <p:blipFill>
          <a:blip r:embed="rId3"/>
          <a:stretch>
            <a:fillRect/>
          </a:stretch>
        </p:blipFill>
        <p:spPr>
          <a:xfrm>
            <a:off x="2164976" y="2299237"/>
            <a:ext cx="7772400" cy="3366389"/>
          </a:xfrm>
          <a:prstGeom prst="rect">
            <a:avLst/>
          </a:prstGeom>
        </p:spPr>
      </p:pic>
      <p:sp>
        <p:nvSpPr>
          <p:cNvPr id="5" name="Subtitle 3">
            <a:extLst>
              <a:ext uri="{FF2B5EF4-FFF2-40B4-BE49-F238E27FC236}">
                <a16:creationId xmlns:a16="http://schemas.microsoft.com/office/drawing/2014/main" id="{C77216A7-62BB-3341-728C-B27C32C06740}"/>
              </a:ext>
            </a:extLst>
          </p:cNvPr>
          <p:cNvSpPr txBox="1">
            <a:spLocks/>
          </p:cNvSpPr>
          <p:nvPr/>
        </p:nvSpPr>
        <p:spPr>
          <a:xfrm>
            <a:off x="856308" y="882839"/>
            <a:ext cx="1667795" cy="1416398"/>
          </a:xfrm>
          <a:prstGeom prst="roundRect">
            <a:avLst/>
          </a:prstGeom>
          <a:solidFill>
            <a:schemeClr val="bg1">
              <a:lumMod val="85000"/>
            </a:schemeClr>
          </a:solidFill>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200" indent="-330200" algn="ctr">
              <a:buClr>
                <a:schemeClr val="dk1"/>
              </a:buClr>
              <a:buSzPts val="2400"/>
            </a:pPr>
            <a:r>
              <a:rPr lang="en-US" altLang="zh-TW" sz="4000">
                <a:solidFill>
                  <a:srgbClr val="FF9F00"/>
                </a:solidFill>
                <a:latin typeface="Bree Serif"/>
                <a:sym typeface="Bree Serif"/>
              </a:rPr>
              <a:t>88</a:t>
            </a:r>
            <a:r>
              <a:rPr lang="zh-TW" altLang="en-US" sz="4000">
                <a:solidFill>
                  <a:srgbClr val="FF9F00"/>
                </a:solidFill>
                <a:latin typeface="Bree Serif"/>
                <a:sym typeface="Bree Serif"/>
              </a:rPr>
              <a:t> </a:t>
            </a:r>
            <a:r>
              <a:rPr lang="en-US" altLang="zh-TW" sz="4000">
                <a:solidFill>
                  <a:srgbClr val="FF9F00"/>
                </a:solidFill>
                <a:latin typeface="Bree Serif"/>
                <a:sym typeface="Bree Serif"/>
              </a:rPr>
              <a:t>%</a:t>
            </a:r>
          </a:p>
          <a:p>
            <a:pPr marL="457200" indent="-330200" algn="ctr">
              <a:buClr>
                <a:schemeClr val="dk1"/>
              </a:buClr>
              <a:buSzPts val="2400"/>
            </a:pPr>
            <a:r>
              <a:rPr lang="en-US" altLang="zh-TW" sz="2000">
                <a:solidFill>
                  <a:srgbClr val="FF9F00"/>
                </a:solidFill>
                <a:latin typeface="Bree Serif"/>
                <a:sym typeface="Bree Serif"/>
              </a:rPr>
              <a:t>E-bike</a:t>
            </a:r>
            <a:endParaRPr lang="en-US" sz="2000">
              <a:solidFill>
                <a:srgbClr val="FF9F00"/>
              </a:solidFill>
              <a:latin typeface="Bree Serif"/>
              <a:sym typeface="Bree Serif"/>
            </a:endParaRPr>
          </a:p>
        </p:txBody>
      </p:sp>
    </p:spTree>
    <p:extLst>
      <p:ext uri="{BB962C8B-B14F-4D97-AF65-F5344CB8AC3E}">
        <p14:creationId xmlns:p14="http://schemas.microsoft.com/office/powerpoint/2010/main" val="4035596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BF668FA-18E8-2866-513C-8EB5C86138EE}"/>
              </a:ext>
            </a:extLst>
          </p:cNvPr>
          <p:cNvSpPr>
            <a:spLocks noGrp="1"/>
          </p:cNvSpPr>
          <p:nvPr>
            <p:ph type="subTitle" idx="2"/>
          </p:nvPr>
        </p:nvSpPr>
        <p:spPr>
          <a:xfrm>
            <a:off x="770964" y="454238"/>
            <a:ext cx="2079811" cy="1827881"/>
          </a:xfrm>
          <a:prstGeom prst="roundRect">
            <a:avLst/>
          </a:prstGeom>
          <a:solidFill>
            <a:schemeClr val="bg1">
              <a:lumMod val="85000"/>
            </a:schemeClr>
          </a:solidFill>
        </p:spPr>
        <p:txBody>
          <a:bodyPr/>
          <a:lstStyle/>
          <a:p>
            <a:pPr>
              <a:buFont typeface="Arial"/>
            </a:pPr>
            <a:r>
              <a:rPr lang="en-US" altLang="zh-TW" sz="4000">
                <a:solidFill>
                  <a:srgbClr val="FF9F00"/>
                </a:solidFill>
                <a:cs typeface="Arial"/>
                <a:sym typeface="Arial"/>
              </a:rPr>
              <a:t>03</a:t>
            </a:r>
            <a:r>
              <a:rPr lang="zh-TW" altLang="en-US" sz="4000">
                <a:solidFill>
                  <a:srgbClr val="FF9F00"/>
                </a:solidFill>
                <a:cs typeface="Arial"/>
                <a:sym typeface="Arial"/>
              </a:rPr>
              <a:t> </a:t>
            </a:r>
            <a:r>
              <a:rPr lang="en-US" altLang="zh-TW" sz="4000">
                <a:solidFill>
                  <a:srgbClr val="FF9F00"/>
                </a:solidFill>
                <a:cs typeface="Arial"/>
                <a:sym typeface="Arial"/>
              </a:rPr>
              <a:t>pm</a:t>
            </a:r>
          </a:p>
          <a:p>
            <a:pPr>
              <a:buFont typeface="Arial"/>
            </a:pPr>
            <a:r>
              <a:rPr lang="en-US" altLang="zh-TW" sz="4000">
                <a:solidFill>
                  <a:srgbClr val="FF9F00"/>
                </a:solidFill>
                <a:cs typeface="Arial"/>
                <a:sym typeface="Arial"/>
              </a:rPr>
              <a:t>06</a:t>
            </a:r>
            <a:r>
              <a:rPr lang="zh-TW" altLang="en-US" sz="4000">
                <a:solidFill>
                  <a:srgbClr val="FF9F00"/>
                </a:solidFill>
                <a:cs typeface="Arial"/>
                <a:sym typeface="Arial"/>
              </a:rPr>
              <a:t> </a:t>
            </a:r>
            <a:r>
              <a:rPr lang="en-US" altLang="zh-TW" sz="4000">
                <a:solidFill>
                  <a:srgbClr val="FF9F00"/>
                </a:solidFill>
                <a:cs typeface="Arial"/>
                <a:sym typeface="Arial"/>
              </a:rPr>
              <a:t>pm</a:t>
            </a:r>
          </a:p>
          <a:p>
            <a:pPr>
              <a:buFont typeface="Arial"/>
            </a:pPr>
            <a:r>
              <a:rPr lang="en-US" altLang="zh-TW">
                <a:solidFill>
                  <a:srgbClr val="FF9F00"/>
                </a:solidFill>
                <a:cs typeface="Arial"/>
                <a:sym typeface="Arial"/>
              </a:rPr>
              <a:t>Peak</a:t>
            </a:r>
            <a:r>
              <a:rPr lang="zh-TW" altLang="en-US">
                <a:solidFill>
                  <a:srgbClr val="FF9F00"/>
                </a:solidFill>
                <a:cs typeface="Arial"/>
                <a:sym typeface="Arial"/>
              </a:rPr>
              <a:t> </a:t>
            </a:r>
            <a:r>
              <a:rPr lang="en-US" altLang="zh-TW">
                <a:solidFill>
                  <a:srgbClr val="FF9F00"/>
                </a:solidFill>
                <a:cs typeface="Arial"/>
                <a:sym typeface="Arial"/>
              </a:rPr>
              <a:t>hours</a:t>
            </a:r>
            <a:endParaRPr lang="en-US">
              <a:solidFill>
                <a:srgbClr val="FF9F00"/>
              </a:solidFill>
              <a:cs typeface="Arial"/>
              <a:sym typeface="Arial"/>
            </a:endParaRPr>
          </a:p>
        </p:txBody>
      </p:sp>
      <p:pic>
        <p:nvPicPr>
          <p:cNvPr id="8" name="Picture 7">
            <a:extLst>
              <a:ext uri="{FF2B5EF4-FFF2-40B4-BE49-F238E27FC236}">
                <a16:creationId xmlns:a16="http://schemas.microsoft.com/office/drawing/2014/main" id="{D15EFE83-14D7-0B38-F82E-EC7541050F76}"/>
              </a:ext>
            </a:extLst>
          </p:cNvPr>
          <p:cNvPicPr>
            <a:picLocks noChangeAspect="1"/>
          </p:cNvPicPr>
          <p:nvPr/>
        </p:nvPicPr>
        <p:blipFill>
          <a:blip r:embed="rId3"/>
          <a:stretch>
            <a:fillRect/>
          </a:stretch>
        </p:blipFill>
        <p:spPr>
          <a:xfrm>
            <a:off x="2209800" y="2595857"/>
            <a:ext cx="7772400" cy="3366389"/>
          </a:xfrm>
          <a:prstGeom prst="rect">
            <a:avLst/>
          </a:prstGeom>
        </p:spPr>
      </p:pic>
      <p:sp>
        <p:nvSpPr>
          <p:cNvPr id="2" name="Title 1">
            <a:extLst>
              <a:ext uri="{FF2B5EF4-FFF2-40B4-BE49-F238E27FC236}">
                <a16:creationId xmlns:a16="http://schemas.microsoft.com/office/drawing/2014/main" id="{B29D71D2-944C-AE5F-382D-ACB1CBD9107A}"/>
              </a:ext>
            </a:extLst>
          </p:cNvPr>
          <p:cNvSpPr>
            <a:spLocks noGrp="1"/>
          </p:cNvSpPr>
          <p:nvPr>
            <p:ph type="title"/>
          </p:nvPr>
        </p:nvSpPr>
        <p:spPr>
          <a:xfrm>
            <a:off x="950967" y="496520"/>
            <a:ext cx="10265600" cy="637600"/>
          </a:xfrm>
        </p:spPr>
        <p:txBody>
          <a:bodyPr/>
          <a:lstStyle/>
          <a:p>
            <a:r>
              <a:rPr lang="en-US" altLang="zh-TW"/>
              <a:t>Cluster</a:t>
            </a:r>
            <a:r>
              <a:rPr lang="zh-TW" altLang="en-US"/>
              <a:t> </a:t>
            </a:r>
            <a:r>
              <a:rPr lang="en-US" altLang="zh-TW"/>
              <a:t>17:</a:t>
            </a:r>
            <a:r>
              <a:rPr lang="zh-TW" altLang="en-US"/>
              <a:t> </a:t>
            </a:r>
            <a:r>
              <a:rPr lang="en-US" altLang="zh-TW"/>
              <a:t>Hours</a:t>
            </a:r>
            <a:endParaRPr lang="en-US"/>
          </a:p>
        </p:txBody>
      </p:sp>
    </p:spTree>
    <p:extLst>
      <p:ext uri="{BB962C8B-B14F-4D97-AF65-F5344CB8AC3E}">
        <p14:creationId xmlns:p14="http://schemas.microsoft.com/office/powerpoint/2010/main" val="18154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2.59259E-6 L -0.15404 -0.28889 " pathEditMode="relative" rAng="0" ptsTypes="AA">
                                      <p:cBhvr>
                                        <p:cTn id="6" dur="500" fill="hold"/>
                                        <p:tgtEl>
                                          <p:spTgt spid="8"/>
                                        </p:tgtEl>
                                        <p:attrNameLst>
                                          <p:attrName>ppt_x</p:attrName>
                                          <p:attrName>ppt_y</p:attrName>
                                        </p:attrNameLst>
                                      </p:cBhvr>
                                      <p:rCtr x="-7708" y="-14444"/>
                                    </p:animMotion>
                                  </p:childTnLst>
                                </p:cTn>
                              </p:par>
                              <p:par>
                                <p:cTn id="7" presetID="55" presetClass="exit" presetSubtype="0"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strVal val="ppt_w*0.70"/>
                                          </p:val>
                                        </p:tav>
                                      </p:tavLst>
                                    </p:anim>
                                    <p:anim calcmode="lin" valueType="num">
                                      <p:cBhvr>
                                        <p:cTn id="9" dur="500"/>
                                        <p:tgtEl>
                                          <p:spTgt spid="8"/>
                                        </p:tgtEl>
                                        <p:attrNameLst>
                                          <p:attrName>ppt_h</p:attrName>
                                        </p:attrNameLst>
                                      </p:cBhvr>
                                      <p:tavLst>
                                        <p:tav tm="0">
                                          <p:val>
                                            <p:strVal val="ppt_h"/>
                                          </p:val>
                                        </p:tav>
                                        <p:tav tm="100000">
                                          <p:val>
                                            <p:strVal val="ppt_h"/>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BF668FA-18E8-2866-513C-8EB5C86138EE}"/>
              </a:ext>
            </a:extLst>
          </p:cNvPr>
          <p:cNvSpPr>
            <a:spLocks noGrp="1"/>
          </p:cNvSpPr>
          <p:nvPr>
            <p:ph type="subTitle" idx="2"/>
          </p:nvPr>
        </p:nvSpPr>
        <p:spPr>
          <a:xfrm>
            <a:off x="770964" y="454238"/>
            <a:ext cx="2079811" cy="1827881"/>
          </a:xfrm>
          <a:prstGeom prst="roundRect">
            <a:avLst/>
          </a:prstGeom>
          <a:solidFill>
            <a:schemeClr val="bg1">
              <a:lumMod val="85000"/>
            </a:schemeClr>
          </a:solidFill>
        </p:spPr>
        <p:txBody>
          <a:bodyPr/>
          <a:lstStyle/>
          <a:p>
            <a:pPr>
              <a:buFont typeface="Arial"/>
            </a:pPr>
            <a:r>
              <a:rPr lang="en-US" altLang="zh-TW" sz="4000">
                <a:solidFill>
                  <a:srgbClr val="FF9F00"/>
                </a:solidFill>
                <a:cs typeface="Arial"/>
                <a:sym typeface="Arial"/>
              </a:rPr>
              <a:t>03</a:t>
            </a:r>
            <a:r>
              <a:rPr lang="zh-TW" altLang="en-US" sz="4000">
                <a:solidFill>
                  <a:srgbClr val="FF9F00"/>
                </a:solidFill>
                <a:cs typeface="Arial"/>
                <a:sym typeface="Arial"/>
              </a:rPr>
              <a:t> </a:t>
            </a:r>
            <a:r>
              <a:rPr lang="en-US" altLang="zh-TW" sz="4000">
                <a:solidFill>
                  <a:srgbClr val="FF9F00"/>
                </a:solidFill>
                <a:cs typeface="Arial"/>
                <a:sym typeface="Arial"/>
              </a:rPr>
              <a:t>pm</a:t>
            </a:r>
          </a:p>
          <a:p>
            <a:pPr>
              <a:buFont typeface="Arial"/>
            </a:pPr>
            <a:r>
              <a:rPr lang="en-US" altLang="zh-TW" sz="4000">
                <a:solidFill>
                  <a:srgbClr val="FF9F00"/>
                </a:solidFill>
                <a:cs typeface="Arial"/>
                <a:sym typeface="Arial"/>
              </a:rPr>
              <a:t>06</a:t>
            </a:r>
            <a:r>
              <a:rPr lang="zh-TW" altLang="en-US" sz="4000">
                <a:solidFill>
                  <a:srgbClr val="FF9F00"/>
                </a:solidFill>
                <a:cs typeface="Arial"/>
                <a:sym typeface="Arial"/>
              </a:rPr>
              <a:t> </a:t>
            </a:r>
            <a:r>
              <a:rPr lang="en-US" altLang="zh-TW" sz="4000">
                <a:solidFill>
                  <a:srgbClr val="FF9F00"/>
                </a:solidFill>
                <a:cs typeface="Arial"/>
                <a:sym typeface="Arial"/>
              </a:rPr>
              <a:t>pm</a:t>
            </a:r>
          </a:p>
          <a:p>
            <a:pPr>
              <a:buFont typeface="Arial"/>
            </a:pPr>
            <a:r>
              <a:rPr lang="en-US" altLang="zh-TW">
                <a:solidFill>
                  <a:srgbClr val="FF9F00"/>
                </a:solidFill>
                <a:cs typeface="Arial"/>
                <a:sym typeface="Arial"/>
              </a:rPr>
              <a:t>Peak</a:t>
            </a:r>
            <a:r>
              <a:rPr lang="zh-TW" altLang="en-US">
                <a:solidFill>
                  <a:srgbClr val="FF9F00"/>
                </a:solidFill>
                <a:cs typeface="Arial"/>
                <a:sym typeface="Arial"/>
              </a:rPr>
              <a:t> </a:t>
            </a:r>
            <a:r>
              <a:rPr lang="en-US" altLang="zh-TW">
                <a:solidFill>
                  <a:srgbClr val="FF9F00"/>
                </a:solidFill>
                <a:cs typeface="Arial"/>
                <a:sym typeface="Arial"/>
              </a:rPr>
              <a:t>hours</a:t>
            </a:r>
            <a:endParaRPr lang="en-US">
              <a:solidFill>
                <a:srgbClr val="FF9F00"/>
              </a:solidFill>
              <a:cs typeface="Arial"/>
              <a:sym typeface="Arial"/>
            </a:endParaRPr>
          </a:p>
        </p:txBody>
      </p:sp>
      <p:sp>
        <p:nvSpPr>
          <p:cNvPr id="2" name="Title 1">
            <a:extLst>
              <a:ext uri="{FF2B5EF4-FFF2-40B4-BE49-F238E27FC236}">
                <a16:creationId xmlns:a16="http://schemas.microsoft.com/office/drawing/2014/main" id="{B29D71D2-944C-AE5F-382D-ACB1CBD9107A}"/>
              </a:ext>
            </a:extLst>
          </p:cNvPr>
          <p:cNvSpPr>
            <a:spLocks noGrp="1"/>
          </p:cNvSpPr>
          <p:nvPr>
            <p:ph type="title"/>
          </p:nvPr>
        </p:nvSpPr>
        <p:spPr>
          <a:xfrm>
            <a:off x="950967" y="496520"/>
            <a:ext cx="10265600" cy="637600"/>
          </a:xfrm>
        </p:spPr>
        <p:txBody>
          <a:bodyPr/>
          <a:lstStyle/>
          <a:p>
            <a:r>
              <a:rPr lang="en-US" altLang="zh-TW"/>
              <a:t>Cluster</a:t>
            </a:r>
            <a:r>
              <a:rPr lang="zh-TW" altLang="en-US"/>
              <a:t> </a:t>
            </a:r>
            <a:r>
              <a:rPr lang="en-US" altLang="zh-TW"/>
              <a:t>17:</a:t>
            </a:r>
            <a:r>
              <a:rPr lang="zh-TW" altLang="en-US"/>
              <a:t> </a:t>
            </a:r>
            <a:r>
              <a:rPr lang="en-CA" altLang="zh-TW"/>
              <a:t>e-Bike Net Flow by </a:t>
            </a:r>
            <a:r>
              <a:rPr lang="en-US" altLang="zh-TW"/>
              <a:t>Hours</a:t>
            </a:r>
            <a:endParaRPr lang="en-US"/>
          </a:p>
        </p:txBody>
      </p:sp>
      <p:pic>
        <p:nvPicPr>
          <p:cNvPr id="3" name="Picture 2">
            <a:extLst>
              <a:ext uri="{FF2B5EF4-FFF2-40B4-BE49-F238E27FC236}">
                <a16:creationId xmlns:a16="http://schemas.microsoft.com/office/drawing/2014/main" id="{1EAFD43D-3EAD-42BD-EDB1-183405B6DB1C}"/>
              </a:ext>
            </a:extLst>
          </p:cNvPr>
          <p:cNvPicPr>
            <a:picLocks noChangeAspect="1"/>
          </p:cNvPicPr>
          <p:nvPr/>
        </p:nvPicPr>
        <p:blipFill>
          <a:blip r:embed="rId3"/>
          <a:stretch>
            <a:fillRect/>
          </a:stretch>
        </p:blipFill>
        <p:spPr>
          <a:xfrm>
            <a:off x="2197567" y="2458513"/>
            <a:ext cx="7772400" cy="3361037"/>
          </a:xfrm>
          <a:prstGeom prst="rect">
            <a:avLst/>
          </a:prstGeom>
        </p:spPr>
      </p:pic>
    </p:spTree>
    <p:extLst>
      <p:ext uri="{BB962C8B-B14F-4D97-AF65-F5344CB8AC3E}">
        <p14:creationId xmlns:p14="http://schemas.microsoft.com/office/powerpoint/2010/main" val="16797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BF668FA-18E8-2866-513C-8EB5C86138EE}"/>
              </a:ext>
            </a:extLst>
          </p:cNvPr>
          <p:cNvSpPr>
            <a:spLocks noGrp="1"/>
          </p:cNvSpPr>
          <p:nvPr>
            <p:ph type="subTitle" idx="2"/>
          </p:nvPr>
        </p:nvSpPr>
        <p:spPr>
          <a:xfrm>
            <a:off x="770964" y="454238"/>
            <a:ext cx="2079811" cy="1827881"/>
          </a:xfrm>
          <a:prstGeom prst="roundRect">
            <a:avLst/>
          </a:prstGeom>
          <a:solidFill>
            <a:schemeClr val="bg1">
              <a:lumMod val="85000"/>
            </a:schemeClr>
          </a:solidFill>
        </p:spPr>
        <p:txBody>
          <a:bodyPr/>
          <a:lstStyle/>
          <a:p>
            <a:pPr>
              <a:buFont typeface="Arial"/>
            </a:pPr>
            <a:r>
              <a:rPr lang="en-US" altLang="zh-TW" sz="4000">
                <a:solidFill>
                  <a:srgbClr val="FF9F00"/>
                </a:solidFill>
                <a:cs typeface="Arial"/>
                <a:sym typeface="Arial"/>
              </a:rPr>
              <a:t>03</a:t>
            </a:r>
            <a:r>
              <a:rPr lang="zh-TW" altLang="en-US" sz="4000">
                <a:solidFill>
                  <a:srgbClr val="FF9F00"/>
                </a:solidFill>
                <a:cs typeface="Arial"/>
                <a:sym typeface="Arial"/>
              </a:rPr>
              <a:t> </a:t>
            </a:r>
            <a:r>
              <a:rPr lang="en-US" altLang="zh-TW" sz="4000">
                <a:solidFill>
                  <a:srgbClr val="FF9F00"/>
                </a:solidFill>
                <a:cs typeface="Arial"/>
                <a:sym typeface="Arial"/>
              </a:rPr>
              <a:t>pm</a:t>
            </a:r>
          </a:p>
          <a:p>
            <a:pPr>
              <a:buFont typeface="Arial"/>
            </a:pPr>
            <a:r>
              <a:rPr lang="en-US" altLang="zh-TW" sz="4000">
                <a:solidFill>
                  <a:srgbClr val="FF9F00"/>
                </a:solidFill>
                <a:cs typeface="Arial"/>
                <a:sym typeface="Arial"/>
              </a:rPr>
              <a:t>06</a:t>
            </a:r>
            <a:r>
              <a:rPr lang="zh-TW" altLang="en-US" sz="4000">
                <a:solidFill>
                  <a:srgbClr val="FF9F00"/>
                </a:solidFill>
                <a:cs typeface="Arial"/>
                <a:sym typeface="Arial"/>
              </a:rPr>
              <a:t> </a:t>
            </a:r>
            <a:r>
              <a:rPr lang="en-US" altLang="zh-TW" sz="4000">
                <a:solidFill>
                  <a:srgbClr val="FF9F00"/>
                </a:solidFill>
                <a:cs typeface="Arial"/>
                <a:sym typeface="Arial"/>
              </a:rPr>
              <a:t>pm</a:t>
            </a:r>
          </a:p>
          <a:p>
            <a:pPr>
              <a:buFont typeface="Arial"/>
            </a:pPr>
            <a:r>
              <a:rPr lang="en-US" altLang="zh-TW">
                <a:solidFill>
                  <a:srgbClr val="FF9F00"/>
                </a:solidFill>
                <a:cs typeface="Arial"/>
                <a:sym typeface="Arial"/>
              </a:rPr>
              <a:t>Peak</a:t>
            </a:r>
            <a:r>
              <a:rPr lang="zh-TW" altLang="en-US">
                <a:solidFill>
                  <a:srgbClr val="FF9F00"/>
                </a:solidFill>
                <a:cs typeface="Arial"/>
                <a:sym typeface="Arial"/>
              </a:rPr>
              <a:t> </a:t>
            </a:r>
            <a:r>
              <a:rPr lang="en-US" altLang="zh-TW">
                <a:solidFill>
                  <a:srgbClr val="FF9F00"/>
                </a:solidFill>
                <a:cs typeface="Arial"/>
                <a:sym typeface="Arial"/>
              </a:rPr>
              <a:t>hours</a:t>
            </a:r>
            <a:endParaRPr lang="en-US">
              <a:solidFill>
                <a:srgbClr val="FF9F00"/>
              </a:solidFill>
              <a:cs typeface="Arial"/>
              <a:sym typeface="Arial"/>
            </a:endParaRPr>
          </a:p>
        </p:txBody>
      </p:sp>
      <p:sp>
        <p:nvSpPr>
          <p:cNvPr id="2" name="Title 1">
            <a:extLst>
              <a:ext uri="{FF2B5EF4-FFF2-40B4-BE49-F238E27FC236}">
                <a16:creationId xmlns:a16="http://schemas.microsoft.com/office/drawing/2014/main" id="{B29D71D2-944C-AE5F-382D-ACB1CBD9107A}"/>
              </a:ext>
            </a:extLst>
          </p:cNvPr>
          <p:cNvSpPr>
            <a:spLocks noGrp="1"/>
          </p:cNvSpPr>
          <p:nvPr>
            <p:ph type="title"/>
          </p:nvPr>
        </p:nvSpPr>
        <p:spPr>
          <a:xfrm>
            <a:off x="950967" y="496520"/>
            <a:ext cx="10265600" cy="637600"/>
          </a:xfrm>
        </p:spPr>
        <p:txBody>
          <a:bodyPr/>
          <a:lstStyle/>
          <a:p>
            <a:r>
              <a:rPr lang="en-US" altLang="zh-TW"/>
              <a:t>Cluster</a:t>
            </a:r>
            <a:r>
              <a:rPr lang="zh-TW" altLang="en-US"/>
              <a:t> </a:t>
            </a:r>
            <a:r>
              <a:rPr lang="en-US" altLang="zh-TW"/>
              <a:t>17:</a:t>
            </a:r>
            <a:r>
              <a:rPr lang="zh-TW" altLang="en-US"/>
              <a:t> </a:t>
            </a:r>
            <a:r>
              <a:rPr lang="en-US" altLang="zh-TW"/>
              <a:t>Average Trip Time</a:t>
            </a:r>
            <a:endParaRPr lang="en-US"/>
          </a:p>
        </p:txBody>
      </p:sp>
      <p:pic>
        <p:nvPicPr>
          <p:cNvPr id="5" name="Picture 4">
            <a:extLst>
              <a:ext uri="{FF2B5EF4-FFF2-40B4-BE49-F238E27FC236}">
                <a16:creationId xmlns:a16="http://schemas.microsoft.com/office/drawing/2014/main" id="{B99E156D-DDDE-F308-A503-EEA0D4DC2E04}"/>
              </a:ext>
            </a:extLst>
          </p:cNvPr>
          <p:cNvPicPr>
            <a:picLocks noChangeAspect="1"/>
          </p:cNvPicPr>
          <p:nvPr/>
        </p:nvPicPr>
        <p:blipFill>
          <a:blip r:embed="rId3"/>
          <a:stretch>
            <a:fillRect/>
          </a:stretch>
        </p:blipFill>
        <p:spPr>
          <a:xfrm>
            <a:off x="2343953" y="2282119"/>
            <a:ext cx="7772400" cy="3443147"/>
          </a:xfrm>
          <a:prstGeom prst="rect">
            <a:avLst/>
          </a:prstGeom>
        </p:spPr>
      </p:pic>
    </p:spTree>
    <p:extLst>
      <p:ext uri="{BB962C8B-B14F-4D97-AF65-F5344CB8AC3E}">
        <p14:creationId xmlns:p14="http://schemas.microsoft.com/office/powerpoint/2010/main" val="2569461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in a suit smiling&#10;&#10;Description automatically generated">
            <a:extLst>
              <a:ext uri="{FF2B5EF4-FFF2-40B4-BE49-F238E27FC236}">
                <a16:creationId xmlns:a16="http://schemas.microsoft.com/office/drawing/2014/main" id="{A05BB697-D9E4-4FE9-9EA8-A649BA72C0B3}"/>
              </a:ext>
            </a:extLst>
          </p:cNvPr>
          <p:cNvPicPr>
            <a:picLocks noChangeAspect="1"/>
          </p:cNvPicPr>
          <p:nvPr/>
        </p:nvPicPr>
        <p:blipFill rotWithShape="1">
          <a:blip r:embed="rId2"/>
          <a:srcRect l="24530" r="19678" b="34425"/>
          <a:stretch/>
        </p:blipFill>
        <p:spPr>
          <a:xfrm>
            <a:off x="6869319" y="3144354"/>
            <a:ext cx="463539" cy="544821"/>
          </a:xfrm>
          <a:prstGeom prst="rect">
            <a:avLst/>
          </a:prstGeom>
        </p:spPr>
      </p:pic>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2784" y="2065656"/>
            <a:ext cx="5932400" cy="2682800"/>
          </a:xfrm>
        </p:spPr>
        <p:txBody>
          <a:bodyPr anchor="ctr"/>
          <a:lstStyle/>
          <a:p>
            <a:r>
              <a:rPr lang="en-US"/>
              <a:t>OUTLINE</a:t>
            </a:r>
          </a:p>
        </p:txBody>
      </p:sp>
      <p:sp>
        <p:nvSpPr>
          <p:cNvPr id="3" name="Subtitle 2">
            <a:extLst>
              <a:ext uri="{FF2B5EF4-FFF2-40B4-BE49-F238E27FC236}">
                <a16:creationId xmlns:a16="http://schemas.microsoft.com/office/drawing/2014/main" id="{1D7251B7-8EED-D306-1746-F5D3F8BF19D3}"/>
              </a:ext>
            </a:extLst>
          </p:cNvPr>
          <p:cNvSpPr>
            <a:spLocks noGrp="1"/>
          </p:cNvSpPr>
          <p:nvPr>
            <p:ph type="subTitle" idx="1"/>
          </p:nvPr>
        </p:nvSpPr>
        <p:spPr>
          <a:xfrm>
            <a:off x="248442" y="2574280"/>
            <a:ext cx="4897759" cy="918080"/>
          </a:xfrm>
        </p:spPr>
        <p:txBody>
          <a:bodyPr/>
          <a:lstStyle/>
          <a:p>
            <a:endParaRPr lang="en-US"/>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5" y="444179"/>
            <a:ext cx="8693938" cy="5034604"/>
            <a:chOff x="-1629762" y="-430244"/>
            <a:chExt cx="7443077" cy="6215669"/>
          </a:xfrm>
        </p:grpSpPr>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p15">
              <a:extLst>
                <a:ext uri="{FF2B5EF4-FFF2-40B4-BE49-F238E27FC236}">
                  <a16:creationId xmlns:a16="http://schemas.microsoft.com/office/drawing/2014/main" id="{8412EC18-49B7-E128-FFB7-99D89D71C45A}"/>
                </a:ext>
              </a:extLst>
            </p:cNvPr>
            <p:cNvSpPr/>
            <p:nvPr/>
          </p:nvSpPr>
          <p:spPr>
            <a:xfrm>
              <a:off x="-931804" y="800507"/>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911862" y="333111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p15">
              <a:extLst>
                <a:ext uri="{FF2B5EF4-FFF2-40B4-BE49-F238E27FC236}">
                  <a16:creationId xmlns:a16="http://schemas.microsoft.com/office/drawing/2014/main" id="{56CDCA7D-910B-0CB4-098A-310C43B3718D}"/>
                </a:ext>
              </a:extLst>
            </p:cNvPr>
            <p:cNvSpPr/>
            <p:nvPr/>
          </p:nvSpPr>
          <p:spPr>
            <a:xfrm>
              <a:off x="3261892" y="3594525"/>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2" name="Google Shape;72;p15">
              <a:extLst>
                <a:ext uri="{FF2B5EF4-FFF2-40B4-BE49-F238E27FC236}">
                  <a16:creationId xmlns:a16="http://schemas.microsoft.com/office/drawing/2014/main" id="{6C2F0265-DE0B-9CCD-CA8B-5D9A9CDD2784}"/>
                </a:ext>
              </a:extLst>
            </p:cNvPr>
            <p:cNvSpPr/>
            <p:nvPr/>
          </p:nvSpPr>
          <p:spPr>
            <a:xfrm>
              <a:off x="3160673" y="1147222"/>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 name="Google Shape;74;p15">
              <a:extLst>
                <a:ext uri="{FF2B5EF4-FFF2-40B4-BE49-F238E27FC236}">
                  <a16:creationId xmlns:a16="http://schemas.microsoft.com/office/drawing/2014/main" id="{476BD077-480D-0C45-2C67-4D0EFC8DD449}"/>
                </a:ext>
              </a:extLst>
            </p:cNvPr>
            <p:cNvSpPr/>
            <p:nvPr/>
          </p:nvSpPr>
          <p:spPr>
            <a:xfrm>
              <a:off x="3979805" y="4823967"/>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19" name="TextBox 18">
            <a:extLst>
              <a:ext uri="{FF2B5EF4-FFF2-40B4-BE49-F238E27FC236}">
                <a16:creationId xmlns:a16="http://schemas.microsoft.com/office/drawing/2014/main" id="{EC809701-0721-7321-BD83-13A47EA08599}"/>
              </a:ext>
            </a:extLst>
          </p:cNvPr>
          <p:cNvSpPr txBox="1"/>
          <p:nvPr/>
        </p:nvSpPr>
        <p:spPr>
          <a:xfrm>
            <a:off x="865703" y="1649645"/>
            <a:ext cx="6637672"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23" name="TextBox 22">
            <a:extLst>
              <a:ext uri="{FF2B5EF4-FFF2-40B4-BE49-F238E27FC236}">
                <a16:creationId xmlns:a16="http://schemas.microsoft.com/office/drawing/2014/main" id="{C29F3FBB-3EEC-32A2-2E43-8158D3F3A557}"/>
              </a:ext>
            </a:extLst>
          </p:cNvPr>
          <p:cNvSpPr txBox="1"/>
          <p:nvPr/>
        </p:nvSpPr>
        <p:spPr>
          <a:xfrm>
            <a:off x="874405" y="2603206"/>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5" name="TextBox 24">
            <a:extLst>
              <a:ext uri="{FF2B5EF4-FFF2-40B4-BE49-F238E27FC236}">
                <a16:creationId xmlns:a16="http://schemas.microsoft.com/office/drawing/2014/main" id="{AD45FE25-0EF2-4D16-B6AC-2F83E3CC4217}"/>
              </a:ext>
            </a:extLst>
          </p:cNvPr>
          <p:cNvSpPr txBox="1"/>
          <p:nvPr/>
        </p:nvSpPr>
        <p:spPr>
          <a:xfrm>
            <a:off x="860658" y="3663013"/>
            <a:ext cx="3377272"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860658" y="4779626"/>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807801" y="5860883"/>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2200915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BF668FA-18E8-2866-513C-8EB5C86138EE}"/>
              </a:ext>
            </a:extLst>
          </p:cNvPr>
          <p:cNvSpPr>
            <a:spLocks noGrp="1"/>
          </p:cNvSpPr>
          <p:nvPr>
            <p:ph type="subTitle" idx="2"/>
          </p:nvPr>
        </p:nvSpPr>
        <p:spPr>
          <a:xfrm>
            <a:off x="770964" y="454238"/>
            <a:ext cx="2079811" cy="1827881"/>
          </a:xfrm>
          <a:prstGeom prst="roundRect">
            <a:avLst/>
          </a:prstGeom>
          <a:solidFill>
            <a:schemeClr val="bg1">
              <a:lumMod val="85000"/>
            </a:schemeClr>
          </a:solidFill>
        </p:spPr>
        <p:txBody>
          <a:bodyPr/>
          <a:lstStyle/>
          <a:p>
            <a:pPr>
              <a:buFont typeface="Arial"/>
            </a:pPr>
            <a:r>
              <a:rPr lang="en-US" altLang="zh-TW" sz="4000">
                <a:solidFill>
                  <a:srgbClr val="FF9F00"/>
                </a:solidFill>
                <a:cs typeface="Arial"/>
                <a:sym typeface="Arial"/>
              </a:rPr>
              <a:t>03</a:t>
            </a:r>
            <a:r>
              <a:rPr lang="zh-TW" altLang="en-US" sz="4000">
                <a:solidFill>
                  <a:srgbClr val="FF9F00"/>
                </a:solidFill>
                <a:cs typeface="Arial"/>
                <a:sym typeface="Arial"/>
              </a:rPr>
              <a:t> </a:t>
            </a:r>
            <a:r>
              <a:rPr lang="en-US" altLang="zh-TW" sz="4000">
                <a:solidFill>
                  <a:srgbClr val="FF9F00"/>
                </a:solidFill>
                <a:cs typeface="Arial"/>
                <a:sym typeface="Arial"/>
              </a:rPr>
              <a:t>pm</a:t>
            </a:r>
          </a:p>
          <a:p>
            <a:pPr>
              <a:buFont typeface="Arial"/>
            </a:pPr>
            <a:r>
              <a:rPr lang="en-US" altLang="zh-TW" sz="4000">
                <a:solidFill>
                  <a:srgbClr val="FF9F00"/>
                </a:solidFill>
                <a:cs typeface="Arial"/>
                <a:sym typeface="Arial"/>
              </a:rPr>
              <a:t>06</a:t>
            </a:r>
            <a:r>
              <a:rPr lang="zh-TW" altLang="en-US" sz="4000">
                <a:solidFill>
                  <a:srgbClr val="FF9F00"/>
                </a:solidFill>
                <a:cs typeface="Arial"/>
                <a:sym typeface="Arial"/>
              </a:rPr>
              <a:t> </a:t>
            </a:r>
            <a:r>
              <a:rPr lang="en-US" altLang="zh-TW" sz="4000">
                <a:solidFill>
                  <a:srgbClr val="FF9F00"/>
                </a:solidFill>
                <a:cs typeface="Arial"/>
                <a:sym typeface="Arial"/>
              </a:rPr>
              <a:t>pm</a:t>
            </a:r>
          </a:p>
          <a:p>
            <a:pPr>
              <a:buFont typeface="Arial"/>
            </a:pPr>
            <a:r>
              <a:rPr lang="en-US" altLang="zh-TW">
                <a:solidFill>
                  <a:srgbClr val="FF9F00"/>
                </a:solidFill>
                <a:cs typeface="Arial"/>
                <a:sym typeface="Arial"/>
              </a:rPr>
              <a:t>Peak</a:t>
            </a:r>
            <a:r>
              <a:rPr lang="zh-TW" altLang="en-US">
                <a:solidFill>
                  <a:srgbClr val="FF9F00"/>
                </a:solidFill>
                <a:cs typeface="Arial"/>
                <a:sym typeface="Arial"/>
              </a:rPr>
              <a:t> </a:t>
            </a:r>
            <a:r>
              <a:rPr lang="en-US" altLang="zh-TW">
                <a:solidFill>
                  <a:srgbClr val="FF9F00"/>
                </a:solidFill>
                <a:cs typeface="Arial"/>
                <a:sym typeface="Arial"/>
              </a:rPr>
              <a:t>hours</a:t>
            </a:r>
            <a:endParaRPr lang="en-US">
              <a:solidFill>
                <a:srgbClr val="FF9F00"/>
              </a:solidFill>
              <a:cs typeface="Arial"/>
              <a:sym typeface="Arial"/>
            </a:endParaRPr>
          </a:p>
        </p:txBody>
      </p:sp>
      <p:sp>
        <p:nvSpPr>
          <p:cNvPr id="2" name="Title 1">
            <a:extLst>
              <a:ext uri="{FF2B5EF4-FFF2-40B4-BE49-F238E27FC236}">
                <a16:creationId xmlns:a16="http://schemas.microsoft.com/office/drawing/2014/main" id="{B29D71D2-944C-AE5F-382D-ACB1CBD9107A}"/>
              </a:ext>
            </a:extLst>
          </p:cNvPr>
          <p:cNvSpPr>
            <a:spLocks noGrp="1"/>
          </p:cNvSpPr>
          <p:nvPr>
            <p:ph type="title"/>
          </p:nvPr>
        </p:nvSpPr>
        <p:spPr>
          <a:xfrm>
            <a:off x="1155436" y="667483"/>
            <a:ext cx="10265600" cy="637600"/>
          </a:xfrm>
        </p:spPr>
        <p:txBody>
          <a:bodyPr/>
          <a:lstStyle/>
          <a:p>
            <a:r>
              <a:rPr lang="en-US" altLang="zh-TW"/>
              <a:t>Cluster</a:t>
            </a:r>
            <a:r>
              <a:rPr lang="zh-TW" altLang="en-US"/>
              <a:t> </a:t>
            </a:r>
            <a:r>
              <a:rPr lang="en-US" altLang="zh-TW"/>
              <a:t>17:</a:t>
            </a:r>
            <a:r>
              <a:rPr lang="zh-TW" altLang="en-US"/>
              <a:t> </a:t>
            </a:r>
            <a:r>
              <a:rPr lang="en-US" altLang="zh-TW"/>
              <a:t>ratio of within cluster trips</a:t>
            </a:r>
            <a:endParaRPr lang="en-US"/>
          </a:p>
        </p:txBody>
      </p:sp>
      <p:pic>
        <p:nvPicPr>
          <p:cNvPr id="3" name="Picture 2">
            <a:extLst>
              <a:ext uri="{FF2B5EF4-FFF2-40B4-BE49-F238E27FC236}">
                <a16:creationId xmlns:a16="http://schemas.microsoft.com/office/drawing/2014/main" id="{137A95FB-2A38-7E10-66E8-DB6CB5C57C03}"/>
              </a:ext>
            </a:extLst>
          </p:cNvPr>
          <p:cNvPicPr>
            <a:picLocks noChangeAspect="1"/>
          </p:cNvPicPr>
          <p:nvPr/>
        </p:nvPicPr>
        <p:blipFill>
          <a:blip r:embed="rId3"/>
          <a:stretch>
            <a:fillRect/>
          </a:stretch>
        </p:blipFill>
        <p:spPr>
          <a:xfrm>
            <a:off x="2209800" y="2282119"/>
            <a:ext cx="7772400" cy="3431968"/>
          </a:xfrm>
          <a:prstGeom prst="rect">
            <a:avLst/>
          </a:prstGeom>
        </p:spPr>
      </p:pic>
    </p:spTree>
    <p:extLst>
      <p:ext uri="{BB962C8B-B14F-4D97-AF65-F5344CB8AC3E}">
        <p14:creationId xmlns:p14="http://schemas.microsoft.com/office/powerpoint/2010/main" val="247712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p of a city with many colored dots&#10;&#10;Description automatically generated">
            <a:extLst>
              <a:ext uri="{FF2B5EF4-FFF2-40B4-BE49-F238E27FC236}">
                <a16:creationId xmlns:a16="http://schemas.microsoft.com/office/drawing/2014/main" id="{51ED9D8A-E456-A1EF-4D94-DF09467DA445}"/>
              </a:ext>
            </a:extLst>
          </p:cNvPr>
          <p:cNvPicPr>
            <a:picLocks noChangeAspect="1"/>
          </p:cNvPicPr>
          <p:nvPr/>
        </p:nvPicPr>
        <p:blipFill>
          <a:blip r:embed="rId3"/>
          <a:stretch>
            <a:fillRect/>
          </a:stretch>
        </p:blipFill>
        <p:spPr>
          <a:xfrm>
            <a:off x="4597279" y="358629"/>
            <a:ext cx="7594721" cy="6140741"/>
          </a:xfrm>
          <a:prstGeom prst="rect">
            <a:avLst/>
          </a:prstGeom>
        </p:spPr>
      </p:pic>
      <p:pic>
        <p:nvPicPr>
          <p:cNvPr id="8" name="Picture 7">
            <a:extLst>
              <a:ext uri="{FF2B5EF4-FFF2-40B4-BE49-F238E27FC236}">
                <a16:creationId xmlns:a16="http://schemas.microsoft.com/office/drawing/2014/main" id="{D15EFE83-14D7-0B38-F82E-EC7541050F76}"/>
              </a:ext>
            </a:extLst>
          </p:cNvPr>
          <p:cNvPicPr>
            <a:picLocks noChangeAspect="1"/>
          </p:cNvPicPr>
          <p:nvPr/>
        </p:nvPicPr>
        <p:blipFill>
          <a:blip r:embed="rId4"/>
          <a:stretch>
            <a:fillRect/>
          </a:stretch>
        </p:blipFill>
        <p:spPr>
          <a:xfrm>
            <a:off x="0" y="344451"/>
            <a:ext cx="4491613" cy="1945411"/>
          </a:xfrm>
          <a:prstGeom prst="rect">
            <a:avLst/>
          </a:prstGeom>
        </p:spPr>
      </p:pic>
    </p:spTree>
    <p:extLst>
      <p:ext uri="{BB962C8B-B14F-4D97-AF65-F5344CB8AC3E}">
        <p14:creationId xmlns:p14="http://schemas.microsoft.com/office/powerpoint/2010/main" val="724099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ros sf neighborhoods illustration">
            <a:extLst>
              <a:ext uri="{FF2B5EF4-FFF2-40B4-BE49-F238E27FC236}">
                <a16:creationId xmlns:a16="http://schemas.microsoft.com/office/drawing/2014/main" id="{F18818DD-DE12-AB32-1C2F-6C44381E7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79"/>
            <a:ext cx="12192000" cy="696593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A775859-4F92-C06F-8E68-A2AED0975A17}"/>
              </a:ext>
            </a:extLst>
          </p:cNvPr>
          <p:cNvSpPr/>
          <p:nvPr/>
        </p:nvSpPr>
        <p:spPr>
          <a:xfrm>
            <a:off x="6797842" y="1134120"/>
            <a:ext cx="1876926" cy="157298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08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7093-6CC1-6015-85AF-100296301486}"/>
              </a:ext>
            </a:extLst>
          </p:cNvPr>
          <p:cNvSpPr>
            <a:spLocks noGrp="1"/>
          </p:cNvSpPr>
          <p:nvPr>
            <p:ph type="title"/>
          </p:nvPr>
        </p:nvSpPr>
        <p:spPr/>
        <p:txBody>
          <a:bodyPr/>
          <a:lstStyle/>
          <a:p>
            <a:r>
              <a:rPr lang="en-US" altLang="zh-TW"/>
              <a:t>Which</a:t>
            </a:r>
            <a:r>
              <a:rPr lang="zh-TW" altLang="en-US"/>
              <a:t> </a:t>
            </a:r>
            <a:r>
              <a:rPr lang="en-US" altLang="zh-TW"/>
              <a:t>station</a:t>
            </a:r>
            <a:r>
              <a:rPr lang="zh-TW" altLang="en-US"/>
              <a:t> </a:t>
            </a:r>
            <a:r>
              <a:rPr lang="en-US" altLang="zh-TW"/>
              <a:t>has</a:t>
            </a:r>
            <a:r>
              <a:rPr lang="zh-TW" altLang="en-US"/>
              <a:t> </a:t>
            </a:r>
            <a:r>
              <a:rPr lang="en-US" altLang="zh-TW"/>
              <a:t>the</a:t>
            </a:r>
            <a:r>
              <a:rPr lang="zh-TW" altLang="en-US"/>
              <a:t> </a:t>
            </a:r>
            <a:r>
              <a:rPr lang="en-US" altLang="zh-TW"/>
              <a:t>least</a:t>
            </a:r>
            <a:r>
              <a:rPr lang="zh-TW" altLang="en-US"/>
              <a:t> </a:t>
            </a:r>
            <a:r>
              <a:rPr lang="en-US" altLang="zh-TW"/>
              <a:t>demand</a:t>
            </a:r>
            <a:r>
              <a:rPr lang="zh-TW" altLang="en-US"/>
              <a:t> </a:t>
            </a:r>
            <a:r>
              <a:rPr lang="en-US" altLang="zh-TW"/>
              <a:t>of</a:t>
            </a:r>
            <a:r>
              <a:rPr lang="zh-TW" altLang="en-US"/>
              <a:t> </a:t>
            </a:r>
            <a:r>
              <a:rPr lang="en-US" altLang="zh-TW"/>
              <a:t>e-bikes?</a:t>
            </a:r>
            <a:endParaRPr lang="en-US"/>
          </a:p>
        </p:txBody>
      </p:sp>
      <p:pic>
        <p:nvPicPr>
          <p:cNvPr id="7" name="Picture 6">
            <a:extLst>
              <a:ext uri="{FF2B5EF4-FFF2-40B4-BE49-F238E27FC236}">
                <a16:creationId xmlns:a16="http://schemas.microsoft.com/office/drawing/2014/main" id="{D960BF17-E57C-86E3-B71F-5DA612529E5D}"/>
              </a:ext>
            </a:extLst>
          </p:cNvPr>
          <p:cNvPicPr>
            <a:picLocks noChangeAspect="1"/>
          </p:cNvPicPr>
          <p:nvPr/>
        </p:nvPicPr>
        <p:blipFill>
          <a:blip r:embed="rId3"/>
          <a:stretch>
            <a:fillRect/>
          </a:stretch>
        </p:blipFill>
        <p:spPr>
          <a:xfrm>
            <a:off x="2065421" y="2153234"/>
            <a:ext cx="7772400" cy="3369679"/>
          </a:xfrm>
          <a:prstGeom prst="rect">
            <a:avLst/>
          </a:prstGeom>
        </p:spPr>
      </p:pic>
      <p:sp>
        <p:nvSpPr>
          <p:cNvPr id="6" name="Rectangle 5">
            <a:extLst>
              <a:ext uri="{FF2B5EF4-FFF2-40B4-BE49-F238E27FC236}">
                <a16:creationId xmlns:a16="http://schemas.microsoft.com/office/drawing/2014/main" id="{409C19FC-B9EC-2C32-B581-D19C5470A0EC}"/>
              </a:ext>
            </a:extLst>
          </p:cNvPr>
          <p:cNvSpPr/>
          <p:nvPr/>
        </p:nvSpPr>
        <p:spPr>
          <a:xfrm>
            <a:off x="9326880" y="2458034"/>
            <a:ext cx="390144" cy="27066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6DB25B-E00A-8B54-9941-AAFA532F3ED4}"/>
              </a:ext>
            </a:extLst>
          </p:cNvPr>
          <p:cNvSpPr txBox="1"/>
          <p:nvPr/>
        </p:nvSpPr>
        <p:spPr>
          <a:xfrm>
            <a:off x="10126579" y="3545685"/>
            <a:ext cx="1296786" cy="584775"/>
          </a:xfrm>
          <a:prstGeom prst="rect">
            <a:avLst/>
          </a:prstGeom>
          <a:noFill/>
        </p:spPr>
        <p:txBody>
          <a:bodyPr wrap="square" rtlCol="0">
            <a:spAutoFit/>
          </a:bodyPr>
          <a:lstStyle/>
          <a:p>
            <a:r>
              <a:rPr lang="en-US" altLang="zh-TW" sz="3200"/>
              <a:t>200X</a:t>
            </a:r>
            <a:endParaRPr lang="en-US"/>
          </a:p>
        </p:txBody>
      </p:sp>
      <p:sp>
        <p:nvSpPr>
          <p:cNvPr id="3" name="Down Arrow 2">
            <a:extLst>
              <a:ext uri="{FF2B5EF4-FFF2-40B4-BE49-F238E27FC236}">
                <a16:creationId xmlns:a16="http://schemas.microsoft.com/office/drawing/2014/main" id="{7700928E-A6A7-A1B5-0AE5-F63A9A32D9C9}"/>
              </a:ext>
            </a:extLst>
          </p:cNvPr>
          <p:cNvSpPr/>
          <p:nvPr/>
        </p:nvSpPr>
        <p:spPr>
          <a:xfrm>
            <a:off x="9064752" y="3545685"/>
            <a:ext cx="914400" cy="772669"/>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49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1" fill="hold" grpId="0" nodeType="clickEffect">
                                  <p:stCondLst>
                                    <p:cond delay="0"/>
                                  </p:stCondLst>
                                  <p:childTnLst>
                                    <p:animEffect transition="out" filter="wipe(up)">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22" presetClass="entr" presetSubtype="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A43D3C-1FA9-B54F-FD21-00036CADF435}"/>
              </a:ext>
            </a:extLst>
          </p:cNvPr>
          <p:cNvPicPr>
            <a:picLocks noChangeAspect="1"/>
          </p:cNvPicPr>
          <p:nvPr/>
        </p:nvPicPr>
        <p:blipFill>
          <a:blip r:embed="rId3"/>
          <a:stretch>
            <a:fillRect/>
          </a:stretch>
        </p:blipFill>
        <p:spPr>
          <a:xfrm>
            <a:off x="2209800" y="2193432"/>
            <a:ext cx="7772400" cy="3415335"/>
          </a:xfrm>
          <a:prstGeom prst="rect">
            <a:avLst/>
          </a:prstGeom>
        </p:spPr>
      </p:pic>
      <p:sp>
        <p:nvSpPr>
          <p:cNvPr id="8" name="Title 1">
            <a:extLst>
              <a:ext uri="{FF2B5EF4-FFF2-40B4-BE49-F238E27FC236}">
                <a16:creationId xmlns:a16="http://schemas.microsoft.com/office/drawing/2014/main" id="{A78341B4-CEEB-4015-77C7-F9AFA305F113}"/>
              </a:ext>
            </a:extLst>
          </p:cNvPr>
          <p:cNvSpPr>
            <a:spLocks noGrp="1"/>
          </p:cNvSpPr>
          <p:nvPr>
            <p:ph type="title"/>
          </p:nvPr>
        </p:nvSpPr>
        <p:spPr>
          <a:xfrm>
            <a:off x="950967" y="496520"/>
            <a:ext cx="10265600" cy="637600"/>
          </a:xfrm>
        </p:spPr>
        <p:txBody>
          <a:bodyPr/>
          <a:lstStyle/>
          <a:p>
            <a:r>
              <a:rPr lang="en-US" altLang="zh-TW"/>
              <a:t>Cluster</a:t>
            </a:r>
            <a:r>
              <a:rPr lang="zh-TW" altLang="en-US"/>
              <a:t> </a:t>
            </a:r>
            <a:r>
              <a:rPr lang="en-US" altLang="zh-TW"/>
              <a:t>15</a:t>
            </a:r>
            <a:endParaRPr lang="en-US"/>
          </a:p>
        </p:txBody>
      </p:sp>
      <p:sp>
        <p:nvSpPr>
          <p:cNvPr id="9" name="Subtitle 3">
            <a:extLst>
              <a:ext uri="{FF2B5EF4-FFF2-40B4-BE49-F238E27FC236}">
                <a16:creationId xmlns:a16="http://schemas.microsoft.com/office/drawing/2014/main" id="{9D5BB49C-1C92-FF92-BC14-3DF06EC0C7A9}"/>
              </a:ext>
            </a:extLst>
          </p:cNvPr>
          <p:cNvSpPr txBox="1">
            <a:spLocks/>
          </p:cNvSpPr>
          <p:nvPr/>
        </p:nvSpPr>
        <p:spPr>
          <a:xfrm>
            <a:off x="673428" y="335292"/>
            <a:ext cx="2079811" cy="1827881"/>
          </a:xfrm>
          <a:prstGeom prst="roundRect">
            <a:avLst/>
          </a:prstGeom>
          <a:solidFill>
            <a:schemeClr val="bg1">
              <a:lumMod val="8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eaLnBrk="1" hangingPunct="1">
              <a:lnSpc>
                <a:spcPct val="100000"/>
              </a:lnSpc>
              <a:spcBef>
                <a:spcPts val="0"/>
              </a:spcBef>
              <a:spcAft>
                <a:spcPts val="0"/>
              </a:spcAft>
              <a:buClr>
                <a:schemeClr val="dk1"/>
              </a:buClr>
              <a:buSzPts val="2400"/>
              <a:buFont typeface="Inconsolata"/>
              <a:buNone/>
              <a:defRPr sz="2400" b="0" i="0" u="none" strike="noStrike" cap="none">
                <a:solidFill>
                  <a:schemeClr val="accent2"/>
                </a:solidFill>
                <a:latin typeface="Bree Serif"/>
                <a:ea typeface="Bree Serif"/>
                <a:cs typeface="Bree Serif"/>
                <a:sym typeface="Bree Serif"/>
              </a:defRPr>
            </a:lvl1pPr>
            <a:lvl2pPr marL="914400" marR="0" lvl="1" indent="-330200" algn="l" rtl="0" eaLnBrk="1" hangingPunct="1">
              <a:lnSpc>
                <a:spcPct val="100000"/>
              </a:lnSpc>
              <a:spcBef>
                <a:spcPts val="0"/>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2pPr>
            <a:lvl3pPr marL="1371600" marR="0" lvl="2"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3pPr>
            <a:lvl4pPr marL="1828800" marR="0" lvl="3"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4pPr>
            <a:lvl5pPr marL="2286000" marR="0" lvl="4"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5pPr>
            <a:lvl6pPr marL="2743200" marR="0" lvl="5"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6pPr>
            <a:lvl7pPr marL="3200400" marR="0" lvl="6"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7pPr>
            <a:lvl8pPr marL="3657600" marR="0" lvl="7"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8pPr>
            <a:lvl9pPr marL="4114800" marR="0" lvl="8" indent="-330200" algn="l" rtl="0" eaLnBrk="1" hangingPunct="1">
              <a:lnSpc>
                <a:spcPct val="100000"/>
              </a:lnSpc>
              <a:spcBef>
                <a:spcPts val="2133"/>
              </a:spcBef>
              <a:spcAft>
                <a:spcPts val="2133"/>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9pPr>
          </a:lstStyle>
          <a:p>
            <a:pPr>
              <a:buFont typeface="Arial"/>
              <a:buNone/>
            </a:pPr>
            <a:r>
              <a:rPr lang="en-US" altLang="zh-TW" sz="4000">
                <a:solidFill>
                  <a:srgbClr val="FF9F00"/>
                </a:solidFill>
                <a:cs typeface="Arial"/>
                <a:sym typeface="Arial"/>
              </a:rPr>
              <a:t>64</a:t>
            </a:r>
            <a:r>
              <a:rPr lang="zh-TW" altLang="en-US" sz="4000">
                <a:solidFill>
                  <a:srgbClr val="FF9F00"/>
                </a:solidFill>
                <a:cs typeface="Arial"/>
                <a:sym typeface="Arial"/>
              </a:rPr>
              <a:t> </a:t>
            </a:r>
            <a:r>
              <a:rPr lang="en-US" altLang="zh-TW" sz="4000">
                <a:solidFill>
                  <a:srgbClr val="FF9F00"/>
                </a:solidFill>
                <a:cs typeface="Arial"/>
                <a:sym typeface="Arial"/>
              </a:rPr>
              <a:t>%</a:t>
            </a:r>
          </a:p>
          <a:p>
            <a:pPr>
              <a:buFont typeface="Arial"/>
              <a:buNone/>
            </a:pPr>
            <a:r>
              <a:rPr lang="en-US" altLang="zh-TW">
                <a:solidFill>
                  <a:srgbClr val="FF9F00"/>
                </a:solidFill>
                <a:cs typeface="Arial"/>
                <a:sym typeface="Arial"/>
              </a:rPr>
              <a:t>E-bike</a:t>
            </a:r>
            <a:endParaRPr lang="en-US">
              <a:solidFill>
                <a:srgbClr val="FF9F00"/>
              </a:solidFill>
              <a:cs typeface="Arial"/>
              <a:sym typeface="Arial"/>
            </a:endParaRPr>
          </a:p>
        </p:txBody>
      </p:sp>
    </p:spTree>
    <p:extLst>
      <p:ext uri="{BB962C8B-B14F-4D97-AF65-F5344CB8AC3E}">
        <p14:creationId xmlns:p14="http://schemas.microsoft.com/office/powerpoint/2010/main" val="3694555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C814D5-CA23-AA96-ACFD-DE7A39D2E2EF}"/>
              </a:ext>
            </a:extLst>
          </p:cNvPr>
          <p:cNvPicPr>
            <a:picLocks noChangeAspect="1"/>
          </p:cNvPicPr>
          <p:nvPr/>
        </p:nvPicPr>
        <p:blipFill>
          <a:blip r:embed="rId3"/>
          <a:stretch>
            <a:fillRect/>
          </a:stretch>
        </p:blipFill>
        <p:spPr>
          <a:xfrm>
            <a:off x="2108680" y="2421937"/>
            <a:ext cx="7772400" cy="3415335"/>
          </a:xfrm>
          <a:prstGeom prst="rect">
            <a:avLst/>
          </a:prstGeom>
        </p:spPr>
      </p:pic>
      <p:sp>
        <p:nvSpPr>
          <p:cNvPr id="5" name="Title 1">
            <a:extLst>
              <a:ext uri="{FF2B5EF4-FFF2-40B4-BE49-F238E27FC236}">
                <a16:creationId xmlns:a16="http://schemas.microsoft.com/office/drawing/2014/main" id="{57654330-3A22-92E9-1393-9C0320F69CA0}"/>
              </a:ext>
            </a:extLst>
          </p:cNvPr>
          <p:cNvSpPr>
            <a:spLocks noGrp="1"/>
          </p:cNvSpPr>
          <p:nvPr>
            <p:ph type="title"/>
          </p:nvPr>
        </p:nvSpPr>
        <p:spPr>
          <a:xfrm>
            <a:off x="950967" y="496520"/>
            <a:ext cx="10265600" cy="637600"/>
          </a:xfrm>
        </p:spPr>
        <p:txBody>
          <a:bodyPr/>
          <a:lstStyle/>
          <a:p>
            <a:r>
              <a:rPr lang="en-US" altLang="zh-TW"/>
              <a:t>Cluster</a:t>
            </a:r>
            <a:r>
              <a:rPr lang="zh-TW" altLang="en-US"/>
              <a:t> </a:t>
            </a:r>
            <a:r>
              <a:rPr lang="en-US" altLang="zh-TW"/>
              <a:t>15</a:t>
            </a:r>
            <a:endParaRPr lang="en-US"/>
          </a:p>
        </p:txBody>
      </p:sp>
      <p:sp>
        <p:nvSpPr>
          <p:cNvPr id="6" name="Subtitle 3">
            <a:extLst>
              <a:ext uri="{FF2B5EF4-FFF2-40B4-BE49-F238E27FC236}">
                <a16:creationId xmlns:a16="http://schemas.microsoft.com/office/drawing/2014/main" id="{CCE1DEE2-00D1-CAED-28B1-44E39ACCFEFE}"/>
              </a:ext>
            </a:extLst>
          </p:cNvPr>
          <p:cNvSpPr txBox="1">
            <a:spLocks/>
          </p:cNvSpPr>
          <p:nvPr/>
        </p:nvSpPr>
        <p:spPr>
          <a:xfrm>
            <a:off x="703908" y="496520"/>
            <a:ext cx="2079811" cy="1827881"/>
          </a:xfrm>
          <a:prstGeom prst="roundRect">
            <a:avLst/>
          </a:prstGeom>
          <a:solidFill>
            <a:schemeClr val="bg1">
              <a:lumMod val="8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eaLnBrk="1" hangingPunct="1">
              <a:lnSpc>
                <a:spcPct val="100000"/>
              </a:lnSpc>
              <a:spcBef>
                <a:spcPts val="0"/>
              </a:spcBef>
              <a:spcAft>
                <a:spcPts val="0"/>
              </a:spcAft>
              <a:buClr>
                <a:schemeClr val="dk1"/>
              </a:buClr>
              <a:buSzPts val="2400"/>
              <a:buFont typeface="Inconsolata"/>
              <a:buNone/>
              <a:defRPr sz="2400" b="0" i="0" u="none" strike="noStrike" cap="none">
                <a:solidFill>
                  <a:schemeClr val="accent2"/>
                </a:solidFill>
                <a:latin typeface="Bree Serif"/>
                <a:ea typeface="Bree Serif"/>
                <a:cs typeface="Bree Serif"/>
                <a:sym typeface="Bree Serif"/>
              </a:defRPr>
            </a:lvl1pPr>
            <a:lvl2pPr marL="914400" marR="0" lvl="1" indent="-330200" algn="l" rtl="0" eaLnBrk="1" hangingPunct="1">
              <a:lnSpc>
                <a:spcPct val="100000"/>
              </a:lnSpc>
              <a:spcBef>
                <a:spcPts val="0"/>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2pPr>
            <a:lvl3pPr marL="1371600" marR="0" lvl="2"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3pPr>
            <a:lvl4pPr marL="1828800" marR="0" lvl="3"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4pPr>
            <a:lvl5pPr marL="2286000" marR="0" lvl="4"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5pPr>
            <a:lvl6pPr marL="2743200" marR="0" lvl="5"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6pPr>
            <a:lvl7pPr marL="3200400" marR="0" lvl="6"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7pPr>
            <a:lvl8pPr marL="3657600" marR="0" lvl="7" indent="-330200" algn="l" rtl="0" eaLnBrk="1" hangingPunct="1">
              <a:lnSpc>
                <a:spcPct val="100000"/>
              </a:lnSpc>
              <a:spcBef>
                <a:spcPts val="2133"/>
              </a:spcBef>
              <a:spcAft>
                <a:spcPts val="0"/>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8pPr>
            <a:lvl9pPr marL="4114800" marR="0" lvl="8" indent="-330200" algn="l" rtl="0" eaLnBrk="1" hangingPunct="1">
              <a:lnSpc>
                <a:spcPct val="100000"/>
              </a:lnSpc>
              <a:spcBef>
                <a:spcPts val="2133"/>
              </a:spcBef>
              <a:spcAft>
                <a:spcPts val="2133"/>
              </a:spcAft>
              <a:buClr>
                <a:schemeClr val="dk1"/>
              </a:buClr>
              <a:buSzPts val="2400"/>
              <a:buFont typeface="Inconsolata"/>
              <a:buNone/>
              <a:defRPr sz="3200" b="0" i="0" u="none" strike="noStrike" cap="none">
                <a:solidFill>
                  <a:schemeClr val="dk1"/>
                </a:solidFill>
                <a:latin typeface="Inconsolata"/>
                <a:ea typeface="Inconsolata"/>
                <a:cs typeface="Inconsolata"/>
                <a:sym typeface="Inconsolata"/>
              </a:defRPr>
            </a:lvl9pPr>
          </a:lstStyle>
          <a:p>
            <a:pPr>
              <a:buFont typeface="Arial"/>
              <a:buNone/>
            </a:pPr>
            <a:r>
              <a:rPr lang="en-US" altLang="zh-TW" sz="4000">
                <a:solidFill>
                  <a:srgbClr val="FF9F00"/>
                </a:solidFill>
                <a:cs typeface="Arial"/>
                <a:sym typeface="Arial"/>
              </a:rPr>
              <a:t>03</a:t>
            </a:r>
            <a:r>
              <a:rPr lang="zh-TW" altLang="en-US" sz="4000">
                <a:solidFill>
                  <a:srgbClr val="FF9F00"/>
                </a:solidFill>
                <a:cs typeface="Arial"/>
                <a:sym typeface="Arial"/>
              </a:rPr>
              <a:t> </a:t>
            </a:r>
            <a:r>
              <a:rPr lang="en-US" altLang="zh-TW" sz="4000">
                <a:solidFill>
                  <a:srgbClr val="FF9F00"/>
                </a:solidFill>
                <a:cs typeface="Arial"/>
                <a:sym typeface="Arial"/>
              </a:rPr>
              <a:t>pm</a:t>
            </a:r>
          </a:p>
          <a:p>
            <a:pPr>
              <a:buFont typeface="Arial"/>
              <a:buNone/>
            </a:pPr>
            <a:r>
              <a:rPr lang="en-US" altLang="zh-TW" sz="4000">
                <a:solidFill>
                  <a:srgbClr val="FF9F00"/>
                </a:solidFill>
                <a:cs typeface="Arial"/>
                <a:sym typeface="Arial"/>
              </a:rPr>
              <a:t>06</a:t>
            </a:r>
            <a:r>
              <a:rPr lang="zh-TW" altLang="en-US" sz="4000">
                <a:solidFill>
                  <a:srgbClr val="FF9F00"/>
                </a:solidFill>
                <a:cs typeface="Arial"/>
                <a:sym typeface="Arial"/>
              </a:rPr>
              <a:t> </a:t>
            </a:r>
            <a:r>
              <a:rPr lang="en-US" altLang="zh-TW" sz="4000">
                <a:solidFill>
                  <a:srgbClr val="FF9F00"/>
                </a:solidFill>
                <a:cs typeface="Arial"/>
                <a:sym typeface="Arial"/>
              </a:rPr>
              <a:t>pm</a:t>
            </a:r>
          </a:p>
          <a:p>
            <a:pPr>
              <a:buFont typeface="Arial"/>
              <a:buNone/>
            </a:pPr>
            <a:r>
              <a:rPr lang="en-US" altLang="zh-TW">
                <a:solidFill>
                  <a:srgbClr val="FF9F00"/>
                </a:solidFill>
                <a:cs typeface="Arial"/>
                <a:sym typeface="Arial"/>
              </a:rPr>
              <a:t>Peak</a:t>
            </a:r>
            <a:r>
              <a:rPr lang="zh-TW" altLang="en-US">
                <a:solidFill>
                  <a:srgbClr val="FF9F00"/>
                </a:solidFill>
                <a:cs typeface="Arial"/>
                <a:sym typeface="Arial"/>
              </a:rPr>
              <a:t> </a:t>
            </a:r>
            <a:r>
              <a:rPr lang="en-US" altLang="zh-TW">
                <a:solidFill>
                  <a:srgbClr val="FF9F00"/>
                </a:solidFill>
                <a:cs typeface="Arial"/>
                <a:sym typeface="Arial"/>
              </a:rPr>
              <a:t>hours</a:t>
            </a:r>
            <a:endParaRPr lang="en-US">
              <a:solidFill>
                <a:srgbClr val="FF9F00"/>
              </a:solidFill>
              <a:cs typeface="Arial"/>
              <a:sym typeface="Arial"/>
            </a:endParaRPr>
          </a:p>
        </p:txBody>
      </p:sp>
    </p:spTree>
    <p:extLst>
      <p:ext uri="{BB962C8B-B14F-4D97-AF65-F5344CB8AC3E}">
        <p14:creationId xmlns:p14="http://schemas.microsoft.com/office/powerpoint/2010/main" val="567240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a city with many colored dots&#10;&#10;Description automatically generated">
            <a:extLst>
              <a:ext uri="{FF2B5EF4-FFF2-40B4-BE49-F238E27FC236}">
                <a16:creationId xmlns:a16="http://schemas.microsoft.com/office/drawing/2014/main" id="{685F64DF-18CB-FBE9-0B1A-DEE3E00AC1E8}"/>
              </a:ext>
            </a:extLst>
          </p:cNvPr>
          <p:cNvPicPr>
            <a:picLocks noChangeAspect="1"/>
          </p:cNvPicPr>
          <p:nvPr/>
        </p:nvPicPr>
        <p:blipFill rotWithShape="1">
          <a:blip r:embed="rId2"/>
          <a:srcRect t="3017"/>
          <a:stretch/>
        </p:blipFill>
        <p:spPr>
          <a:xfrm>
            <a:off x="20" y="10"/>
            <a:ext cx="12191980" cy="6857990"/>
          </a:xfrm>
          <a:prstGeom prst="rect">
            <a:avLst/>
          </a:prstGeom>
          <a:noFill/>
        </p:spPr>
      </p:pic>
      <p:pic>
        <p:nvPicPr>
          <p:cNvPr id="9" name="Content Placeholder 4" descr="A map of a city&#10;&#10;Description automatically generated">
            <a:extLst>
              <a:ext uri="{FF2B5EF4-FFF2-40B4-BE49-F238E27FC236}">
                <a16:creationId xmlns:a16="http://schemas.microsoft.com/office/drawing/2014/main" id="{39B05807-4D00-BA97-6765-09CAA5C2E346}"/>
              </a:ext>
            </a:extLst>
          </p:cNvPr>
          <p:cNvPicPr>
            <a:picLocks noGrp="1" noChangeAspect="1"/>
          </p:cNvPicPr>
          <p:nvPr>
            <p:ph idx="1"/>
          </p:nvPr>
        </p:nvPicPr>
        <p:blipFill>
          <a:blip r:embed="rId3"/>
          <a:stretch>
            <a:fillRect/>
          </a:stretch>
        </p:blipFill>
        <p:spPr>
          <a:xfrm>
            <a:off x="8441463" y="969729"/>
            <a:ext cx="2974820" cy="2616154"/>
          </a:xfrm>
        </p:spPr>
      </p:pic>
    </p:spTree>
    <p:extLst>
      <p:ext uri="{BB962C8B-B14F-4D97-AF65-F5344CB8AC3E}">
        <p14:creationId xmlns:p14="http://schemas.microsoft.com/office/powerpoint/2010/main" val="236344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2000" fill="hold"/>
                                        <p:tgtEl>
                                          <p:spTgt spid="9"/>
                                        </p:tgtEl>
                                      </p:cBhvr>
                                      <p:by x="400000" y="400000"/>
                                    </p:animScale>
                                  </p:childTnLst>
                                </p:cTn>
                              </p:par>
                              <p:par>
                                <p:cTn id="9" presetID="0" presetClass="path" presetSubtype="0" accel="50000" decel="50000" fill="hold" nodeType="withEffect">
                                  <p:stCondLst>
                                    <p:cond delay="0"/>
                                  </p:stCondLst>
                                  <p:childTnLst>
                                    <p:animMotion origin="layout" path="M 0.00039 -0.03403 L -0.31432 0.22476 " pathEditMode="relative" rAng="0" ptsTypes="AA">
                                      <p:cBhvr>
                                        <p:cTn id="10" dur="2000" fill="hold"/>
                                        <p:tgtEl>
                                          <p:spTgt spid="9"/>
                                        </p:tgtEl>
                                        <p:attrNameLst>
                                          <p:attrName>ppt_x</p:attrName>
                                          <p:attrName>ppt_y</p:attrName>
                                        </p:attrNameLst>
                                      </p:cBhvr>
                                      <p:rCtr x="-15742" y="1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EC7DB-E894-C3E0-6A94-B21E820361EB}"/>
              </a:ext>
            </a:extLst>
          </p:cNvPr>
          <p:cNvSpPr>
            <a:spLocks noGrp="1"/>
          </p:cNvSpPr>
          <p:nvPr>
            <p:ph type="title"/>
          </p:nvPr>
        </p:nvSpPr>
        <p:spPr/>
        <p:txBody>
          <a:bodyPr/>
          <a:lstStyle/>
          <a:p>
            <a:endParaRPr lang="en-US"/>
          </a:p>
        </p:txBody>
      </p:sp>
      <p:pic>
        <p:nvPicPr>
          <p:cNvPr id="11" name="Picture 10" descr="A map of a city&#10;&#10;Description automatically generated">
            <a:extLst>
              <a:ext uri="{FF2B5EF4-FFF2-40B4-BE49-F238E27FC236}">
                <a16:creationId xmlns:a16="http://schemas.microsoft.com/office/drawing/2014/main" id="{80145FAE-951D-98D3-BE9E-887050F5B51B}"/>
              </a:ext>
            </a:extLst>
          </p:cNvPr>
          <p:cNvPicPr>
            <a:picLocks noChangeAspect="1"/>
          </p:cNvPicPr>
          <p:nvPr/>
        </p:nvPicPr>
        <p:blipFill>
          <a:blip r:embed="rId3"/>
          <a:stretch>
            <a:fillRect/>
          </a:stretch>
        </p:blipFill>
        <p:spPr>
          <a:xfrm>
            <a:off x="2151496" y="192511"/>
            <a:ext cx="7888941" cy="6472977"/>
          </a:xfrm>
          <a:prstGeom prst="rect">
            <a:avLst/>
          </a:prstGeom>
        </p:spPr>
      </p:pic>
    </p:spTree>
    <p:extLst>
      <p:ext uri="{BB962C8B-B14F-4D97-AF65-F5344CB8AC3E}">
        <p14:creationId xmlns:p14="http://schemas.microsoft.com/office/powerpoint/2010/main" val="3530922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p of a city&#10;&#10;Description automatically generated">
            <a:extLst>
              <a:ext uri="{FF2B5EF4-FFF2-40B4-BE49-F238E27FC236}">
                <a16:creationId xmlns:a16="http://schemas.microsoft.com/office/drawing/2014/main" id="{80145FAE-951D-98D3-BE9E-887050F5B51B}"/>
              </a:ext>
            </a:extLst>
          </p:cNvPr>
          <p:cNvPicPr>
            <a:picLocks noChangeAspect="1"/>
          </p:cNvPicPr>
          <p:nvPr/>
        </p:nvPicPr>
        <p:blipFill>
          <a:blip r:embed="rId3"/>
          <a:stretch>
            <a:fillRect/>
          </a:stretch>
        </p:blipFill>
        <p:spPr>
          <a:xfrm>
            <a:off x="0" y="0"/>
            <a:ext cx="3191469" cy="2618641"/>
          </a:xfrm>
          <a:prstGeom prst="rect">
            <a:avLst/>
          </a:prstGeom>
        </p:spPr>
      </p:pic>
      <p:sp>
        <p:nvSpPr>
          <p:cNvPr id="2" name="Title 1">
            <a:extLst>
              <a:ext uri="{FF2B5EF4-FFF2-40B4-BE49-F238E27FC236}">
                <a16:creationId xmlns:a16="http://schemas.microsoft.com/office/drawing/2014/main" id="{56EEC7DB-E894-C3E0-6A94-B21E820361EB}"/>
              </a:ext>
            </a:extLst>
          </p:cNvPr>
          <p:cNvSpPr>
            <a:spLocks noGrp="1"/>
          </p:cNvSpPr>
          <p:nvPr>
            <p:ph type="title"/>
          </p:nvPr>
        </p:nvSpPr>
        <p:spPr>
          <a:xfrm>
            <a:off x="2971641" y="788518"/>
            <a:ext cx="7547508" cy="637600"/>
          </a:xfrm>
        </p:spPr>
        <p:txBody>
          <a:bodyPr/>
          <a:lstStyle/>
          <a:p>
            <a:pPr algn="ctr"/>
            <a:r>
              <a:rPr lang="en-US" altLang="zh-TW"/>
              <a:t>Cluster15</a:t>
            </a:r>
            <a:r>
              <a:rPr lang="zh-TW" altLang="en-US"/>
              <a:t> </a:t>
            </a:r>
            <a:r>
              <a:rPr lang="en-US" altLang="zh-TW"/>
              <a:t>:</a:t>
            </a:r>
            <a:r>
              <a:rPr lang="zh-TW" altLang="en-US"/>
              <a:t> </a:t>
            </a:r>
            <a:br>
              <a:rPr lang="en-CA" altLang="zh-TW"/>
            </a:br>
            <a:r>
              <a:rPr lang="en-US" altLang="zh-TW"/>
              <a:t>Decrease</a:t>
            </a:r>
            <a:r>
              <a:rPr lang="zh-TW" altLang="en-US"/>
              <a:t> </a:t>
            </a:r>
            <a:r>
              <a:rPr lang="en-US" altLang="zh-TW"/>
              <a:t>of</a:t>
            </a:r>
            <a:r>
              <a:rPr lang="zh-TW" altLang="en-US"/>
              <a:t> </a:t>
            </a:r>
            <a:r>
              <a:rPr lang="en-US" altLang="zh-TW"/>
              <a:t>Demand</a:t>
            </a:r>
            <a:r>
              <a:rPr lang="zh-TW" altLang="en-US"/>
              <a:t> </a:t>
            </a:r>
            <a:r>
              <a:rPr lang="en-US" altLang="zh-TW"/>
              <a:t>in</a:t>
            </a:r>
            <a:r>
              <a:rPr lang="zh-TW" altLang="en-US"/>
              <a:t> </a:t>
            </a:r>
            <a:r>
              <a:rPr lang="en-US" altLang="zh-TW"/>
              <a:t>June</a:t>
            </a:r>
            <a:r>
              <a:rPr lang="zh-TW" altLang="en-US"/>
              <a:t> </a:t>
            </a:r>
            <a:r>
              <a:rPr lang="en-US" altLang="zh-TW"/>
              <a:t>&amp;</a:t>
            </a:r>
            <a:r>
              <a:rPr lang="zh-TW" altLang="en-US"/>
              <a:t> </a:t>
            </a:r>
            <a:r>
              <a:rPr lang="en-US" altLang="zh-TW"/>
              <a:t>July</a:t>
            </a:r>
            <a:endParaRPr lang="en-US"/>
          </a:p>
        </p:txBody>
      </p:sp>
      <p:pic>
        <p:nvPicPr>
          <p:cNvPr id="15" name="Picture 14">
            <a:extLst>
              <a:ext uri="{FF2B5EF4-FFF2-40B4-BE49-F238E27FC236}">
                <a16:creationId xmlns:a16="http://schemas.microsoft.com/office/drawing/2014/main" id="{E7DB5BB6-85BC-5A2A-210E-5A76F01A82D8}"/>
              </a:ext>
            </a:extLst>
          </p:cNvPr>
          <p:cNvPicPr>
            <a:picLocks noChangeAspect="1"/>
          </p:cNvPicPr>
          <p:nvPr/>
        </p:nvPicPr>
        <p:blipFill>
          <a:blip r:embed="rId4"/>
          <a:stretch>
            <a:fillRect/>
          </a:stretch>
        </p:blipFill>
        <p:spPr>
          <a:xfrm>
            <a:off x="2598323" y="2592117"/>
            <a:ext cx="7497377" cy="3294485"/>
          </a:xfrm>
          <a:prstGeom prst="rect">
            <a:avLst/>
          </a:prstGeom>
        </p:spPr>
      </p:pic>
    </p:spTree>
    <p:extLst>
      <p:ext uri="{BB962C8B-B14F-4D97-AF65-F5344CB8AC3E}">
        <p14:creationId xmlns:p14="http://schemas.microsoft.com/office/powerpoint/2010/main" val="2111549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E6B219-3661-030F-4267-C2EC655DCFF3}"/>
              </a:ext>
            </a:extLst>
          </p:cNvPr>
          <p:cNvPicPr>
            <a:picLocks noChangeAspect="1"/>
          </p:cNvPicPr>
          <p:nvPr/>
        </p:nvPicPr>
        <p:blipFill>
          <a:blip r:embed="rId3"/>
          <a:stretch>
            <a:fillRect/>
          </a:stretch>
        </p:blipFill>
        <p:spPr>
          <a:xfrm>
            <a:off x="2209799" y="2146847"/>
            <a:ext cx="7772400" cy="3247454"/>
          </a:xfrm>
          <a:prstGeom prst="rect">
            <a:avLst/>
          </a:prstGeom>
        </p:spPr>
      </p:pic>
      <p:sp>
        <p:nvSpPr>
          <p:cNvPr id="5" name="Title 1">
            <a:extLst>
              <a:ext uri="{FF2B5EF4-FFF2-40B4-BE49-F238E27FC236}">
                <a16:creationId xmlns:a16="http://schemas.microsoft.com/office/drawing/2014/main" id="{7BD73946-2EB1-E835-5216-640AE77CEC34}"/>
              </a:ext>
            </a:extLst>
          </p:cNvPr>
          <p:cNvSpPr>
            <a:spLocks noGrp="1"/>
          </p:cNvSpPr>
          <p:nvPr>
            <p:ph type="title"/>
          </p:nvPr>
        </p:nvSpPr>
        <p:spPr>
          <a:xfrm>
            <a:off x="950967" y="496520"/>
            <a:ext cx="10265600" cy="637600"/>
          </a:xfrm>
        </p:spPr>
        <p:txBody>
          <a:bodyPr/>
          <a:lstStyle/>
          <a:p>
            <a:r>
              <a:rPr lang="en-US" altLang="zh-TW"/>
              <a:t>Cluster</a:t>
            </a:r>
            <a:r>
              <a:rPr lang="zh-TW" altLang="en-US"/>
              <a:t> </a:t>
            </a:r>
            <a:r>
              <a:rPr lang="en-US" altLang="zh-TW"/>
              <a:t>17</a:t>
            </a:r>
            <a:endParaRPr lang="en-US"/>
          </a:p>
        </p:txBody>
      </p:sp>
    </p:spTree>
    <p:extLst>
      <p:ext uri="{BB962C8B-B14F-4D97-AF65-F5344CB8AC3E}">
        <p14:creationId xmlns:p14="http://schemas.microsoft.com/office/powerpoint/2010/main" val="3607472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2784" y="2065656"/>
            <a:ext cx="5932400" cy="2682800"/>
          </a:xfrm>
        </p:spPr>
        <p:txBody>
          <a:bodyPr anchor="ctr"/>
          <a:lstStyle/>
          <a:p>
            <a:r>
              <a:rPr lang="en-US"/>
              <a:t>OUTLINE</a:t>
            </a:r>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4" y="444179"/>
            <a:ext cx="8542904" cy="5034604"/>
            <a:chOff x="-1629762" y="-430244"/>
            <a:chExt cx="7313775" cy="6215669"/>
          </a:xfrm>
        </p:grpSpPr>
        <p:sp>
          <p:nvSpPr>
            <p:cNvPr id="5" name="Google Shape;60;p15">
              <a:extLst>
                <a:ext uri="{FF2B5EF4-FFF2-40B4-BE49-F238E27FC236}">
                  <a16:creationId xmlns:a16="http://schemas.microsoft.com/office/drawing/2014/main" id="{8412EC18-49B7-E128-FFB7-99D89D71C45A}"/>
                </a:ext>
              </a:extLst>
            </p:cNvPr>
            <p:cNvSpPr/>
            <p:nvPr/>
          </p:nvSpPr>
          <p:spPr>
            <a:xfrm>
              <a:off x="-1061106" y="783061"/>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911862" y="333111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EC809701-0721-7321-BD83-13A47EA08599}"/>
              </a:ext>
            </a:extLst>
          </p:cNvPr>
          <p:cNvSpPr txBox="1"/>
          <p:nvPr/>
        </p:nvSpPr>
        <p:spPr>
          <a:xfrm>
            <a:off x="809471" y="1595198"/>
            <a:ext cx="4492110"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23" name="TextBox 22">
            <a:extLst>
              <a:ext uri="{FF2B5EF4-FFF2-40B4-BE49-F238E27FC236}">
                <a16:creationId xmlns:a16="http://schemas.microsoft.com/office/drawing/2014/main" id="{C29F3FBB-3EEC-32A2-2E43-8158D3F3A557}"/>
              </a:ext>
            </a:extLst>
          </p:cNvPr>
          <p:cNvSpPr txBox="1"/>
          <p:nvPr/>
        </p:nvSpPr>
        <p:spPr>
          <a:xfrm>
            <a:off x="796686" y="2617309"/>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5" name="TextBox 24">
            <a:extLst>
              <a:ext uri="{FF2B5EF4-FFF2-40B4-BE49-F238E27FC236}">
                <a16:creationId xmlns:a16="http://schemas.microsoft.com/office/drawing/2014/main" id="{AD45FE25-0EF2-4D16-B6AC-2F83E3CC4217}"/>
              </a:ext>
            </a:extLst>
          </p:cNvPr>
          <p:cNvSpPr txBox="1"/>
          <p:nvPr/>
        </p:nvSpPr>
        <p:spPr>
          <a:xfrm>
            <a:off x="796686" y="3659950"/>
            <a:ext cx="2827467"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775865" y="4768567"/>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779225" y="5860883"/>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2496381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map of a city&#10;&#10;Description automatically generated">
            <a:extLst>
              <a:ext uri="{FF2B5EF4-FFF2-40B4-BE49-F238E27FC236}">
                <a16:creationId xmlns:a16="http://schemas.microsoft.com/office/drawing/2014/main" id="{CAF3C7CA-EFAD-51DC-63D4-15058CB0405B}"/>
              </a:ext>
            </a:extLst>
          </p:cNvPr>
          <p:cNvPicPr>
            <a:picLocks noChangeAspect="1"/>
          </p:cNvPicPr>
          <p:nvPr/>
        </p:nvPicPr>
        <p:blipFill>
          <a:blip r:embed="rId3"/>
          <a:stretch>
            <a:fillRect/>
          </a:stretch>
        </p:blipFill>
        <p:spPr>
          <a:xfrm>
            <a:off x="0" y="0"/>
            <a:ext cx="3191469" cy="2618641"/>
          </a:xfrm>
          <a:prstGeom prst="rect">
            <a:avLst/>
          </a:prstGeom>
        </p:spPr>
      </p:pic>
      <p:sp>
        <p:nvSpPr>
          <p:cNvPr id="2" name="Title 1">
            <a:extLst>
              <a:ext uri="{FF2B5EF4-FFF2-40B4-BE49-F238E27FC236}">
                <a16:creationId xmlns:a16="http://schemas.microsoft.com/office/drawing/2014/main" id="{56EEC7DB-E894-C3E0-6A94-B21E820361EB}"/>
              </a:ext>
            </a:extLst>
          </p:cNvPr>
          <p:cNvSpPr>
            <a:spLocks noGrp="1"/>
          </p:cNvSpPr>
          <p:nvPr>
            <p:ph type="title"/>
          </p:nvPr>
        </p:nvSpPr>
        <p:spPr>
          <a:xfrm>
            <a:off x="4513192" y="714740"/>
            <a:ext cx="7547508" cy="637600"/>
          </a:xfrm>
        </p:spPr>
        <p:txBody>
          <a:bodyPr/>
          <a:lstStyle/>
          <a:p>
            <a:r>
              <a:rPr lang="en-US" altLang="zh-TW"/>
              <a:t>Cluster15:</a:t>
            </a:r>
            <a:r>
              <a:rPr lang="zh-TW" altLang="en-US"/>
              <a:t> </a:t>
            </a:r>
            <a:r>
              <a:rPr lang="en-US" altLang="zh-TW"/>
              <a:t>Summer</a:t>
            </a:r>
            <a:r>
              <a:rPr lang="zh-TW" altLang="en-US"/>
              <a:t> </a:t>
            </a:r>
            <a:r>
              <a:rPr lang="en-US" altLang="zh-TW"/>
              <a:t>Break</a:t>
            </a:r>
            <a:endParaRPr lang="en-US"/>
          </a:p>
        </p:txBody>
      </p:sp>
      <p:pic>
        <p:nvPicPr>
          <p:cNvPr id="15" name="Picture 14">
            <a:extLst>
              <a:ext uri="{FF2B5EF4-FFF2-40B4-BE49-F238E27FC236}">
                <a16:creationId xmlns:a16="http://schemas.microsoft.com/office/drawing/2014/main" id="{E7DB5BB6-85BC-5A2A-210E-5A76F01A82D8}"/>
              </a:ext>
            </a:extLst>
          </p:cNvPr>
          <p:cNvPicPr>
            <a:picLocks noChangeAspect="1"/>
          </p:cNvPicPr>
          <p:nvPr/>
        </p:nvPicPr>
        <p:blipFill>
          <a:blip r:embed="rId4"/>
          <a:stretch>
            <a:fillRect/>
          </a:stretch>
        </p:blipFill>
        <p:spPr>
          <a:xfrm>
            <a:off x="2546537" y="2592117"/>
            <a:ext cx="7497377" cy="3294485"/>
          </a:xfrm>
          <a:prstGeom prst="rect">
            <a:avLst/>
          </a:prstGeom>
        </p:spPr>
      </p:pic>
      <p:sp>
        <p:nvSpPr>
          <p:cNvPr id="9" name="Rounded Rectangular Callout 8">
            <a:extLst>
              <a:ext uri="{FF2B5EF4-FFF2-40B4-BE49-F238E27FC236}">
                <a16:creationId xmlns:a16="http://schemas.microsoft.com/office/drawing/2014/main" id="{DA7A2CFB-6F9B-8CCE-68CC-0EA9370FA36E}"/>
              </a:ext>
            </a:extLst>
          </p:cNvPr>
          <p:cNvSpPr/>
          <p:nvPr/>
        </p:nvSpPr>
        <p:spPr>
          <a:xfrm>
            <a:off x="5185840" y="1909426"/>
            <a:ext cx="1313411" cy="733611"/>
          </a:xfrm>
          <a:prstGeom prst="wedgeRoundRectCallo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Mid</a:t>
            </a:r>
            <a:r>
              <a:rPr lang="zh-TW" altLang="en-US"/>
              <a:t> </a:t>
            </a:r>
            <a:r>
              <a:rPr lang="en-US" altLang="zh-TW"/>
              <a:t>May</a:t>
            </a:r>
            <a:r>
              <a:rPr lang="zh-TW" altLang="en-US"/>
              <a:t> </a:t>
            </a:r>
            <a:endParaRPr lang="en-US"/>
          </a:p>
        </p:txBody>
      </p:sp>
    </p:spTree>
    <p:extLst>
      <p:ext uri="{BB962C8B-B14F-4D97-AF65-F5344CB8AC3E}">
        <p14:creationId xmlns:p14="http://schemas.microsoft.com/office/powerpoint/2010/main" val="303553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051-0BF9-7455-0B3E-71236382BF2E}"/>
              </a:ext>
            </a:extLst>
          </p:cNvPr>
          <p:cNvSpPr>
            <a:spLocks noGrp="1"/>
          </p:cNvSpPr>
          <p:nvPr>
            <p:ph type="title"/>
          </p:nvPr>
        </p:nvSpPr>
        <p:spPr/>
        <p:txBody>
          <a:bodyPr/>
          <a:lstStyle/>
          <a:p>
            <a:pPr algn="ctr"/>
            <a:r>
              <a:rPr lang="en-US" altLang="zh-TW"/>
              <a:t>Cluster</a:t>
            </a:r>
            <a:r>
              <a:rPr lang="zh-TW" altLang="en-US"/>
              <a:t> </a:t>
            </a:r>
            <a:r>
              <a:rPr lang="en-US" altLang="zh-TW"/>
              <a:t>15:</a:t>
            </a:r>
            <a:r>
              <a:rPr lang="zh-TW" altLang="en-US"/>
              <a:t> </a:t>
            </a:r>
            <a:r>
              <a:rPr lang="en-US" altLang="zh-TW"/>
              <a:t>Fall</a:t>
            </a:r>
            <a:r>
              <a:rPr lang="zh-TW" altLang="en-US"/>
              <a:t> </a:t>
            </a:r>
            <a:r>
              <a:rPr lang="en-US" altLang="zh-TW"/>
              <a:t>term</a:t>
            </a:r>
            <a:r>
              <a:rPr lang="zh-TW" altLang="en-US"/>
              <a:t> </a:t>
            </a:r>
            <a:r>
              <a:rPr lang="en-US" altLang="zh-TW"/>
              <a:t>begins</a:t>
            </a:r>
            <a:r>
              <a:rPr lang="zh-TW" altLang="en-US"/>
              <a:t> </a:t>
            </a:r>
            <a:r>
              <a:rPr lang="en-US" altLang="zh-TW"/>
              <a:t>in</a:t>
            </a:r>
            <a:r>
              <a:rPr lang="zh-TW" altLang="en-US"/>
              <a:t> </a:t>
            </a:r>
            <a:r>
              <a:rPr lang="en-US" altLang="zh-TW"/>
              <a:t>Mid</a:t>
            </a:r>
            <a:r>
              <a:rPr lang="zh-TW" altLang="en-US"/>
              <a:t> </a:t>
            </a:r>
            <a:r>
              <a:rPr lang="en-US" altLang="zh-TW"/>
              <a:t>August</a:t>
            </a:r>
            <a:endParaRPr lang="en-US"/>
          </a:p>
        </p:txBody>
      </p:sp>
      <p:sp>
        <p:nvSpPr>
          <p:cNvPr id="3" name="Content Placeholder 2">
            <a:extLst>
              <a:ext uri="{FF2B5EF4-FFF2-40B4-BE49-F238E27FC236}">
                <a16:creationId xmlns:a16="http://schemas.microsoft.com/office/drawing/2014/main" id="{4E660690-1B9E-B09A-225C-4BE282291C81}"/>
              </a:ext>
            </a:extLst>
          </p:cNvPr>
          <p:cNvSpPr>
            <a:spLocks noGrp="1"/>
          </p:cNvSpPr>
          <p:nvPr>
            <p:ph idx="1"/>
          </p:nvPr>
        </p:nvSpPr>
        <p:spPr/>
        <p:txBody>
          <a:bodyPr/>
          <a:lstStyle/>
          <a:p>
            <a:endParaRPr lang="en-US"/>
          </a:p>
        </p:txBody>
      </p:sp>
      <p:sp>
        <p:nvSpPr>
          <p:cNvPr id="4" name="Rounded Rectangular Callout 3">
            <a:extLst>
              <a:ext uri="{FF2B5EF4-FFF2-40B4-BE49-F238E27FC236}">
                <a16:creationId xmlns:a16="http://schemas.microsoft.com/office/drawing/2014/main" id="{DB24DFBE-6EAB-EAA6-56FC-BC8C649563C8}"/>
              </a:ext>
            </a:extLst>
          </p:cNvPr>
          <p:cNvSpPr/>
          <p:nvPr/>
        </p:nvSpPr>
        <p:spPr>
          <a:xfrm>
            <a:off x="6496384" y="1364233"/>
            <a:ext cx="1313411" cy="733611"/>
          </a:xfrm>
          <a:prstGeom prst="wedgeRoundRectCallo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Mid</a:t>
            </a:r>
            <a:r>
              <a:rPr lang="zh-TW" altLang="en-US"/>
              <a:t> </a:t>
            </a:r>
            <a:r>
              <a:rPr lang="en-US" altLang="zh-TW"/>
              <a:t>Aug</a:t>
            </a:r>
            <a:r>
              <a:rPr lang="zh-TW" altLang="en-US"/>
              <a:t> </a:t>
            </a:r>
            <a:endParaRPr lang="en-US"/>
          </a:p>
        </p:txBody>
      </p:sp>
      <p:pic>
        <p:nvPicPr>
          <p:cNvPr id="5" name="Picture 4">
            <a:extLst>
              <a:ext uri="{FF2B5EF4-FFF2-40B4-BE49-F238E27FC236}">
                <a16:creationId xmlns:a16="http://schemas.microsoft.com/office/drawing/2014/main" id="{2A425E85-E56C-21D3-AE74-5A0FDECA3B9E}"/>
              </a:ext>
            </a:extLst>
          </p:cNvPr>
          <p:cNvPicPr>
            <a:picLocks noChangeAspect="1"/>
          </p:cNvPicPr>
          <p:nvPr/>
        </p:nvPicPr>
        <p:blipFill>
          <a:blip r:embed="rId3"/>
          <a:stretch>
            <a:fillRect/>
          </a:stretch>
        </p:blipFill>
        <p:spPr>
          <a:xfrm>
            <a:off x="2208179" y="2270244"/>
            <a:ext cx="7497377" cy="3294485"/>
          </a:xfrm>
          <a:prstGeom prst="rect">
            <a:avLst/>
          </a:prstGeom>
        </p:spPr>
      </p:pic>
    </p:spTree>
    <p:extLst>
      <p:ext uri="{BB962C8B-B14F-4D97-AF65-F5344CB8AC3E}">
        <p14:creationId xmlns:p14="http://schemas.microsoft.com/office/powerpoint/2010/main" val="399469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6DEBA-3FBF-8444-A229-39FC7C2FDBAE}"/>
              </a:ext>
            </a:extLst>
          </p:cNvPr>
          <p:cNvSpPr>
            <a:spLocks noGrp="1"/>
          </p:cNvSpPr>
          <p:nvPr>
            <p:ph type="title"/>
          </p:nvPr>
        </p:nvSpPr>
        <p:spPr/>
        <p:txBody>
          <a:bodyPr/>
          <a:lstStyle/>
          <a:p>
            <a:r>
              <a:rPr lang="en-US"/>
              <a:t>Feature Selection</a:t>
            </a:r>
          </a:p>
        </p:txBody>
      </p:sp>
      <p:sp>
        <p:nvSpPr>
          <p:cNvPr id="3" name="Content Placeholder 2">
            <a:extLst>
              <a:ext uri="{FF2B5EF4-FFF2-40B4-BE49-F238E27FC236}">
                <a16:creationId xmlns:a16="http://schemas.microsoft.com/office/drawing/2014/main" id="{A7739AFD-DBE6-2C55-3DAF-71C37F0B708F}"/>
              </a:ext>
            </a:extLst>
          </p:cNvPr>
          <p:cNvSpPr>
            <a:spLocks noGrp="1"/>
          </p:cNvSpPr>
          <p:nvPr>
            <p:ph idx="1"/>
          </p:nvPr>
        </p:nvSpPr>
        <p:spPr>
          <a:xfrm>
            <a:off x="562974" y="2791325"/>
            <a:ext cx="2587999" cy="3101983"/>
          </a:xfrm>
        </p:spPr>
        <p:txBody>
          <a:bodyPr/>
          <a:lstStyle/>
          <a:p>
            <a:r>
              <a:rPr lang="en-US"/>
              <a:t>Features that are Important</a:t>
            </a:r>
          </a:p>
          <a:p>
            <a:pPr lvl="1"/>
            <a:r>
              <a:rPr lang="en-US"/>
              <a:t>Start Station:</a:t>
            </a:r>
          </a:p>
          <a:p>
            <a:pPr lvl="2"/>
            <a:r>
              <a:rPr lang="en-US"/>
              <a:t>2, 3, 9, 14, 17, 18</a:t>
            </a:r>
          </a:p>
          <a:p>
            <a:pPr lvl="1"/>
            <a:r>
              <a:rPr lang="en-US"/>
              <a:t>Precipitation</a:t>
            </a:r>
          </a:p>
          <a:p>
            <a:pPr lvl="1"/>
            <a:r>
              <a:rPr lang="en-US"/>
              <a:t>If member is casual or non-casual</a:t>
            </a:r>
          </a:p>
          <a:p>
            <a:pPr lvl="1"/>
            <a:endParaRPr lang="en-US"/>
          </a:p>
          <a:p>
            <a:pPr lvl="1"/>
            <a:endParaRPr lang="en-US"/>
          </a:p>
        </p:txBody>
      </p:sp>
      <p:sp>
        <p:nvSpPr>
          <p:cNvPr id="4" name="Content Placeholder 2">
            <a:extLst>
              <a:ext uri="{FF2B5EF4-FFF2-40B4-BE49-F238E27FC236}">
                <a16:creationId xmlns:a16="http://schemas.microsoft.com/office/drawing/2014/main" id="{183443D4-319F-A74B-E748-FBEA94F7B1C6}"/>
              </a:ext>
            </a:extLst>
          </p:cNvPr>
          <p:cNvSpPr txBox="1">
            <a:spLocks/>
          </p:cNvSpPr>
          <p:nvPr/>
        </p:nvSpPr>
        <p:spPr>
          <a:xfrm>
            <a:off x="6683687" y="2791324"/>
            <a:ext cx="4066691"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t>Features that are less Important</a:t>
            </a:r>
          </a:p>
          <a:p>
            <a:pPr lvl="1"/>
            <a:r>
              <a:rPr lang="en-US"/>
              <a:t>Wind direction</a:t>
            </a:r>
          </a:p>
          <a:p>
            <a:pPr lvl="1"/>
            <a:r>
              <a:rPr lang="en-US"/>
              <a:t>Day of the week</a:t>
            </a:r>
          </a:p>
          <a:p>
            <a:pPr lvl="1"/>
            <a:r>
              <a:rPr lang="en-US"/>
              <a:t>Average sea-level air pressure</a:t>
            </a:r>
          </a:p>
          <a:p>
            <a:pPr lvl="1"/>
            <a:r>
              <a:rPr lang="en-US"/>
              <a:t>Wind Speed</a:t>
            </a:r>
          </a:p>
          <a:p>
            <a:pPr lvl="1"/>
            <a:endParaRPr lang="en-US"/>
          </a:p>
        </p:txBody>
      </p:sp>
    </p:spTree>
    <p:extLst>
      <p:ext uri="{BB962C8B-B14F-4D97-AF65-F5344CB8AC3E}">
        <p14:creationId xmlns:p14="http://schemas.microsoft.com/office/powerpoint/2010/main" val="3467128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2784" y="2065656"/>
            <a:ext cx="5932400" cy="2682800"/>
          </a:xfrm>
        </p:spPr>
        <p:txBody>
          <a:bodyPr anchor="ctr"/>
          <a:lstStyle/>
          <a:p>
            <a:r>
              <a:rPr lang="en-US"/>
              <a:t>OUTLINE</a:t>
            </a:r>
          </a:p>
        </p:txBody>
      </p:sp>
      <p:sp>
        <p:nvSpPr>
          <p:cNvPr id="3" name="Subtitle 2">
            <a:extLst>
              <a:ext uri="{FF2B5EF4-FFF2-40B4-BE49-F238E27FC236}">
                <a16:creationId xmlns:a16="http://schemas.microsoft.com/office/drawing/2014/main" id="{1D7251B7-8EED-D306-1746-F5D3F8BF19D3}"/>
              </a:ext>
            </a:extLst>
          </p:cNvPr>
          <p:cNvSpPr>
            <a:spLocks noGrp="1"/>
          </p:cNvSpPr>
          <p:nvPr>
            <p:ph type="subTitle" idx="1"/>
          </p:nvPr>
        </p:nvSpPr>
        <p:spPr>
          <a:xfrm>
            <a:off x="248442" y="2574280"/>
            <a:ext cx="4897759" cy="918080"/>
          </a:xfrm>
        </p:spPr>
        <p:txBody>
          <a:bodyPr/>
          <a:lstStyle/>
          <a:p>
            <a:endParaRPr lang="en-US"/>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5" y="444179"/>
            <a:ext cx="8693937" cy="5034608"/>
            <a:chOff x="-1629762" y="-430244"/>
            <a:chExt cx="7443077" cy="6215669"/>
          </a:xfrm>
        </p:grpSpPr>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p15">
              <a:extLst>
                <a:ext uri="{FF2B5EF4-FFF2-40B4-BE49-F238E27FC236}">
                  <a16:creationId xmlns:a16="http://schemas.microsoft.com/office/drawing/2014/main" id="{8412EC18-49B7-E128-FFB7-99D89D71C45A}"/>
                </a:ext>
              </a:extLst>
            </p:cNvPr>
            <p:cNvSpPr/>
            <p:nvPr/>
          </p:nvSpPr>
          <p:spPr>
            <a:xfrm>
              <a:off x="-931804" y="800507"/>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911862" y="333111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p15">
              <a:extLst>
                <a:ext uri="{FF2B5EF4-FFF2-40B4-BE49-F238E27FC236}">
                  <a16:creationId xmlns:a16="http://schemas.microsoft.com/office/drawing/2014/main" id="{56CDCA7D-910B-0CB4-098A-310C43B3718D}"/>
                </a:ext>
              </a:extLst>
            </p:cNvPr>
            <p:cNvSpPr/>
            <p:nvPr/>
          </p:nvSpPr>
          <p:spPr>
            <a:xfrm>
              <a:off x="3261892" y="3594525"/>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2" name="Google Shape;72;p15">
              <a:extLst>
                <a:ext uri="{FF2B5EF4-FFF2-40B4-BE49-F238E27FC236}">
                  <a16:creationId xmlns:a16="http://schemas.microsoft.com/office/drawing/2014/main" id="{6C2F0265-DE0B-9CCD-CA8B-5D9A9CDD2784}"/>
                </a:ext>
              </a:extLst>
            </p:cNvPr>
            <p:cNvSpPr/>
            <p:nvPr/>
          </p:nvSpPr>
          <p:spPr>
            <a:xfrm>
              <a:off x="3160673" y="1147222"/>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 name="Google Shape;74;p15">
              <a:extLst>
                <a:ext uri="{FF2B5EF4-FFF2-40B4-BE49-F238E27FC236}">
                  <a16:creationId xmlns:a16="http://schemas.microsoft.com/office/drawing/2014/main" id="{476BD077-480D-0C45-2C67-4D0EFC8DD449}"/>
                </a:ext>
              </a:extLst>
            </p:cNvPr>
            <p:cNvSpPr/>
            <p:nvPr/>
          </p:nvSpPr>
          <p:spPr>
            <a:xfrm>
              <a:off x="3979805" y="4823967"/>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19" name="TextBox 18">
            <a:extLst>
              <a:ext uri="{FF2B5EF4-FFF2-40B4-BE49-F238E27FC236}">
                <a16:creationId xmlns:a16="http://schemas.microsoft.com/office/drawing/2014/main" id="{EC809701-0721-7321-BD83-13A47EA08599}"/>
              </a:ext>
            </a:extLst>
          </p:cNvPr>
          <p:cNvSpPr txBox="1"/>
          <p:nvPr/>
        </p:nvSpPr>
        <p:spPr>
          <a:xfrm>
            <a:off x="865703" y="1649645"/>
            <a:ext cx="6637672"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23" name="TextBox 22">
            <a:extLst>
              <a:ext uri="{FF2B5EF4-FFF2-40B4-BE49-F238E27FC236}">
                <a16:creationId xmlns:a16="http://schemas.microsoft.com/office/drawing/2014/main" id="{C29F3FBB-3EEC-32A2-2E43-8158D3F3A557}"/>
              </a:ext>
            </a:extLst>
          </p:cNvPr>
          <p:cNvSpPr txBox="1"/>
          <p:nvPr/>
        </p:nvSpPr>
        <p:spPr>
          <a:xfrm>
            <a:off x="874405" y="2603206"/>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5" name="TextBox 24">
            <a:extLst>
              <a:ext uri="{FF2B5EF4-FFF2-40B4-BE49-F238E27FC236}">
                <a16:creationId xmlns:a16="http://schemas.microsoft.com/office/drawing/2014/main" id="{AD45FE25-0EF2-4D16-B6AC-2F83E3CC4217}"/>
              </a:ext>
            </a:extLst>
          </p:cNvPr>
          <p:cNvSpPr txBox="1"/>
          <p:nvPr/>
        </p:nvSpPr>
        <p:spPr>
          <a:xfrm>
            <a:off x="860658" y="3663013"/>
            <a:ext cx="3377272"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860658" y="4779626"/>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807801" y="5860883"/>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1063962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2784" y="2065656"/>
            <a:ext cx="5932400" cy="2682800"/>
          </a:xfrm>
        </p:spPr>
        <p:txBody>
          <a:bodyPr anchor="ctr"/>
          <a:lstStyle/>
          <a:p>
            <a:r>
              <a:rPr lang="en-US" sz="6600"/>
              <a:t>Random Forest for Bike Type Prediction</a:t>
            </a:r>
          </a:p>
        </p:txBody>
      </p:sp>
      <p:sp>
        <p:nvSpPr>
          <p:cNvPr id="3" name="Subtitle 2">
            <a:extLst>
              <a:ext uri="{FF2B5EF4-FFF2-40B4-BE49-F238E27FC236}">
                <a16:creationId xmlns:a16="http://schemas.microsoft.com/office/drawing/2014/main" id="{1D7251B7-8EED-D306-1746-F5D3F8BF19D3}"/>
              </a:ext>
            </a:extLst>
          </p:cNvPr>
          <p:cNvSpPr>
            <a:spLocks noGrp="1"/>
          </p:cNvSpPr>
          <p:nvPr>
            <p:ph type="subTitle" idx="1"/>
          </p:nvPr>
        </p:nvSpPr>
        <p:spPr>
          <a:xfrm>
            <a:off x="6642784" y="5096798"/>
            <a:ext cx="4897759" cy="918080"/>
          </a:xfrm>
        </p:spPr>
        <p:txBody>
          <a:bodyPr/>
          <a:lstStyle/>
          <a:p>
            <a:endParaRPr lang="en-US"/>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5" y="444179"/>
            <a:ext cx="8847337" cy="5034606"/>
            <a:chOff x="-1629762" y="-430244"/>
            <a:chExt cx="7574406" cy="6215669"/>
          </a:xfrm>
        </p:grpSpPr>
        <p:sp>
          <p:nvSpPr>
            <p:cNvPr id="5" name="Google Shape;60;p15">
              <a:extLst>
                <a:ext uri="{FF2B5EF4-FFF2-40B4-BE49-F238E27FC236}">
                  <a16:creationId xmlns:a16="http://schemas.microsoft.com/office/drawing/2014/main" id="{8412EC18-49B7-E128-FFB7-99D89D71C45A}"/>
                </a:ext>
              </a:extLst>
            </p:cNvPr>
            <p:cNvSpPr/>
            <p:nvPr/>
          </p:nvSpPr>
          <p:spPr>
            <a:xfrm>
              <a:off x="-800475" y="801367"/>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507139" y="333583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EC809701-0721-7321-BD83-13A47EA08599}"/>
              </a:ext>
            </a:extLst>
          </p:cNvPr>
          <p:cNvSpPr txBox="1"/>
          <p:nvPr/>
        </p:nvSpPr>
        <p:spPr>
          <a:xfrm>
            <a:off x="865703" y="1649645"/>
            <a:ext cx="4022175"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25" name="TextBox 24">
            <a:extLst>
              <a:ext uri="{FF2B5EF4-FFF2-40B4-BE49-F238E27FC236}">
                <a16:creationId xmlns:a16="http://schemas.microsoft.com/office/drawing/2014/main" id="{AD45FE25-0EF2-4D16-B6AC-2F83E3CC4217}"/>
              </a:ext>
            </a:extLst>
          </p:cNvPr>
          <p:cNvSpPr txBox="1"/>
          <p:nvPr/>
        </p:nvSpPr>
        <p:spPr>
          <a:xfrm>
            <a:off x="860658" y="3663013"/>
            <a:ext cx="2411180"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3" name="TextBox 22">
            <a:extLst>
              <a:ext uri="{FF2B5EF4-FFF2-40B4-BE49-F238E27FC236}">
                <a16:creationId xmlns:a16="http://schemas.microsoft.com/office/drawing/2014/main" id="{C29F3FBB-3EEC-32A2-2E43-8158D3F3A557}"/>
              </a:ext>
            </a:extLst>
          </p:cNvPr>
          <p:cNvSpPr txBox="1"/>
          <p:nvPr/>
        </p:nvSpPr>
        <p:spPr>
          <a:xfrm>
            <a:off x="874405" y="2603206"/>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860658" y="4779626"/>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789101" y="5827127"/>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1421867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cxnSp>
        <p:nvCxnSpPr>
          <p:cNvPr id="1596" name="Google Shape;1596;p54"/>
          <p:cNvCxnSpPr/>
          <p:nvPr/>
        </p:nvCxnSpPr>
        <p:spPr>
          <a:xfrm>
            <a:off x="2705100" y="3035300"/>
            <a:ext cx="6769200" cy="0"/>
          </a:xfrm>
          <a:prstGeom prst="straightConnector1">
            <a:avLst/>
          </a:prstGeom>
          <a:noFill/>
          <a:ln w="9525" cap="flat" cmpd="sng">
            <a:solidFill>
              <a:schemeClr val="dk1"/>
            </a:solidFill>
            <a:prstDash val="solid"/>
            <a:round/>
            <a:headEnd type="none" w="med" len="med"/>
            <a:tailEnd type="none" w="med" len="med"/>
          </a:ln>
        </p:spPr>
      </p:cxnSp>
      <p:sp>
        <p:nvSpPr>
          <p:cNvPr id="1598" name="Google Shape;1598;p54"/>
          <p:cNvSpPr txBox="1">
            <a:spLocks noGrp="1"/>
          </p:cNvSpPr>
          <p:nvPr>
            <p:ph type="body" idx="4294967295"/>
          </p:nvPr>
        </p:nvSpPr>
        <p:spPr>
          <a:xfrm>
            <a:off x="950967" y="3676536"/>
            <a:ext cx="2566400" cy="870800"/>
          </a:xfrm>
          <a:prstGeom prst="rect">
            <a:avLst/>
          </a:prstGeom>
        </p:spPr>
        <p:txBody>
          <a:bodyPr spcFirstLastPara="1" wrap="square" lIns="121900" tIns="121900" rIns="121900" bIns="121900" anchor="t" anchorCtr="0">
            <a:noAutofit/>
          </a:bodyPr>
          <a:lstStyle/>
          <a:p>
            <a:pPr marL="0" indent="0" algn="ctr">
              <a:spcAft>
                <a:spcPts val="2133"/>
              </a:spcAft>
              <a:buNone/>
            </a:pPr>
            <a:r>
              <a:rPr lang="en">
                <a:latin typeface="Kanit Light"/>
                <a:ea typeface="Kanit Light"/>
                <a:cs typeface="Kanit Light"/>
                <a:sym typeface="Kanit Light"/>
              </a:rPr>
              <a:t>Remove outliers:</a:t>
            </a:r>
          </a:p>
          <a:p>
            <a:pPr marL="0" indent="0" algn="ctr">
              <a:spcAft>
                <a:spcPts val="933"/>
              </a:spcAft>
              <a:buNone/>
            </a:pPr>
            <a:r>
              <a:rPr lang="en">
                <a:latin typeface="Kanit Light"/>
                <a:ea typeface="Kanit Light"/>
                <a:cs typeface="Kanit Light"/>
                <a:sym typeface="Kanit Light"/>
              </a:rPr>
              <a:t>Trip duration &lt;= 1 min</a:t>
            </a:r>
          </a:p>
          <a:p>
            <a:pPr marL="0" indent="0" algn="ctr">
              <a:spcAft>
                <a:spcPts val="933"/>
              </a:spcAft>
              <a:buNone/>
            </a:pPr>
            <a:r>
              <a:rPr lang="en">
                <a:latin typeface="Kanit Light"/>
                <a:ea typeface="Kanit Light"/>
                <a:cs typeface="Kanit Light"/>
                <a:sym typeface="Kanit Light"/>
              </a:rPr>
              <a:t>Trip duration &gt;= 3 std</a:t>
            </a:r>
          </a:p>
          <a:p>
            <a:pPr marL="0" indent="0" algn="ctr">
              <a:spcAft>
                <a:spcPts val="2133"/>
              </a:spcAft>
              <a:buNone/>
            </a:pPr>
            <a:r>
              <a:rPr lang="en">
                <a:latin typeface="Kanit Light"/>
                <a:ea typeface="Kanit Light"/>
                <a:cs typeface="Kanit Light"/>
                <a:sym typeface="Kanit Light"/>
              </a:rPr>
              <a:t> </a:t>
            </a:r>
            <a:endParaRPr>
              <a:latin typeface="Kanit Light"/>
              <a:ea typeface="Kanit Light"/>
              <a:cs typeface="Kanit Light"/>
              <a:sym typeface="Kanit Light"/>
            </a:endParaRPr>
          </a:p>
        </p:txBody>
      </p:sp>
      <p:sp>
        <p:nvSpPr>
          <p:cNvPr id="1599" name="Google Shape;1599;p54"/>
          <p:cNvSpPr txBox="1">
            <a:spLocks noGrp="1"/>
          </p:cNvSpPr>
          <p:nvPr>
            <p:ph type="body" idx="4294967295"/>
          </p:nvPr>
        </p:nvSpPr>
        <p:spPr>
          <a:xfrm>
            <a:off x="3517367" y="3669168"/>
            <a:ext cx="2566400" cy="870800"/>
          </a:xfrm>
          <a:prstGeom prst="rect">
            <a:avLst/>
          </a:prstGeom>
        </p:spPr>
        <p:txBody>
          <a:bodyPr spcFirstLastPara="1" wrap="square" lIns="121900" tIns="121900" rIns="121900" bIns="121900" anchor="t" anchorCtr="0">
            <a:noAutofit/>
          </a:bodyPr>
          <a:lstStyle/>
          <a:p>
            <a:pPr marL="0" indent="0" algn="ctr">
              <a:spcAft>
                <a:spcPts val="933"/>
              </a:spcAft>
              <a:buNone/>
            </a:pPr>
            <a:r>
              <a:rPr lang="en">
                <a:latin typeface="Kanit Light"/>
                <a:ea typeface="Kanit Light"/>
                <a:cs typeface="Kanit Light"/>
                <a:sym typeface="Kanit Light"/>
              </a:rPr>
              <a:t>Drop rows, and weather columns that as too much NA values:</a:t>
            </a:r>
          </a:p>
          <a:p>
            <a:pPr marL="0" indent="0" algn="ctr">
              <a:spcAft>
                <a:spcPts val="933"/>
              </a:spcAft>
              <a:buNone/>
            </a:pPr>
            <a:r>
              <a:rPr lang="en">
                <a:latin typeface="Kanit Light"/>
                <a:ea typeface="Kanit Light"/>
                <a:cs typeface="Kanit Light"/>
                <a:sym typeface="Kanit Light"/>
              </a:rPr>
              <a:t>Snow</a:t>
            </a:r>
          </a:p>
          <a:p>
            <a:pPr marL="0" indent="0" algn="ctr">
              <a:spcAft>
                <a:spcPts val="933"/>
              </a:spcAft>
              <a:buNone/>
            </a:pPr>
            <a:r>
              <a:rPr lang="en">
                <a:latin typeface="Kanit Light"/>
                <a:ea typeface="Kanit Light"/>
                <a:cs typeface="Kanit Light"/>
                <a:sym typeface="Kanit Light"/>
              </a:rPr>
              <a:t>Daily Sunshine Time in Minute</a:t>
            </a:r>
          </a:p>
          <a:p>
            <a:pPr marL="0" indent="0" algn="ctr">
              <a:spcAft>
                <a:spcPts val="933"/>
              </a:spcAft>
              <a:buNone/>
            </a:pPr>
            <a:r>
              <a:rPr lang="en">
                <a:latin typeface="Kanit Light"/>
                <a:ea typeface="Kanit Light"/>
                <a:cs typeface="Kanit Light"/>
                <a:sym typeface="Kanit Light"/>
              </a:rPr>
              <a:t>Peak Wind Gust</a:t>
            </a:r>
          </a:p>
          <a:p>
            <a:pPr marL="0" indent="0" algn="ctr">
              <a:spcAft>
                <a:spcPts val="2133"/>
              </a:spcAft>
              <a:buNone/>
            </a:pPr>
            <a:endParaRPr lang="en">
              <a:latin typeface="Kanit Light"/>
              <a:ea typeface="Kanit Light"/>
              <a:cs typeface="Kanit Light"/>
              <a:sym typeface="Kanit Light"/>
            </a:endParaRPr>
          </a:p>
          <a:p>
            <a:pPr marL="0" indent="0" algn="ctr">
              <a:spcAft>
                <a:spcPts val="2133"/>
              </a:spcAft>
              <a:buNone/>
            </a:pPr>
            <a:endParaRPr lang="en">
              <a:latin typeface="Kanit Light"/>
              <a:ea typeface="Kanit Light"/>
              <a:cs typeface="Kanit Light"/>
              <a:sym typeface="Kanit Light"/>
            </a:endParaRPr>
          </a:p>
          <a:p>
            <a:pPr marL="0" indent="0" algn="ctr">
              <a:spcAft>
                <a:spcPts val="2133"/>
              </a:spcAft>
              <a:buNone/>
            </a:pPr>
            <a:endParaRPr lang="en">
              <a:latin typeface="Kanit Light"/>
              <a:ea typeface="Kanit Light"/>
              <a:cs typeface="Kanit Light"/>
              <a:sym typeface="Kanit Light"/>
            </a:endParaRPr>
          </a:p>
        </p:txBody>
      </p:sp>
      <p:sp>
        <p:nvSpPr>
          <p:cNvPr id="1600" name="Google Shape;1600;p54"/>
          <p:cNvSpPr txBox="1">
            <a:spLocks noGrp="1"/>
          </p:cNvSpPr>
          <p:nvPr>
            <p:ph type="body" idx="4294967295"/>
          </p:nvPr>
        </p:nvSpPr>
        <p:spPr>
          <a:xfrm>
            <a:off x="6083767" y="3672833"/>
            <a:ext cx="2566400" cy="870800"/>
          </a:xfrm>
          <a:prstGeom prst="rect">
            <a:avLst/>
          </a:prstGeom>
        </p:spPr>
        <p:txBody>
          <a:bodyPr spcFirstLastPara="1" wrap="square" lIns="121900" tIns="121900" rIns="121900" bIns="121900" anchor="t" anchorCtr="0">
            <a:noAutofit/>
          </a:bodyPr>
          <a:lstStyle/>
          <a:p>
            <a:pPr marL="0" indent="0" algn="ctr">
              <a:spcAft>
                <a:spcPts val="2133"/>
              </a:spcAft>
              <a:buNone/>
            </a:pPr>
            <a:r>
              <a:rPr lang="en-CA">
                <a:latin typeface="Kanit Light"/>
                <a:ea typeface="Kanit Light"/>
                <a:cs typeface="Kanit Light"/>
                <a:sym typeface="Kanit Light"/>
              </a:rPr>
              <a:t>Drop columns that we don’t have information on prior to a trip:</a:t>
            </a:r>
          </a:p>
          <a:p>
            <a:pPr marL="0" indent="0" algn="ctr">
              <a:spcAft>
                <a:spcPts val="933"/>
              </a:spcAft>
              <a:buNone/>
            </a:pPr>
            <a:r>
              <a:rPr lang="en-CA">
                <a:latin typeface="Kanit Light"/>
                <a:ea typeface="Kanit Light"/>
                <a:cs typeface="Kanit Light"/>
                <a:sym typeface="Kanit Light"/>
              </a:rPr>
              <a:t>End Station Cluster</a:t>
            </a:r>
          </a:p>
          <a:p>
            <a:pPr marL="0" indent="0" algn="ctr">
              <a:spcAft>
                <a:spcPts val="933"/>
              </a:spcAft>
              <a:buNone/>
            </a:pPr>
            <a:r>
              <a:rPr lang="en-CA">
                <a:latin typeface="Kanit Light"/>
                <a:ea typeface="Kanit Light"/>
                <a:cs typeface="Kanit Light"/>
                <a:sym typeface="Kanit Light"/>
              </a:rPr>
              <a:t>End Station Long/Latitude</a:t>
            </a:r>
          </a:p>
          <a:p>
            <a:pPr marL="0" indent="0" algn="ctr">
              <a:spcAft>
                <a:spcPts val="933"/>
              </a:spcAft>
              <a:buNone/>
            </a:pPr>
            <a:r>
              <a:rPr lang="en-CA">
                <a:latin typeface="Kanit Light"/>
                <a:ea typeface="Kanit Light"/>
                <a:cs typeface="Kanit Light"/>
                <a:sym typeface="Kanit Light"/>
              </a:rPr>
              <a:t>Trip Duration</a:t>
            </a:r>
          </a:p>
          <a:p>
            <a:pPr marL="0" indent="0" algn="ctr">
              <a:spcAft>
                <a:spcPts val="933"/>
              </a:spcAft>
              <a:buNone/>
            </a:pPr>
            <a:r>
              <a:rPr lang="en">
                <a:latin typeface="Kanit Light"/>
                <a:ea typeface="Kanit Light"/>
                <a:cs typeface="Kanit Light"/>
                <a:sym typeface="Kanit Light"/>
              </a:rPr>
              <a:t> Distance Travelled</a:t>
            </a:r>
          </a:p>
        </p:txBody>
      </p:sp>
      <p:sp>
        <p:nvSpPr>
          <p:cNvPr id="1601" name="Google Shape;1601;p54"/>
          <p:cNvSpPr txBox="1">
            <a:spLocks noGrp="1"/>
          </p:cNvSpPr>
          <p:nvPr>
            <p:ph type="body" idx="4294967295"/>
          </p:nvPr>
        </p:nvSpPr>
        <p:spPr>
          <a:xfrm>
            <a:off x="8650167" y="3669169"/>
            <a:ext cx="2566400" cy="870800"/>
          </a:xfrm>
          <a:prstGeom prst="rect">
            <a:avLst/>
          </a:prstGeom>
        </p:spPr>
        <p:txBody>
          <a:bodyPr spcFirstLastPara="1" wrap="square" lIns="121900" tIns="121900" rIns="121900" bIns="121900" anchor="t" anchorCtr="0">
            <a:noAutofit/>
          </a:bodyPr>
          <a:lstStyle/>
          <a:p>
            <a:pPr marL="0" indent="0" algn="ctr">
              <a:spcAft>
                <a:spcPts val="2133"/>
              </a:spcAft>
              <a:buNone/>
            </a:pPr>
            <a:r>
              <a:rPr lang="en-CA" err="1">
                <a:latin typeface="Kanit Light"/>
                <a:ea typeface="Kanit Light"/>
                <a:cs typeface="Kanit Light"/>
                <a:sym typeface="Kanit Light"/>
              </a:rPr>
              <a:t>Dummify</a:t>
            </a:r>
            <a:r>
              <a:rPr lang="en-CA">
                <a:latin typeface="Kanit Light"/>
                <a:ea typeface="Kanit Light"/>
                <a:cs typeface="Kanit Light"/>
                <a:sym typeface="Kanit Light"/>
              </a:rPr>
              <a:t> categorical variables:</a:t>
            </a:r>
          </a:p>
          <a:p>
            <a:pPr marL="0" indent="0" algn="ctr">
              <a:spcAft>
                <a:spcPts val="933"/>
              </a:spcAft>
              <a:buNone/>
            </a:pPr>
            <a:r>
              <a:rPr lang="en-CA">
                <a:latin typeface="Kanit Light"/>
                <a:ea typeface="Kanit Light"/>
                <a:cs typeface="Kanit Light"/>
                <a:sym typeface="Kanit Light"/>
              </a:rPr>
              <a:t>Start Station Cluster</a:t>
            </a:r>
          </a:p>
          <a:p>
            <a:pPr marL="0" indent="0" algn="ctr">
              <a:spcAft>
                <a:spcPts val="933"/>
              </a:spcAft>
              <a:buNone/>
            </a:pPr>
            <a:r>
              <a:rPr lang="en-CA">
                <a:latin typeface="Kanit Light"/>
                <a:ea typeface="Kanit Light"/>
                <a:cs typeface="Kanit Light"/>
                <a:sym typeface="Kanit Light"/>
              </a:rPr>
              <a:t>Month</a:t>
            </a:r>
          </a:p>
          <a:p>
            <a:pPr marL="0" indent="0" algn="ctr">
              <a:spcAft>
                <a:spcPts val="933"/>
              </a:spcAft>
              <a:buNone/>
            </a:pPr>
            <a:r>
              <a:rPr lang="en-CA">
                <a:latin typeface="Kanit Light"/>
                <a:ea typeface="Kanit Light"/>
                <a:cs typeface="Kanit Light"/>
                <a:sym typeface="Kanit Light"/>
              </a:rPr>
              <a:t>Day of the Week</a:t>
            </a:r>
          </a:p>
          <a:p>
            <a:pPr marL="0" indent="0" algn="ctr">
              <a:spcAft>
                <a:spcPts val="933"/>
              </a:spcAft>
              <a:buNone/>
            </a:pPr>
            <a:r>
              <a:rPr lang="en-CA">
                <a:latin typeface="Kanit Light"/>
                <a:ea typeface="Kanit Light"/>
                <a:cs typeface="Kanit Light"/>
                <a:sym typeface="Kanit Light"/>
              </a:rPr>
              <a:t>Member/Casual Rider</a:t>
            </a:r>
          </a:p>
          <a:p>
            <a:pPr marL="0" indent="0" algn="ctr">
              <a:spcAft>
                <a:spcPts val="933"/>
              </a:spcAft>
              <a:buNone/>
            </a:pPr>
            <a:r>
              <a:rPr lang="en-CA">
                <a:latin typeface="Kanit Light"/>
                <a:ea typeface="Kanit Light"/>
                <a:cs typeface="Kanit Light"/>
                <a:sym typeface="Kanit Light"/>
              </a:rPr>
              <a:t>Hour</a:t>
            </a:r>
          </a:p>
          <a:p>
            <a:pPr marL="0" indent="0" algn="ctr">
              <a:spcAft>
                <a:spcPts val="2133"/>
              </a:spcAft>
              <a:buNone/>
            </a:pPr>
            <a:endParaRPr>
              <a:latin typeface="Kanit Light"/>
              <a:ea typeface="Kanit Light"/>
              <a:cs typeface="Kanit Light"/>
              <a:sym typeface="Kanit Light"/>
            </a:endParaRPr>
          </a:p>
        </p:txBody>
      </p:sp>
      <p:sp>
        <p:nvSpPr>
          <p:cNvPr id="1602" name="Google Shape;1602;p54"/>
          <p:cNvSpPr/>
          <p:nvPr/>
        </p:nvSpPr>
        <p:spPr>
          <a:xfrm>
            <a:off x="1764167" y="2552600"/>
            <a:ext cx="940000" cy="9400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1603" name="Google Shape;1603;p54"/>
          <p:cNvSpPr/>
          <p:nvPr/>
        </p:nvSpPr>
        <p:spPr>
          <a:xfrm>
            <a:off x="4330567" y="2552600"/>
            <a:ext cx="940000" cy="940000"/>
          </a:xfrm>
          <a:prstGeom prst="ellipse">
            <a:avLst/>
          </a:prstGeom>
          <a:solidFill>
            <a:schemeClr val="lt2"/>
          </a:solidFill>
          <a:ln>
            <a:noFill/>
          </a:ln>
        </p:spPr>
        <p:txBody>
          <a:bodyPr spcFirstLastPara="1" wrap="square" lIns="121900" tIns="121900" rIns="121900" bIns="121900" anchor="ctr" anchorCtr="0">
            <a:noAutofit/>
          </a:bodyPr>
          <a:lstStyle/>
          <a:p>
            <a:endParaRPr sz="1867"/>
          </a:p>
        </p:txBody>
      </p:sp>
      <p:sp>
        <p:nvSpPr>
          <p:cNvPr id="1604" name="Google Shape;1604;p54"/>
          <p:cNvSpPr/>
          <p:nvPr/>
        </p:nvSpPr>
        <p:spPr>
          <a:xfrm>
            <a:off x="6896967" y="2552600"/>
            <a:ext cx="940000" cy="940000"/>
          </a:xfrm>
          <a:prstGeom prst="ellipse">
            <a:avLst/>
          </a:prstGeom>
          <a:solidFill>
            <a:schemeClr val="accent4"/>
          </a:solidFill>
          <a:ln>
            <a:noFill/>
          </a:ln>
        </p:spPr>
        <p:txBody>
          <a:bodyPr spcFirstLastPara="1" wrap="square" lIns="121900" tIns="121900" rIns="121900" bIns="121900" anchor="ctr" anchorCtr="0">
            <a:noAutofit/>
          </a:bodyPr>
          <a:lstStyle/>
          <a:p>
            <a:endParaRPr sz="1867"/>
          </a:p>
        </p:txBody>
      </p:sp>
      <p:sp>
        <p:nvSpPr>
          <p:cNvPr id="1605" name="Google Shape;1605;p54"/>
          <p:cNvSpPr/>
          <p:nvPr/>
        </p:nvSpPr>
        <p:spPr>
          <a:xfrm>
            <a:off x="9463367" y="2552600"/>
            <a:ext cx="940000" cy="940000"/>
          </a:xfrm>
          <a:prstGeom prst="ellipse">
            <a:avLst/>
          </a:prstGeom>
          <a:solidFill>
            <a:schemeClr val="accent3"/>
          </a:solidFill>
          <a:ln>
            <a:noFill/>
          </a:ln>
        </p:spPr>
        <p:txBody>
          <a:bodyPr spcFirstLastPara="1" wrap="square" lIns="121900" tIns="121900" rIns="121900" bIns="121900" anchor="ctr" anchorCtr="0">
            <a:noAutofit/>
          </a:bodyPr>
          <a:lstStyle/>
          <a:p>
            <a:endParaRPr sz="1867"/>
          </a:p>
        </p:txBody>
      </p:sp>
      <p:sp>
        <p:nvSpPr>
          <p:cNvPr id="1606" name="Google Shape;1606;p54"/>
          <p:cNvSpPr txBox="1">
            <a:spLocks noGrp="1"/>
          </p:cNvSpPr>
          <p:nvPr>
            <p:ph type="subTitle" idx="4294967295"/>
          </p:nvPr>
        </p:nvSpPr>
        <p:spPr>
          <a:xfrm>
            <a:off x="950967" y="2662567"/>
            <a:ext cx="25664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3200">
                <a:solidFill>
                  <a:schemeClr val="lt1"/>
                </a:solidFill>
                <a:latin typeface="Bree Serif"/>
                <a:ea typeface="Bree Serif"/>
                <a:cs typeface="Bree Serif"/>
                <a:sym typeface="Bree Serif"/>
              </a:rPr>
              <a:t>1</a:t>
            </a:r>
            <a:endParaRPr sz="3200">
              <a:solidFill>
                <a:schemeClr val="lt1"/>
              </a:solidFill>
              <a:latin typeface="Bree Serif"/>
              <a:ea typeface="Bree Serif"/>
              <a:cs typeface="Bree Serif"/>
              <a:sym typeface="Bree Serif"/>
            </a:endParaRPr>
          </a:p>
        </p:txBody>
      </p:sp>
      <p:sp>
        <p:nvSpPr>
          <p:cNvPr id="1607" name="Google Shape;1607;p54"/>
          <p:cNvSpPr txBox="1">
            <a:spLocks noGrp="1"/>
          </p:cNvSpPr>
          <p:nvPr>
            <p:ph type="subTitle" idx="4294967295"/>
          </p:nvPr>
        </p:nvSpPr>
        <p:spPr>
          <a:xfrm>
            <a:off x="3517367" y="2662549"/>
            <a:ext cx="25664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3200">
                <a:solidFill>
                  <a:schemeClr val="lt1"/>
                </a:solidFill>
                <a:latin typeface="Bree Serif"/>
                <a:ea typeface="Bree Serif"/>
                <a:cs typeface="Bree Serif"/>
                <a:sym typeface="Bree Serif"/>
              </a:rPr>
              <a:t>2</a:t>
            </a:r>
            <a:endParaRPr sz="3200">
              <a:solidFill>
                <a:schemeClr val="lt1"/>
              </a:solidFill>
              <a:latin typeface="Bree Serif"/>
              <a:ea typeface="Bree Serif"/>
              <a:cs typeface="Bree Serif"/>
              <a:sym typeface="Bree Serif"/>
            </a:endParaRPr>
          </a:p>
        </p:txBody>
      </p:sp>
      <p:sp>
        <p:nvSpPr>
          <p:cNvPr id="1608" name="Google Shape;1608;p54"/>
          <p:cNvSpPr txBox="1">
            <a:spLocks noGrp="1"/>
          </p:cNvSpPr>
          <p:nvPr>
            <p:ph type="subTitle" idx="4294967295"/>
          </p:nvPr>
        </p:nvSpPr>
        <p:spPr>
          <a:xfrm>
            <a:off x="6083768" y="2658867"/>
            <a:ext cx="25664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3200">
                <a:solidFill>
                  <a:schemeClr val="lt1"/>
                </a:solidFill>
                <a:latin typeface="Bree Serif"/>
                <a:ea typeface="Bree Serif"/>
                <a:cs typeface="Bree Serif"/>
                <a:sym typeface="Bree Serif"/>
              </a:rPr>
              <a:t>3</a:t>
            </a:r>
            <a:endParaRPr sz="3200">
              <a:solidFill>
                <a:schemeClr val="lt1"/>
              </a:solidFill>
              <a:latin typeface="Bree Serif"/>
              <a:ea typeface="Bree Serif"/>
              <a:cs typeface="Bree Serif"/>
              <a:sym typeface="Bree Serif"/>
            </a:endParaRPr>
          </a:p>
        </p:txBody>
      </p:sp>
      <p:sp>
        <p:nvSpPr>
          <p:cNvPr id="1609" name="Google Shape;1609;p54"/>
          <p:cNvSpPr txBox="1">
            <a:spLocks noGrp="1"/>
          </p:cNvSpPr>
          <p:nvPr>
            <p:ph type="subTitle" idx="4294967295"/>
          </p:nvPr>
        </p:nvSpPr>
        <p:spPr>
          <a:xfrm>
            <a:off x="8650168" y="2662549"/>
            <a:ext cx="25664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3200">
                <a:solidFill>
                  <a:schemeClr val="lt1"/>
                </a:solidFill>
                <a:latin typeface="Bree Serif"/>
                <a:ea typeface="Bree Serif"/>
                <a:cs typeface="Bree Serif"/>
                <a:sym typeface="Bree Serif"/>
              </a:rPr>
              <a:t>4</a:t>
            </a:r>
            <a:endParaRPr sz="3200">
              <a:solidFill>
                <a:schemeClr val="lt1"/>
              </a:solidFill>
              <a:latin typeface="Bree Serif"/>
              <a:ea typeface="Bree Serif"/>
              <a:cs typeface="Bree Serif"/>
              <a:sym typeface="Bree Serif"/>
            </a:endParaRPr>
          </a:p>
        </p:txBody>
      </p:sp>
      <p:sp>
        <p:nvSpPr>
          <p:cNvPr id="1610" name="Google Shape;1610;p54"/>
          <p:cNvSpPr/>
          <p:nvPr/>
        </p:nvSpPr>
        <p:spPr>
          <a:xfrm flipH="1">
            <a:off x="3855402" y="5925883"/>
            <a:ext cx="2708248" cy="932117"/>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nvGrpSpPr>
          <p:cNvPr id="1611" name="Google Shape;1611;p54"/>
          <p:cNvGrpSpPr/>
          <p:nvPr/>
        </p:nvGrpSpPr>
        <p:grpSpPr>
          <a:xfrm flipH="1">
            <a:off x="10066102" y="5630394"/>
            <a:ext cx="2428788" cy="1235364"/>
            <a:chOff x="1189475" y="3564161"/>
            <a:chExt cx="2031212" cy="1033143"/>
          </a:xfrm>
        </p:grpSpPr>
        <p:sp>
          <p:nvSpPr>
            <p:cNvPr id="1612" name="Google Shape;1612;p54"/>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613" name="Google Shape;1613;p54"/>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4" name="Google Shape;1614;p54"/>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5" name="Google Shape;1615;p54"/>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6" name="Google Shape;1616;p54"/>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7" name="Google Shape;1617;p54"/>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8" name="Google Shape;1618;p54"/>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9" name="Google Shape;1619;p54"/>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20" name="Google Shape;1620;p54"/>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21" name="Google Shape;1621;p54"/>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grpSp>
      <p:sp>
        <p:nvSpPr>
          <p:cNvPr id="1622" name="Google Shape;1622;p54"/>
          <p:cNvSpPr/>
          <p:nvPr/>
        </p:nvSpPr>
        <p:spPr>
          <a:xfrm flipH="1">
            <a:off x="950967" y="6338200"/>
            <a:ext cx="1510216" cy="519817"/>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nvGrpSpPr>
          <p:cNvPr id="1623" name="Google Shape;1623;p54"/>
          <p:cNvGrpSpPr/>
          <p:nvPr/>
        </p:nvGrpSpPr>
        <p:grpSpPr>
          <a:xfrm>
            <a:off x="1823752" y="1701367"/>
            <a:ext cx="820833" cy="568300"/>
            <a:chOff x="5961950" y="1359975"/>
            <a:chExt cx="615625" cy="426225"/>
          </a:xfrm>
        </p:grpSpPr>
        <p:sp>
          <p:nvSpPr>
            <p:cNvPr id="1624" name="Google Shape;1624;p54"/>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625" name="Google Shape;1625;p54"/>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626" name="Google Shape;1626;p54"/>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627" name="Google Shape;1627;p54"/>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28" name="Google Shape;1628;p54"/>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29" name="Google Shape;1629;p54"/>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630" name="Google Shape;1630;p54"/>
          <p:cNvGrpSpPr/>
          <p:nvPr/>
        </p:nvGrpSpPr>
        <p:grpSpPr>
          <a:xfrm>
            <a:off x="4330552" y="1701367"/>
            <a:ext cx="820833" cy="568300"/>
            <a:chOff x="5961950" y="1359975"/>
            <a:chExt cx="615625" cy="426225"/>
          </a:xfrm>
        </p:grpSpPr>
        <p:sp>
          <p:nvSpPr>
            <p:cNvPr id="1631" name="Google Shape;1631;p54"/>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632" name="Google Shape;1632;p54"/>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633" name="Google Shape;1633;p54"/>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634" name="Google Shape;1634;p54"/>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35" name="Google Shape;1635;p54"/>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36" name="Google Shape;1636;p54"/>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637" name="Google Shape;1637;p54"/>
          <p:cNvGrpSpPr/>
          <p:nvPr/>
        </p:nvGrpSpPr>
        <p:grpSpPr>
          <a:xfrm>
            <a:off x="6956534" y="1701367"/>
            <a:ext cx="820833" cy="568300"/>
            <a:chOff x="5961950" y="1359975"/>
            <a:chExt cx="615625" cy="426225"/>
          </a:xfrm>
        </p:grpSpPr>
        <p:sp>
          <p:nvSpPr>
            <p:cNvPr id="1638" name="Google Shape;1638;p54"/>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39" name="Google Shape;1639;p54"/>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40" name="Google Shape;1640;p54"/>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41" name="Google Shape;1641;p54"/>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42" name="Google Shape;1642;p54"/>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43" name="Google Shape;1643;p54"/>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644" name="Google Shape;1644;p54"/>
          <p:cNvGrpSpPr/>
          <p:nvPr/>
        </p:nvGrpSpPr>
        <p:grpSpPr>
          <a:xfrm>
            <a:off x="9522952" y="1701367"/>
            <a:ext cx="820833" cy="568300"/>
            <a:chOff x="5961950" y="1359975"/>
            <a:chExt cx="615625" cy="426225"/>
          </a:xfrm>
        </p:grpSpPr>
        <p:sp>
          <p:nvSpPr>
            <p:cNvPr id="1645" name="Google Shape;1645;p54"/>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646" name="Google Shape;1646;p54"/>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647" name="Google Shape;1647;p54"/>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648" name="Google Shape;1648;p54"/>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49" name="Google Shape;1649;p54"/>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50" name="Google Shape;1650;p54"/>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sp>
        <p:nvSpPr>
          <p:cNvPr id="4" name="Google Shape;1448;p50">
            <a:extLst>
              <a:ext uri="{FF2B5EF4-FFF2-40B4-BE49-F238E27FC236}">
                <a16:creationId xmlns:a16="http://schemas.microsoft.com/office/drawing/2014/main" id="{7B73F6F5-5264-4E4E-7441-C7C8C5AD252C}"/>
              </a:ext>
            </a:extLst>
          </p:cNvPr>
          <p:cNvSpPr txBox="1">
            <a:spLocks/>
          </p:cNvSpPr>
          <p:nvPr/>
        </p:nvSpPr>
        <p:spPr>
          <a:xfrm>
            <a:off x="989186" y="546684"/>
            <a:ext cx="10265600" cy="63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1pPr>
            <a:lvl2pPr marR="0" lvl="1" algn="ctr" rtl="0" eaLnBrk="1" hangingPunct="1">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2pPr>
            <a:lvl3pPr marR="0" lvl="2" algn="ctr" rtl="0" eaLnBrk="1" hangingPunct="1">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3pPr>
            <a:lvl4pPr marR="0" lvl="3" algn="ctr" rtl="0" eaLnBrk="1" hangingPunct="1">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4pPr>
            <a:lvl5pPr marR="0" lvl="4" algn="ctr" rtl="0" eaLnBrk="1" hangingPunct="1">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5pPr>
            <a:lvl6pPr marR="0" lvl="5" algn="ctr" rtl="0" eaLnBrk="1" hangingPunct="1">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6pPr>
            <a:lvl7pPr marR="0" lvl="6" algn="ctr" rtl="0" eaLnBrk="1" hangingPunct="1">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7pPr>
            <a:lvl8pPr marR="0" lvl="7" algn="ctr" rtl="0" eaLnBrk="1" hangingPunct="1">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8pPr>
            <a:lvl9pPr marR="0" lvl="8" algn="ctr" rtl="0" eaLnBrk="1" hangingPunct="1">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9pPr>
          </a:lstStyle>
          <a:p>
            <a:pPr algn="l"/>
            <a:r>
              <a:rPr lang="en-CA"/>
              <a:t>Data Pre-Processing for Model I – Bike Type Prediction</a:t>
            </a:r>
          </a:p>
        </p:txBody>
      </p:sp>
    </p:spTree>
    <p:extLst>
      <p:ext uri="{BB962C8B-B14F-4D97-AF65-F5344CB8AC3E}">
        <p14:creationId xmlns:p14="http://schemas.microsoft.com/office/powerpoint/2010/main" val="3123484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62"/>
          <p:cNvSpPr txBox="1">
            <a:spLocks noGrp="1"/>
          </p:cNvSpPr>
          <p:nvPr>
            <p:ph type="subTitle" idx="1"/>
          </p:nvPr>
        </p:nvSpPr>
        <p:spPr>
          <a:xfrm>
            <a:off x="540854" y="2370862"/>
            <a:ext cx="3134800" cy="1057200"/>
          </a:xfrm>
          <a:prstGeom prst="rect">
            <a:avLst/>
          </a:prstGeom>
        </p:spPr>
        <p:txBody>
          <a:bodyPr spcFirstLastPara="1" wrap="square" lIns="121900" tIns="121900" rIns="121900" bIns="121900" anchor="t" anchorCtr="0">
            <a:noAutofit/>
          </a:bodyPr>
          <a:lstStyle/>
          <a:p>
            <a:pPr marL="0" indent="0">
              <a:spcAft>
                <a:spcPts val="2133"/>
              </a:spcAft>
            </a:pPr>
            <a:r>
              <a:rPr lang="en"/>
              <a:t>Logistic Regression</a:t>
            </a:r>
            <a:endParaRPr/>
          </a:p>
        </p:txBody>
      </p:sp>
      <p:sp>
        <p:nvSpPr>
          <p:cNvPr id="1816" name="Google Shape;1816;p62"/>
          <p:cNvSpPr txBox="1">
            <a:spLocks noGrp="1"/>
          </p:cNvSpPr>
          <p:nvPr>
            <p:ph type="subTitle" idx="2"/>
          </p:nvPr>
        </p:nvSpPr>
        <p:spPr>
          <a:xfrm>
            <a:off x="4419707" y="2370862"/>
            <a:ext cx="3134800" cy="1057200"/>
          </a:xfrm>
          <a:prstGeom prst="rect">
            <a:avLst/>
          </a:prstGeom>
        </p:spPr>
        <p:txBody>
          <a:bodyPr spcFirstLastPara="1" wrap="square" lIns="121900" tIns="121900" rIns="121900" bIns="121900" anchor="t" anchorCtr="0">
            <a:noAutofit/>
          </a:bodyPr>
          <a:lstStyle/>
          <a:p>
            <a:pPr marL="0" indent="0">
              <a:spcAft>
                <a:spcPts val="2133"/>
              </a:spcAft>
            </a:pPr>
            <a:r>
              <a:rPr lang="en"/>
              <a:t>Decision Tree</a:t>
            </a:r>
            <a:endParaRPr/>
          </a:p>
        </p:txBody>
      </p:sp>
      <p:sp>
        <p:nvSpPr>
          <p:cNvPr id="1817" name="Google Shape;1817;p62"/>
          <p:cNvSpPr txBox="1">
            <a:spLocks noGrp="1"/>
          </p:cNvSpPr>
          <p:nvPr>
            <p:ph type="subTitle" idx="3"/>
          </p:nvPr>
        </p:nvSpPr>
        <p:spPr>
          <a:xfrm>
            <a:off x="8081173" y="2370862"/>
            <a:ext cx="3134800" cy="1057200"/>
          </a:xfrm>
          <a:prstGeom prst="rect">
            <a:avLst/>
          </a:prstGeom>
        </p:spPr>
        <p:txBody>
          <a:bodyPr spcFirstLastPara="1" wrap="square" lIns="121900" tIns="121900" rIns="121900" bIns="121900" anchor="t" anchorCtr="0">
            <a:noAutofit/>
          </a:bodyPr>
          <a:lstStyle/>
          <a:p>
            <a:pPr marL="0" indent="0">
              <a:spcAft>
                <a:spcPts val="2133"/>
              </a:spcAft>
            </a:pPr>
            <a:r>
              <a:rPr lang="en"/>
              <a:t>Random Forest</a:t>
            </a:r>
            <a:endParaRPr/>
          </a:p>
        </p:txBody>
      </p:sp>
      <p:sp>
        <p:nvSpPr>
          <p:cNvPr id="1818" name="Google Shape;1818;p62"/>
          <p:cNvSpPr txBox="1">
            <a:spLocks noGrp="1"/>
          </p:cNvSpPr>
          <p:nvPr>
            <p:ph type="subTitle" idx="4"/>
          </p:nvPr>
        </p:nvSpPr>
        <p:spPr>
          <a:xfrm>
            <a:off x="522585" y="2986253"/>
            <a:ext cx="3134000" cy="768000"/>
          </a:xfrm>
          <a:prstGeom prst="rect">
            <a:avLst/>
          </a:prstGeom>
        </p:spPr>
        <p:txBody>
          <a:bodyPr spcFirstLastPara="1" wrap="square" lIns="121900" tIns="121900" rIns="121900" bIns="121900" anchor="t" anchorCtr="0">
            <a:noAutofit/>
          </a:bodyPr>
          <a:lstStyle/>
          <a:p>
            <a:pPr marL="0" indent="0">
              <a:spcAft>
                <a:spcPts val="2133"/>
              </a:spcAft>
            </a:pPr>
            <a:r>
              <a:rPr lang="en-CA"/>
              <a:t>Used as a baseline for the prediction, not accurate since it assumes a linear relationship between the log odds of the outcome and the predictors.</a:t>
            </a:r>
          </a:p>
          <a:p>
            <a:pPr marL="0" indent="0">
              <a:spcAft>
                <a:spcPts val="2133"/>
              </a:spcAft>
            </a:pPr>
            <a:r>
              <a:rPr lang="en-CA"/>
              <a:t>F-1 Score: 0.70</a:t>
            </a:r>
          </a:p>
        </p:txBody>
      </p:sp>
      <p:sp>
        <p:nvSpPr>
          <p:cNvPr id="1819" name="Google Shape;1819;p62"/>
          <p:cNvSpPr txBox="1">
            <a:spLocks noGrp="1"/>
          </p:cNvSpPr>
          <p:nvPr>
            <p:ph type="subTitle" idx="5"/>
          </p:nvPr>
        </p:nvSpPr>
        <p:spPr>
          <a:xfrm>
            <a:off x="4359978" y="2986253"/>
            <a:ext cx="3134000" cy="768000"/>
          </a:xfrm>
          <a:prstGeom prst="rect">
            <a:avLst/>
          </a:prstGeom>
        </p:spPr>
        <p:txBody>
          <a:bodyPr spcFirstLastPara="1" wrap="square" lIns="121900" tIns="121900" rIns="121900" bIns="121900" anchor="t" anchorCtr="0">
            <a:noAutofit/>
          </a:bodyPr>
          <a:lstStyle/>
          <a:p>
            <a:pPr marL="0" indent="0">
              <a:spcAft>
                <a:spcPts val="2133"/>
              </a:spcAft>
            </a:pPr>
            <a:r>
              <a:rPr lang="en-CA"/>
              <a:t>Used as a base model for first stage hyperparameter tuning for random forest using </a:t>
            </a:r>
            <a:r>
              <a:rPr lang="en-CA" err="1"/>
              <a:t>GridSearchCV</a:t>
            </a:r>
            <a:endParaRPr lang="en-CA"/>
          </a:p>
          <a:p>
            <a:pPr marL="0" indent="0">
              <a:spcAft>
                <a:spcPts val="2133"/>
              </a:spcAft>
            </a:pPr>
            <a:r>
              <a:rPr lang="en-CA"/>
              <a:t>F-1 Score: 0.72</a:t>
            </a:r>
          </a:p>
        </p:txBody>
      </p:sp>
      <p:sp>
        <p:nvSpPr>
          <p:cNvPr id="1820" name="Google Shape;1820;p62"/>
          <p:cNvSpPr txBox="1">
            <a:spLocks noGrp="1"/>
          </p:cNvSpPr>
          <p:nvPr>
            <p:ph type="subTitle" idx="6"/>
          </p:nvPr>
        </p:nvSpPr>
        <p:spPr>
          <a:xfrm>
            <a:off x="8042829" y="2987191"/>
            <a:ext cx="3134000" cy="768000"/>
          </a:xfrm>
          <a:prstGeom prst="rect">
            <a:avLst/>
          </a:prstGeom>
        </p:spPr>
        <p:txBody>
          <a:bodyPr spcFirstLastPara="1" wrap="square" lIns="121900" tIns="121900" rIns="121900" bIns="121900" anchor="t" anchorCtr="0">
            <a:noAutofit/>
          </a:bodyPr>
          <a:lstStyle/>
          <a:p>
            <a:pPr marL="0" indent="0">
              <a:spcAft>
                <a:spcPts val="2133"/>
              </a:spcAft>
            </a:pPr>
            <a:r>
              <a:rPr lang="en-CA"/>
              <a:t>Final model for predicting the bike type at a given cluster, hyperparameter tuning over </a:t>
            </a:r>
            <a:r>
              <a:rPr lang="en-CA" err="1"/>
              <a:t>n_estimator</a:t>
            </a:r>
            <a:r>
              <a:rPr lang="en-CA"/>
              <a:t> of [10,</a:t>
            </a:r>
            <a:r>
              <a:rPr lang="en-CA" b="1">
                <a:solidFill>
                  <a:schemeClr val="accent2"/>
                </a:solidFill>
              </a:rPr>
              <a:t>50</a:t>
            </a:r>
            <a:r>
              <a:rPr lang="en-CA"/>
              <a:t>,100, 200]</a:t>
            </a:r>
          </a:p>
          <a:p>
            <a:pPr marL="0" indent="0">
              <a:spcAft>
                <a:spcPts val="2133"/>
              </a:spcAft>
            </a:pPr>
            <a:r>
              <a:rPr lang="en-CA" sz="3200"/>
              <a:t>F-1 Score: 0.89</a:t>
            </a:r>
          </a:p>
        </p:txBody>
      </p:sp>
      <p:sp>
        <p:nvSpPr>
          <p:cNvPr id="1821" name="Google Shape;1821;p62"/>
          <p:cNvSpPr txBox="1">
            <a:spLocks noGrp="1"/>
          </p:cNvSpPr>
          <p:nvPr>
            <p:ph type="title"/>
          </p:nvPr>
        </p:nvSpPr>
        <p:spPr>
          <a:xfrm>
            <a:off x="938767" y="382523"/>
            <a:ext cx="10265600" cy="637600"/>
          </a:xfrm>
          <a:prstGeom prst="rect">
            <a:avLst/>
          </a:prstGeom>
        </p:spPr>
        <p:txBody>
          <a:bodyPr spcFirstLastPara="1" wrap="square" lIns="121900" tIns="121900" rIns="121900" bIns="121900" anchor="t" anchorCtr="0">
            <a:noAutofit/>
          </a:bodyPr>
          <a:lstStyle/>
          <a:p>
            <a:pPr algn="l"/>
            <a:r>
              <a:rPr lang="en"/>
              <a:t>Model Selection</a:t>
            </a:r>
            <a:endParaRPr/>
          </a:p>
        </p:txBody>
      </p:sp>
      <p:pic>
        <p:nvPicPr>
          <p:cNvPr id="1026" name="Picture 2" descr="Logistic regression - Free education icons">
            <a:extLst>
              <a:ext uri="{FF2B5EF4-FFF2-40B4-BE49-F238E27FC236}">
                <a16:creationId xmlns:a16="http://schemas.microsoft.com/office/drawing/2014/main" id="{9E868424-893A-A55D-2DBD-E47B26AD5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253" y="1427136"/>
            <a:ext cx="768001" cy="76800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Fir tree with solid fill">
            <a:extLst>
              <a:ext uri="{FF2B5EF4-FFF2-40B4-BE49-F238E27FC236}">
                <a16:creationId xmlns:a16="http://schemas.microsoft.com/office/drawing/2014/main" id="{4578C05B-A7A1-0B2B-9ED2-E56AB474D0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9907" y="1426785"/>
            <a:ext cx="914400" cy="914400"/>
          </a:xfrm>
          <a:prstGeom prst="rect">
            <a:avLst/>
          </a:prstGeom>
        </p:spPr>
      </p:pic>
      <p:grpSp>
        <p:nvGrpSpPr>
          <p:cNvPr id="7" name="Group 6">
            <a:extLst>
              <a:ext uri="{FF2B5EF4-FFF2-40B4-BE49-F238E27FC236}">
                <a16:creationId xmlns:a16="http://schemas.microsoft.com/office/drawing/2014/main" id="{7FCCEA5E-E9C9-497C-8A86-2235C9ED88C8}"/>
              </a:ext>
            </a:extLst>
          </p:cNvPr>
          <p:cNvGrpSpPr/>
          <p:nvPr/>
        </p:nvGrpSpPr>
        <p:grpSpPr>
          <a:xfrm>
            <a:off x="9017224" y="1427723"/>
            <a:ext cx="1263885" cy="914400"/>
            <a:chOff x="6214601" y="2072946"/>
            <a:chExt cx="1560602" cy="1235665"/>
          </a:xfrm>
        </p:grpSpPr>
        <p:pic>
          <p:nvPicPr>
            <p:cNvPr id="4" name="Graphic 3" descr="Fir tree with solid fill">
              <a:extLst>
                <a:ext uri="{FF2B5EF4-FFF2-40B4-BE49-F238E27FC236}">
                  <a16:creationId xmlns:a16="http://schemas.microsoft.com/office/drawing/2014/main" id="{9AF1F210-0814-B857-D2D8-3BAC2286FD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0303" y="2072946"/>
              <a:ext cx="914400" cy="914400"/>
            </a:xfrm>
            <a:prstGeom prst="rect">
              <a:avLst/>
            </a:prstGeom>
          </p:spPr>
        </p:pic>
        <p:pic>
          <p:nvPicPr>
            <p:cNvPr id="5" name="Graphic 4" descr="Fir tree with solid fill">
              <a:extLst>
                <a:ext uri="{FF2B5EF4-FFF2-40B4-BE49-F238E27FC236}">
                  <a16:creationId xmlns:a16="http://schemas.microsoft.com/office/drawing/2014/main" id="{D06A30CB-32F2-40E8-8276-A2CA18638D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60803" y="2393428"/>
              <a:ext cx="914400" cy="914400"/>
            </a:xfrm>
            <a:prstGeom prst="rect">
              <a:avLst/>
            </a:prstGeom>
          </p:spPr>
        </p:pic>
        <p:pic>
          <p:nvPicPr>
            <p:cNvPr id="6" name="Graphic 5" descr="Fir tree with solid fill">
              <a:extLst>
                <a:ext uri="{FF2B5EF4-FFF2-40B4-BE49-F238E27FC236}">
                  <a16:creationId xmlns:a16="http://schemas.microsoft.com/office/drawing/2014/main" id="{4D9A30DA-B491-F39F-8402-394332B540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4601" y="2394211"/>
              <a:ext cx="914400" cy="914400"/>
            </a:xfrm>
            <a:prstGeom prst="rect">
              <a:avLst/>
            </a:prstGeom>
          </p:spPr>
        </p:pic>
      </p:grpSp>
      <p:graphicFrame>
        <p:nvGraphicFramePr>
          <p:cNvPr id="9" name="Table 8">
            <a:extLst>
              <a:ext uri="{FF2B5EF4-FFF2-40B4-BE49-F238E27FC236}">
                <a16:creationId xmlns:a16="http://schemas.microsoft.com/office/drawing/2014/main" id="{801D243A-ECFA-D8A0-BE34-13D147390585}"/>
              </a:ext>
            </a:extLst>
          </p:cNvPr>
          <p:cNvGraphicFramePr>
            <a:graphicFrameLocks noGrp="1"/>
          </p:cNvGraphicFramePr>
          <p:nvPr>
            <p:extLst>
              <p:ext uri="{D42A27DB-BD31-4B8C-83A1-F6EECF244321}">
                <p14:modId xmlns:p14="http://schemas.microsoft.com/office/powerpoint/2010/main" val="3807576901"/>
              </p:ext>
            </p:extLst>
          </p:nvPr>
        </p:nvGraphicFramePr>
        <p:xfrm>
          <a:off x="3893041" y="4520379"/>
          <a:ext cx="4188132" cy="2087374"/>
        </p:xfrm>
        <a:graphic>
          <a:graphicData uri="http://schemas.openxmlformats.org/drawingml/2006/table">
            <a:tbl>
              <a:tblPr firstRow="1" firstCol="1" lastCol="1" bandRow="1" bandCol="1">
                <a:tableStyleId>{69012ECD-51FC-41F1-AA8D-1B2483CD663E}</a:tableStyleId>
              </a:tblPr>
              <a:tblGrid>
                <a:gridCol w="1486427">
                  <a:extLst>
                    <a:ext uri="{9D8B030D-6E8A-4147-A177-3AD203B41FA5}">
                      <a16:colId xmlns:a16="http://schemas.microsoft.com/office/drawing/2014/main" val="1217264362"/>
                    </a:ext>
                  </a:extLst>
                </a:gridCol>
                <a:gridCol w="1600200">
                  <a:extLst>
                    <a:ext uri="{9D8B030D-6E8A-4147-A177-3AD203B41FA5}">
                      <a16:colId xmlns:a16="http://schemas.microsoft.com/office/drawing/2014/main" val="898285376"/>
                    </a:ext>
                  </a:extLst>
                </a:gridCol>
                <a:gridCol w="1101505">
                  <a:extLst>
                    <a:ext uri="{9D8B030D-6E8A-4147-A177-3AD203B41FA5}">
                      <a16:colId xmlns:a16="http://schemas.microsoft.com/office/drawing/2014/main" val="269240702"/>
                    </a:ext>
                  </a:extLst>
                </a:gridCol>
              </a:tblGrid>
              <a:tr h="345134">
                <a:tc>
                  <a:txBody>
                    <a:bodyPr/>
                    <a:lstStyle/>
                    <a:p>
                      <a:pPr algn="l"/>
                      <a:r>
                        <a:rPr lang="en-US" sz="1200"/>
                        <a:t>Parameter name</a:t>
                      </a:r>
                    </a:p>
                  </a:txBody>
                  <a:tcPr/>
                </a:tc>
                <a:tc>
                  <a:txBody>
                    <a:bodyPr/>
                    <a:lstStyle/>
                    <a:p>
                      <a:pPr algn="l"/>
                      <a:r>
                        <a:rPr lang="en-US" sz="1200"/>
                        <a:t>Searched Values</a:t>
                      </a:r>
                      <a:endParaRPr lang="en-US" sz="1800"/>
                    </a:p>
                  </a:txBody>
                  <a:tcPr/>
                </a:tc>
                <a:tc>
                  <a:txBody>
                    <a:bodyPr/>
                    <a:lstStyle/>
                    <a:p>
                      <a:pPr algn="l"/>
                      <a:r>
                        <a:rPr lang="en-US" sz="1200"/>
                        <a:t>Best Value</a:t>
                      </a:r>
                    </a:p>
                  </a:txBody>
                  <a:tcPr/>
                </a:tc>
                <a:extLst>
                  <a:ext uri="{0D108BD9-81ED-4DB2-BD59-A6C34878D82A}">
                    <a16:rowId xmlns:a16="http://schemas.microsoft.com/office/drawing/2014/main" val="700666395"/>
                  </a:ext>
                </a:extLst>
              </a:tr>
              <a:tr h="348448">
                <a:tc>
                  <a:txBody>
                    <a:bodyPr/>
                    <a:lstStyle/>
                    <a:p>
                      <a:r>
                        <a:rPr lang="en-CA" sz="1100" b="0" u="none" strike="noStrike" cap="none" err="1">
                          <a:solidFill>
                            <a:schemeClr val="tx1"/>
                          </a:solidFill>
                          <a:effectLst/>
                          <a:sym typeface="Arial"/>
                        </a:rPr>
                        <a:t>max_depth</a:t>
                      </a:r>
                      <a:endParaRPr lang="en-US" sz="1100"/>
                    </a:p>
                  </a:txBody>
                  <a:tcPr/>
                </a:tc>
                <a:tc>
                  <a:txBody>
                    <a:bodyPr/>
                    <a:lstStyle/>
                    <a:p>
                      <a:r>
                        <a:rPr lang="en-US" sz="1200"/>
                        <a:t>[1,2,5,10,20,…,100]</a:t>
                      </a:r>
                    </a:p>
                  </a:txBody>
                  <a:tcPr/>
                </a:tc>
                <a:tc>
                  <a:txBody>
                    <a:bodyPr/>
                    <a:lstStyle/>
                    <a:p>
                      <a:r>
                        <a:rPr lang="en-US" sz="1200" b="0"/>
                        <a:t>20</a:t>
                      </a:r>
                    </a:p>
                  </a:txBody>
                  <a:tcPr/>
                </a:tc>
                <a:extLst>
                  <a:ext uri="{0D108BD9-81ED-4DB2-BD59-A6C34878D82A}">
                    <a16:rowId xmlns:a16="http://schemas.microsoft.com/office/drawing/2014/main" val="3646912314"/>
                  </a:ext>
                </a:extLst>
              </a:tr>
              <a:tr h="348448">
                <a:tc>
                  <a:txBody>
                    <a:bodyPr/>
                    <a:lstStyle/>
                    <a:p>
                      <a:r>
                        <a:rPr lang="en-CA" sz="1100" b="0" u="none" strike="noStrike" cap="none" err="1">
                          <a:solidFill>
                            <a:schemeClr val="tx1"/>
                          </a:solidFill>
                          <a:effectLst/>
                          <a:sym typeface="Arial"/>
                        </a:rPr>
                        <a:t>max_features</a:t>
                      </a:r>
                      <a:endParaRPr lang="en-US" sz="1100"/>
                    </a:p>
                  </a:txBody>
                  <a:tcPr/>
                </a:tc>
                <a:tc>
                  <a:txBody>
                    <a:bodyPr/>
                    <a:lstStyle/>
                    <a:p>
                      <a:r>
                        <a:rPr lang="en-US" sz="1200"/>
                        <a:t>[None, ‘sqrt’,’log2’]</a:t>
                      </a:r>
                    </a:p>
                  </a:txBody>
                  <a:tcPr/>
                </a:tc>
                <a:tc>
                  <a:txBody>
                    <a:bodyPr/>
                    <a:lstStyle/>
                    <a:p>
                      <a:r>
                        <a:rPr lang="en-US" sz="1200" b="0"/>
                        <a:t>None</a:t>
                      </a:r>
                    </a:p>
                  </a:txBody>
                  <a:tcPr/>
                </a:tc>
                <a:extLst>
                  <a:ext uri="{0D108BD9-81ED-4DB2-BD59-A6C34878D82A}">
                    <a16:rowId xmlns:a16="http://schemas.microsoft.com/office/drawing/2014/main" val="1188203274"/>
                  </a:ext>
                </a:extLst>
              </a:tr>
              <a:tr h="348448">
                <a:tc>
                  <a:txBody>
                    <a:bodyPr/>
                    <a:lstStyle/>
                    <a:p>
                      <a:r>
                        <a:rPr lang="en-CA" sz="1100" b="0" u="none" strike="noStrike" cap="none" err="1">
                          <a:solidFill>
                            <a:schemeClr val="tx1"/>
                          </a:solidFill>
                          <a:effectLst/>
                          <a:sym typeface="Arial"/>
                        </a:rPr>
                        <a:t>min_samples_leaf</a:t>
                      </a:r>
                      <a:endParaRPr lang="en-US" sz="1100"/>
                    </a:p>
                  </a:txBody>
                  <a:tcPr/>
                </a:tc>
                <a:tc>
                  <a:txBody>
                    <a:bodyPr/>
                    <a:lstStyle/>
                    <a:p>
                      <a:r>
                        <a:rPr lang="en-US" sz="1200"/>
                        <a:t>[1,2,5,10]</a:t>
                      </a:r>
                    </a:p>
                  </a:txBody>
                  <a:tcPr/>
                </a:tc>
                <a:tc>
                  <a:txBody>
                    <a:bodyPr/>
                    <a:lstStyle/>
                    <a:p>
                      <a:r>
                        <a:rPr lang="en-US" sz="1200" b="0"/>
                        <a:t>10</a:t>
                      </a:r>
                    </a:p>
                  </a:txBody>
                  <a:tcPr/>
                </a:tc>
                <a:extLst>
                  <a:ext uri="{0D108BD9-81ED-4DB2-BD59-A6C34878D82A}">
                    <a16:rowId xmlns:a16="http://schemas.microsoft.com/office/drawing/2014/main" val="450079859"/>
                  </a:ext>
                </a:extLst>
              </a:tr>
              <a:tr h="348448">
                <a:tc>
                  <a:txBody>
                    <a:bodyPr/>
                    <a:lstStyle/>
                    <a:p>
                      <a:r>
                        <a:rPr lang="en-CA" sz="1100" b="0" u="none" strike="noStrike" cap="none" err="1">
                          <a:solidFill>
                            <a:schemeClr val="tx1"/>
                          </a:solidFill>
                          <a:effectLst/>
                          <a:sym typeface="Arial"/>
                        </a:rPr>
                        <a:t>min_samples_split</a:t>
                      </a:r>
                      <a:endParaRPr lang="en-US" sz="1100"/>
                    </a:p>
                  </a:txBody>
                  <a:tcPr/>
                </a:tc>
                <a:tc>
                  <a:txBody>
                    <a:bodyPr/>
                    <a:lstStyle/>
                    <a:p>
                      <a:r>
                        <a:rPr lang="en-US" sz="1200"/>
                        <a:t>[2,5,10,20]</a:t>
                      </a:r>
                    </a:p>
                  </a:txBody>
                  <a:tcPr/>
                </a:tc>
                <a:tc>
                  <a:txBody>
                    <a:bodyPr/>
                    <a:lstStyle/>
                    <a:p>
                      <a:r>
                        <a:rPr lang="en-US" sz="1200" b="0"/>
                        <a:t>2</a:t>
                      </a:r>
                    </a:p>
                  </a:txBody>
                  <a:tcPr/>
                </a:tc>
                <a:extLst>
                  <a:ext uri="{0D108BD9-81ED-4DB2-BD59-A6C34878D82A}">
                    <a16:rowId xmlns:a16="http://schemas.microsoft.com/office/drawing/2014/main" val="2398557721"/>
                  </a:ext>
                </a:extLst>
              </a:tr>
              <a:tr h="348448">
                <a:tc>
                  <a:txBody>
                    <a:bodyPr/>
                    <a:lstStyle/>
                    <a:p>
                      <a:r>
                        <a:rPr lang="en-US" sz="1100" b="0"/>
                        <a:t>criterion</a:t>
                      </a:r>
                    </a:p>
                  </a:txBody>
                  <a:tcPr/>
                </a:tc>
                <a:tc>
                  <a:txBody>
                    <a:bodyPr/>
                    <a:lstStyle/>
                    <a:p>
                      <a:r>
                        <a:rPr lang="en-US" sz="1200"/>
                        <a:t>[“gini”, “entropy”]</a:t>
                      </a:r>
                    </a:p>
                  </a:txBody>
                  <a:tcPr/>
                </a:tc>
                <a:tc>
                  <a:txBody>
                    <a:bodyPr/>
                    <a:lstStyle/>
                    <a:p>
                      <a:r>
                        <a:rPr lang="en-US" sz="1200" b="0"/>
                        <a:t>gini</a:t>
                      </a:r>
                    </a:p>
                  </a:txBody>
                  <a:tcPr/>
                </a:tc>
                <a:extLst>
                  <a:ext uri="{0D108BD9-81ED-4DB2-BD59-A6C34878D82A}">
                    <a16:rowId xmlns:a16="http://schemas.microsoft.com/office/drawing/2014/main" val="2532662622"/>
                  </a:ext>
                </a:extLst>
              </a:tr>
            </a:tbl>
          </a:graphicData>
        </a:graphic>
      </p:graphicFrame>
    </p:spTree>
    <p:extLst>
      <p:ext uri="{BB962C8B-B14F-4D97-AF65-F5344CB8AC3E}">
        <p14:creationId xmlns:p14="http://schemas.microsoft.com/office/powerpoint/2010/main" val="3936162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4" name="Title 1">
            <a:extLst>
              <a:ext uri="{FF2B5EF4-FFF2-40B4-BE49-F238E27FC236}">
                <a16:creationId xmlns:a16="http://schemas.microsoft.com/office/drawing/2014/main" id="{DE390390-6FD3-32BA-981B-129D02E61ADD}"/>
              </a:ext>
            </a:extLst>
          </p:cNvPr>
          <p:cNvSpPr>
            <a:spLocks noGrp="1"/>
          </p:cNvSpPr>
          <p:nvPr>
            <p:ph type="title"/>
          </p:nvPr>
        </p:nvSpPr>
        <p:spPr>
          <a:xfrm>
            <a:off x="926567" y="423518"/>
            <a:ext cx="10290000" cy="637600"/>
          </a:xfrm>
        </p:spPr>
        <p:txBody>
          <a:bodyPr/>
          <a:lstStyle/>
          <a:p>
            <a:pPr algn="l"/>
            <a:r>
              <a:rPr lang="en-US"/>
              <a:t>Model Result</a:t>
            </a:r>
          </a:p>
        </p:txBody>
      </p:sp>
      <p:pic>
        <p:nvPicPr>
          <p:cNvPr id="5" name="Content Placeholder 11" descr="A group of rectangular boxes with text&#10;&#10;Description automatically generated">
            <a:extLst>
              <a:ext uri="{FF2B5EF4-FFF2-40B4-BE49-F238E27FC236}">
                <a16:creationId xmlns:a16="http://schemas.microsoft.com/office/drawing/2014/main" id="{6E9C5C71-89D4-FC35-8E38-17389859DFCF}"/>
              </a:ext>
            </a:extLst>
          </p:cNvPr>
          <p:cNvPicPr>
            <a:picLocks noChangeAspect="1"/>
          </p:cNvPicPr>
          <p:nvPr/>
        </p:nvPicPr>
        <p:blipFill rotWithShape="1">
          <a:blip r:embed="rId3"/>
          <a:srcRect l="16365" t="15948" r="11689" b="15835"/>
          <a:stretch/>
        </p:blipFill>
        <p:spPr>
          <a:xfrm>
            <a:off x="4454771" y="2167589"/>
            <a:ext cx="7539395" cy="3745574"/>
          </a:xfrm>
          <a:prstGeom prst="rect">
            <a:avLst/>
          </a:prstGeom>
          <a:noFill/>
          <a:ln>
            <a:noFill/>
          </a:ln>
        </p:spPr>
      </p:pic>
      <p:sp>
        <p:nvSpPr>
          <p:cNvPr id="6" name="Content Placeholder 2">
            <a:extLst>
              <a:ext uri="{FF2B5EF4-FFF2-40B4-BE49-F238E27FC236}">
                <a16:creationId xmlns:a16="http://schemas.microsoft.com/office/drawing/2014/main" id="{D4B495B0-99AA-BC99-27EA-18470CBD4A76}"/>
              </a:ext>
            </a:extLst>
          </p:cNvPr>
          <p:cNvSpPr txBox="1">
            <a:spLocks/>
          </p:cNvSpPr>
          <p:nvPr/>
        </p:nvSpPr>
        <p:spPr>
          <a:xfrm>
            <a:off x="926567" y="944837"/>
            <a:ext cx="10748362" cy="70649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eaLnBrk="1" hangingPunct="1">
              <a:spcAft>
                <a:spcPts val="2133"/>
              </a:spcAft>
              <a:buClr>
                <a:schemeClr val="dk1"/>
              </a:buClr>
              <a:buSzPts val="1600"/>
              <a:buFont typeface="Kanit ExtraLight"/>
              <a:buNone/>
              <a:defRPr sz="1600">
                <a:solidFill>
                  <a:schemeClr val="dk1"/>
                </a:solidFill>
                <a:latin typeface="Kanit Light"/>
                <a:ea typeface="Kanit Light"/>
                <a:cs typeface="Kanit Light"/>
                <a:sym typeface="Kanit Light"/>
              </a:defRPr>
            </a:lvl1pPr>
            <a:lvl2pPr marL="914400" indent="-330200" eaLnBrk="1" hangingPunct="1">
              <a:spcBef>
                <a:spcPts val="2133"/>
              </a:spcBef>
              <a:buClr>
                <a:schemeClr val="dk1"/>
              </a:buClr>
              <a:buSzPts val="1600"/>
              <a:buFont typeface="Kanit ExtraLight"/>
              <a:buNone/>
              <a:defRPr sz="1600">
                <a:solidFill>
                  <a:schemeClr val="dk1"/>
                </a:solidFill>
                <a:latin typeface="Kanit ExtraLight"/>
                <a:ea typeface="Kanit ExtraLight"/>
                <a:cs typeface="Kanit ExtraLight"/>
                <a:sym typeface="Kanit ExtraLight"/>
              </a:defRPr>
            </a:lvl2pPr>
            <a:lvl3pPr marL="1371600" indent="-330200" eaLnBrk="1" hangingPunct="1">
              <a:spcBef>
                <a:spcPts val="2133"/>
              </a:spcBef>
              <a:buClr>
                <a:schemeClr val="dk1"/>
              </a:buClr>
              <a:buSzPts val="1600"/>
              <a:buFont typeface="Kanit ExtraLight"/>
              <a:buNone/>
              <a:defRPr sz="1600">
                <a:solidFill>
                  <a:schemeClr val="dk1"/>
                </a:solidFill>
                <a:latin typeface="Kanit ExtraLight"/>
                <a:ea typeface="Kanit ExtraLight"/>
                <a:cs typeface="Kanit ExtraLight"/>
                <a:sym typeface="Kanit ExtraLight"/>
              </a:defRPr>
            </a:lvl3pPr>
            <a:lvl4pPr marL="1828800" indent="-330200" eaLnBrk="1" hangingPunct="1">
              <a:spcBef>
                <a:spcPts val="2133"/>
              </a:spcBef>
              <a:buClr>
                <a:schemeClr val="dk1"/>
              </a:buClr>
              <a:buSzPts val="1600"/>
              <a:buFont typeface="Kanit ExtraLight"/>
              <a:buNone/>
              <a:defRPr sz="1600">
                <a:solidFill>
                  <a:schemeClr val="dk1"/>
                </a:solidFill>
                <a:latin typeface="Kanit ExtraLight"/>
                <a:ea typeface="Kanit ExtraLight"/>
                <a:cs typeface="Kanit ExtraLight"/>
                <a:sym typeface="Kanit ExtraLight"/>
              </a:defRPr>
            </a:lvl4pPr>
            <a:lvl5pPr marL="2286000" indent="-330200" eaLnBrk="1" hangingPunct="1">
              <a:spcBef>
                <a:spcPts val="2133"/>
              </a:spcBef>
              <a:buClr>
                <a:schemeClr val="dk1"/>
              </a:buClr>
              <a:buSzPts val="1600"/>
              <a:buFont typeface="Kanit ExtraLight"/>
              <a:buNone/>
              <a:defRPr sz="1600">
                <a:solidFill>
                  <a:schemeClr val="dk1"/>
                </a:solidFill>
                <a:latin typeface="Kanit ExtraLight"/>
                <a:ea typeface="Kanit ExtraLight"/>
                <a:cs typeface="Kanit ExtraLight"/>
                <a:sym typeface="Kanit ExtraLight"/>
              </a:defRPr>
            </a:lvl5pPr>
            <a:lvl6pPr marL="2743200" indent="-330200" eaLnBrk="1" hangingPunct="1">
              <a:spcBef>
                <a:spcPts val="2133"/>
              </a:spcBef>
              <a:buClr>
                <a:schemeClr val="dk1"/>
              </a:buClr>
              <a:buSzPts val="1600"/>
              <a:buFont typeface="Kanit ExtraLight"/>
              <a:buNone/>
              <a:defRPr sz="1600">
                <a:solidFill>
                  <a:schemeClr val="dk1"/>
                </a:solidFill>
                <a:latin typeface="Kanit ExtraLight"/>
                <a:ea typeface="Kanit ExtraLight"/>
                <a:cs typeface="Kanit ExtraLight"/>
                <a:sym typeface="Kanit ExtraLight"/>
              </a:defRPr>
            </a:lvl6pPr>
            <a:lvl7pPr marL="3200400" indent="-330200" eaLnBrk="1" hangingPunct="1">
              <a:spcBef>
                <a:spcPts val="2133"/>
              </a:spcBef>
              <a:buClr>
                <a:schemeClr val="dk1"/>
              </a:buClr>
              <a:buSzPts val="1600"/>
              <a:buFont typeface="Kanit ExtraLight"/>
              <a:buNone/>
              <a:defRPr sz="1600">
                <a:solidFill>
                  <a:schemeClr val="dk1"/>
                </a:solidFill>
                <a:latin typeface="Kanit ExtraLight"/>
                <a:ea typeface="Kanit ExtraLight"/>
                <a:cs typeface="Kanit ExtraLight"/>
                <a:sym typeface="Kanit ExtraLight"/>
              </a:defRPr>
            </a:lvl7pPr>
            <a:lvl8pPr marL="3657600" indent="-330200" eaLnBrk="1" hangingPunct="1">
              <a:spcBef>
                <a:spcPts val="2133"/>
              </a:spcBef>
              <a:buClr>
                <a:schemeClr val="dk1"/>
              </a:buClr>
              <a:buSzPts val="1600"/>
              <a:buFont typeface="Kanit ExtraLight"/>
              <a:buNone/>
              <a:defRPr sz="1600">
                <a:solidFill>
                  <a:schemeClr val="dk1"/>
                </a:solidFill>
                <a:latin typeface="Kanit ExtraLight"/>
                <a:ea typeface="Kanit ExtraLight"/>
                <a:cs typeface="Kanit ExtraLight"/>
                <a:sym typeface="Kanit ExtraLight"/>
              </a:defRPr>
            </a:lvl8pPr>
            <a:lvl9pPr marL="4114800" indent="-330200" eaLnBrk="1" hangingPunct="1">
              <a:spcBef>
                <a:spcPts val="2133"/>
              </a:spcBef>
              <a:spcAft>
                <a:spcPts val="2133"/>
              </a:spcAft>
              <a:buClr>
                <a:schemeClr val="dk1"/>
              </a:buClr>
              <a:buSzPts val="1600"/>
              <a:buFont typeface="Kanit ExtraLight"/>
              <a:buNone/>
              <a:defRPr sz="1600">
                <a:solidFill>
                  <a:schemeClr val="dk1"/>
                </a:solidFill>
                <a:latin typeface="Kanit ExtraLight"/>
                <a:ea typeface="Kanit ExtraLight"/>
                <a:cs typeface="Kanit ExtraLight"/>
                <a:sym typeface="Kanit ExtraLight"/>
              </a:defRPr>
            </a:lvl9pPr>
          </a:lstStyle>
          <a:p>
            <a:pPr algn="l">
              <a:spcAft>
                <a:spcPts val="933"/>
              </a:spcAft>
            </a:pPr>
            <a:r>
              <a:rPr lang="en-US"/>
              <a:t>The location of the starting station is the most important feature to decide whether a rider would take classic bike or not</a:t>
            </a:r>
          </a:p>
          <a:p>
            <a:pPr algn="l">
              <a:spcAft>
                <a:spcPts val="933"/>
              </a:spcAft>
            </a:pPr>
            <a:r>
              <a:rPr lang="en-US"/>
              <a:t>Cluster 17 has the most demand among all clusters.</a:t>
            </a:r>
          </a:p>
        </p:txBody>
      </p:sp>
      <p:pic>
        <p:nvPicPr>
          <p:cNvPr id="9" name="Picture 8" descr="A screenshot of a computer&#10;&#10;Description automatically generated">
            <a:extLst>
              <a:ext uri="{FF2B5EF4-FFF2-40B4-BE49-F238E27FC236}">
                <a16:creationId xmlns:a16="http://schemas.microsoft.com/office/drawing/2014/main" id="{F67CF558-EB17-9F49-EBA8-BBD14AB0508C}"/>
              </a:ext>
            </a:extLst>
          </p:cNvPr>
          <p:cNvPicPr>
            <a:picLocks noChangeAspect="1"/>
          </p:cNvPicPr>
          <p:nvPr/>
        </p:nvPicPr>
        <p:blipFill rotWithShape="1">
          <a:blip r:embed="rId4"/>
          <a:srcRect t="638"/>
          <a:stretch/>
        </p:blipFill>
        <p:spPr>
          <a:xfrm>
            <a:off x="1470271" y="1929497"/>
            <a:ext cx="2984500" cy="4504985"/>
          </a:xfrm>
          <a:prstGeom prst="rect">
            <a:avLst/>
          </a:prstGeom>
        </p:spPr>
      </p:pic>
    </p:spTree>
    <p:extLst>
      <p:ext uri="{BB962C8B-B14F-4D97-AF65-F5344CB8AC3E}">
        <p14:creationId xmlns:p14="http://schemas.microsoft.com/office/powerpoint/2010/main" val="2777179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2784" y="2065656"/>
            <a:ext cx="5932400" cy="2682800"/>
          </a:xfrm>
        </p:spPr>
        <p:txBody>
          <a:bodyPr anchor="ctr"/>
          <a:lstStyle/>
          <a:p>
            <a:r>
              <a:rPr lang="en-US"/>
              <a:t>OUTLINE</a:t>
            </a:r>
          </a:p>
        </p:txBody>
      </p:sp>
      <p:sp>
        <p:nvSpPr>
          <p:cNvPr id="3" name="Subtitle 2">
            <a:extLst>
              <a:ext uri="{FF2B5EF4-FFF2-40B4-BE49-F238E27FC236}">
                <a16:creationId xmlns:a16="http://schemas.microsoft.com/office/drawing/2014/main" id="{1D7251B7-8EED-D306-1746-F5D3F8BF19D3}"/>
              </a:ext>
            </a:extLst>
          </p:cNvPr>
          <p:cNvSpPr>
            <a:spLocks noGrp="1"/>
          </p:cNvSpPr>
          <p:nvPr>
            <p:ph type="subTitle" idx="1"/>
          </p:nvPr>
        </p:nvSpPr>
        <p:spPr>
          <a:xfrm>
            <a:off x="248442" y="2574280"/>
            <a:ext cx="4897759" cy="918080"/>
          </a:xfrm>
        </p:spPr>
        <p:txBody>
          <a:bodyPr/>
          <a:lstStyle/>
          <a:p>
            <a:endParaRPr lang="en-US"/>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5" y="444179"/>
            <a:ext cx="8693937" cy="5034608"/>
            <a:chOff x="-1629762" y="-430244"/>
            <a:chExt cx="7443077" cy="6215669"/>
          </a:xfrm>
        </p:grpSpPr>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p15">
              <a:extLst>
                <a:ext uri="{FF2B5EF4-FFF2-40B4-BE49-F238E27FC236}">
                  <a16:creationId xmlns:a16="http://schemas.microsoft.com/office/drawing/2014/main" id="{8412EC18-49B7-E128-FFB7-99D89D71C45A}"/>
                </a:ext>
              </a:extLst>
            </p:cNvPr>
            <p:cNvSpPr/>
            <p:nvPr/>
          </p:nvSpPr>
          <p:spPr>
            <a:xfrm>
              <a:off x="-931804" y="800507"/>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911862" y="333111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p15">
              <a:extLst>
                <a:ext uri="{FF2B5EF4-FFF2-40B4-BE49-F238E27FC236}">
                  <a16:creationId xmlns:a16="http://schemas.microsoft.com/office/drawing/2014/main" id="{56CDCA7D-910B-0CB4-098A-310C43B3718D}"/>
                </a:ext>
              </a:extLst>
            </p:cNvPr>
            <p:cNvSpPr/>
            <p:nvPr/>
          </p:nvSpPr>
          <p:spPr>
            <a:xfrm>
              <a:off x="3261892" y="3594525"/>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2" name="Google Shape;72;p15">
              <a:extLst>
                <a:ext uri="{FF2B5EF4-FFF2-40B4-BE49-F238E27FC236}">
                  <a16:creationId xmlns:a16="http://schemas.microsoft.com/office/drawing/2014/main" id="{6C2F0265-DE0B-9CCD-CA8B-5D9A9CDD2784}"/>
                </a:ext>
              </a:extLst>
            </p:cNvPr>
            <p:cNvSpPr/>
            <p:nvPr/>
          </p:nvSpPr>
          <p:spPr>
            <a:xfrm>
              <a:off x="3160673" y="1147222"/>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 name="Google Shape;74;p15">
              <a:extLst>
                <a:ext uri="{FF2B5EF4-FFF2-40B4-BE49-F238E27FC236}">
                  <a16:creationId xmlns:a16="http://schemas.microsoft.com/office/drawing/2014/main" id="{476BD077-480D-0C45-2C67-4D0EFC8DD449}"/>
                </a:ext>
              </a:extLst>
            </p:cNvPr>
            <p:cNvSpPr/>
            <p:nvPr/>
          </p:nvSpPr>
          <p:spPr>
            <a:xfrm>
              <a:off x="3979805" y="4823967"/>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19" name="TextBox 18">
            <a:extLst>
              <a:ext uri="{FF2B5EF4-FFF2-40B4-BE49-F238E27FC236}">
                <a16:creationId xmlns:a16="http://schemas.microsoft.com/office/drawing/2014/main" id="{EC809701-0721-7321-BD83-13A47EA08599}"/>
              </a:ext>
            </a:extLst>
          </p:cNvPr>
          <p:cNvSpPr txBox="1"/>
          <p:nvPr/>
        </p:nvSpPr>
        <p:spPr>
          <a:xfrm>
            <a:off x="865703" y="1649645"/>
            <a:ext cx="6637672"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23" name="TextBox 22">
            <a:extLst>
              <a:ext uri="{FF2B5EF4-FFF2-40B4-BE49-F238E27FC236}">
                <a16:creationId xmlns:a16="http://schemas.microsoft.com/office/drawing/2014/main" id="{C29F3FBB-3EEC-32A2-2E43-8158D3F3A557}"/>
              </a:ext>
            </a:extLst>
          </p:cNvPr>
          <p:cNvSpPr txBox="1"/>
          <p:nvPr/>
        </p:nvSpPr>
        <p:spPr>
          <a:xfrm>
            <a:off x="874405" y="2603206"/>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5" name="TextBox 24">
            <a:extLst>
              <a:ext uri="{FF2B5EF4-FFF2-40B4-BE49-F238E27FC236}">
                <a16:creationId xmlns:a16="http://schemas.microsoft.com/office/drawing/2014/main" id="{AD45FE25-0EF2-4D16-B6AC-2F83E3CC4217}"/>
              </a:ext>
            </a:extLst>
          </p:cNvPr>
          <p:cNvSpPr txBox="1"/>
          <p:nvPr/>
        </p:nvSpPr>
        <p:spPr>
          <a:xfrm>
            <a:off x="860658" y="3663013"/>
            <a:ext cx="3377272"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860658" y="4779626"/>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807801" y="5860883"/>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1949018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0155" y="2319558"/>
            <a:ext cx="5551845" cy="2682800"/>
          </a:xfrm>
        </p:spPr>
        <p:txBody>
          <a:bodyPr anchor="ctr"/>
          <a:lstStyle/>
          <a:p>
            <a:r>
              <a:rPr lang="en-US" sz="6000"/>
              <a:t>ARIMA Model for Demand Forecasting</a:t>
            </a:r>
          </a:p>
        </p:txBody>
      </p:sp>
      <p:sp>
        <p:nvSpPr>
          <p:cNvPr id="3" name="Subtitle 2">
            <a:extLst>
              <a:ext uri="{FF2B5EF4-FFF2-40B4-BE49-F238E27FC236}">
                <a16:creationId xmlns:a16="http://schemas.microsoft.com/office/drawing/2014/main" id="{1D7251B7-8EED-D306-1746-F5D3F8BF19D3}"/>
              </a:ext>
            </a:extLst>
          </p:cNvPr>
          <p:cNvSpPr>
            <a:spLocks noGrp="1"/>
          </p:cNvSpPr>
          <p:nvPr>
            <p:ph type="subTitle" idx="1"/>
          </p:nvPr>
        </p:nvSpPr>
        <p:spPr>
          <a:xfrm>
            <a:off x="248442" y="2574280"/>
            <a:ext cx="4897759" cy="918080"/>
          </a:xfrm>
        </p:spPr>
        <p:txBody>
          <a:bodyPr/>
          <a:lstStyle/>
          <a:p>
            <a:endParaRPr lang="en-US"/>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5" y="444179"/>
            <a:ext cx="8847337" cy="5034606"/>
            <a:chOff x="-1629762" y="-430244"/>
            <a:chExt cx="7574406" cy="6215669"/>
          </a:xfrm>
        </p:grpSpPr>
        <p:sp>
          <p:nvSpPr>
            <p:cNvPr id="5" name="Google Shape;60;p15">
              <a:extLst>
                <a:ext uri="{FF2B5EF4-FFF2-40B4-BE49-F238E27FC236}">
                  <a16:creationId xmlns:a16="http://schemas.microsoft.com/office/drawing/2014/main" id="{8412EC18-49B7-E128-FFB7-99D89D71C45A}"/>
                </a:ext>
              </a:extLst>
            </p:cNvPr>
            <p:cNvSpPr/>
            <p:nvPr/>
          </p:nvSpPr>
          <p:spPr>
            <a:xfrm>
              <a:off x="-800475" y="801367"/>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507139" y="333583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EC809701-0721-7321-BD83-13A47EA08599}"/>
              </a:ext>
            </a:extLst>
          </p:cNvPr>
          <p:cNvSpPr txBox="1"/>
          <p:nvPr/>
        </p:nvSpPr>
        <p:spPr>
          <a:xfrm>
            <a:off x="865703" y="1649645"/>
            <a:ext cx="4022175"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25" name="TextBox 24">
            <a:extLst>
              <a:ext uri="{FF2B5EF4-FFF2-40B4-BE49-F238E27FC236}">
                <a16:creationId xmlns:a16="http://schemas.microsoft.com/office/drawing/2014/main" id="{AD45FE25-0EF2-4D16-B6AC-2F83E3CC4217}"/>
              </a:ext>
            </a:extLst>
          </p:cNvPr>
          <p:cNvSpPr txBox="1"/>
          <p:nvPr/>
        </p:nvSpPr>
        <p:spPr>
          <a:xfrm>
            <a:off x="860658" y="3663013"/>
            <a:ext cx="2411180"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3" name="TextBox 22">
            <a:extLst>
              <a:ext uri="{FF2B5EF4-FFF2-40B4-BE49-F238E27FC236}">
                <a16:creationId xmlns:a16="http://schemas.microsoft.com/office/drawing/2014/main" id="{C29F3FBB-3EEC-32A2-2E43-8158D3F3A557}"/>
              </a:ext>
            </a:extLst>
          </p:cNvPr>
          <p:cNvSpPr txBox="1"/>
          <p:nvPr/>
        </p:nvSpPr>
        <p:spPr>
          <a:xfrm>
            <a:off x="874405" y="2603206"/>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860658" y="4779626"/>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789101" y="5827127"/>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1761601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圖片 6" descr="Bikeshare is for everyone | Lyft Bikes">
            <a:extLst>
              <a:ext uri="{FF2B5EF4-FFF2-40B4-BE49-F238E27FC236}">
                <a16:creationId xmlns:a16="http://schemas.microsoft.com/office/drawing/2014/main" id="{ADF02F1A-C6B9-5529-4D12-A574FC586FD6}"/>
              </a:ext>
            </a:extLst>
          </p:cNvPr>
          <p:cNvPicPr>
            <a:picLocks noChangeAspect="1"/>
          </p:cNvPicPr>
          <p:nvPr/>
        </p:nvPicPr>
        <p:blipFill rotWithShape="1">
          <a:blip r:embed="rId2"/>
          <a:srcRect l="1108" r="4317" b="-3"/>
          <a:stretch/>
        </p:blipFill>
        <p:spPr>
          <a:xfrm>
            <a:off x="5144948" y="10"/>
            <a:ext cx="3869195" cy="2634800"/>
          </a:xfrm>
          <a:prstGeom prst="rect">
            <a:avLst/>
          </a:prstGeom>
        </p:spPr>
      </p:pic>
      <p:sp>
        <p:nvSpPr>
          <p:cNvPr id="2" name="文字方塊 1">
            <a:extLst>
              <a:ext uri="{FF2B5EF4-FFF2-40B4-BE49-F238E27FC236}">
                <a16:creationId xmlns:a16="http://schemas.microsoft.com/office/drawing/2014/main" id="{F4CC502B-F9D7-7F5F-4AEB-CACA78235861}"/>
              </a:ext>
            </a:extLst>
          </p:cNvPr>
          <p:cNvSpPr txBox="1"/>
          <p:nvPr/>
        </p:nvSpPr>
        <p:spPr>
          <a:xfrm>
            <a:off x="499694" y="2530214"/>
            <a:ext cx="3363974" cy="341562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400">
              <a:spcBef>
                <a:spcPts val="1000"/>
              </a:spcBef>
              <a:buClr>
                <a:schemeClr val="accent2"/>
              </a:buClr>
            </a:pPr>
            <a:r>
              <a:rPr lang="en-US" altLang="zh-TW" sz="2400" b="1" cap="all">
                <a:solidFill>
                  <a:schemeClr val="tx1"/>
                </a:solidFill>
                <a:ea typeface="微軟正黑體"/>
              </a:rPr>
              <a:t>LYFT-</a:t>
            </a:r>
            <a:endParaRPr lang="en-US" altLang="zh-TW" sz="2400" b="1">
              <a:solidFill>
                <a:schemeClr val="tx1"/>
              </a:solidFill>
            </a:endParaRPr>
          </a:p>
          <a:p>
            <a:pPr defTabSz="914400">
              <a:spcBef>
                <a:spcPts val="1000"/>
              </a:spcBef>
            </a:pPr>
            <a:r>
              <a:rPr lang="en-US" altLang="zh-TW" sz="2400" b="1" cap="all">
                <a:solidFill>
                  <a:schemeClr val="tx1"/>
                </a:solidFill>
                <a:ea typeface="微軟正黑體"/>
              </a:rPr>
              <a:t>BAYWHEEL </a:t>
            </a:r>
            <a:endParaRPr lang="en-US" altLang="zh-TW" sz="2400" b="1">
              <a:solidFill>
                <a:schemeClr val="tx1"/>
              </a:solidFill>
              <a:ea typeface="微軟正黑體"/>
            </a:endParaRPr>
          </a:p>
          <a:p>
            <a:pPr defTabSz="914400">
              <a:spcBef>
                <a:spcPts val="1000"/>
              </a:spcBef>
              <a:buClr>
                <a:schemeClr val="accent2"/>
              </a:buClr>
            </a:pPr>
            <a:r>
              <a:rPr lang="en-US" altLang="zh-TW" sz="2400" b="1" cap="all">
                <a:solidFill>
                  <a:schemeClr val="tx1"/>
                </a:solidFill>
                <a:ea typeface="微軟正黑體"/>
              </a:rPr>
              <a:t>BUSINESS MODEL</a:t>
            </a:r>
            <a:endParaRPr lang="en-US" altLang="zh-TW" sz="2400" b="1">
              <a:solidFill>
                <a:schemeClr val="tx1"/>
              </a:solidFill>
              <a:ea typeface="微軟正黑體"/>
            </a:endParaRPr>
          </a:p>
        </p:txBody>
      </p:sp>
      <p:pic>
        <p:nvPicPr>
          <p:cNvPr id="8" name="圖片 7" descr="一張含有 文字, 服裝, 螢幕擷取畫面, 微笑 的圖片&#10;&#10;自動產生的描述">
            <a:extLst>
              <a:ext uri="{FF2B5EF4-FFF2-40B4-BE49-F238E27FC236}">
                <a16:creationId xmlns:a16="http://schemas.microsoft.com/office/drawing/2014/main" id="{AA3E4D2E-BDBB-8268-1D64-3FF2C29C3751}"/>
              </a:ext>
            </a:extLst>
          </p:cNvPr>
          <p:cNvPicPr>
            <a:picLocks noChangeAspect="1"/>
          </p:cNvPicPr>
          <p:nvPr/>
        </p:nvPicPr>
        <p:blipFill rotWithShape="1">
          <a:blip r:embed="rId3"/>
          <a:srcRect t="-2597" r="58255" b="2922"/>
          <a:stretch/>
        </p:blipFill>
        <p:spPr>
          <a:xfrm>
            <a:off x="8993039" y="-86598"/>
            <a:ext cx="3177396" cy="2739563"/>
          </a:xfrm>
          <a:prstGeom prst="rect">
            <a:avLst/>
          </a:prstGeom>
        </p:spPr>
      </p:pic>
      <p:pic>
        <p:nvPicPr>
          <p:cNvPr id="4" name="內容版面配置區 3" descr="一張含有 文字, 螢幕擷取畫面, 字型, 數字 的圖片&#10;&#10;自動產生的描述">
            <a:extLst>
              <a:ext uri="{FF2B5EF4-FFF2-40B4-BE49-F238E27FC236}">
                <a16:creationId xmlns:a16="http://schemas.microsoft.com/office/drawing/2014/main" id="{FC5A2C80-10C0-FC90-6CFF-32164213A218}"/>
              </a:ext>
            </a:extLst>
          </p:cNvPr>
          <p:cNvPicPr>
            <a:picLocks noGrp="1" noChangeAspect="1"/>
          </p:cNvPicPr>
          <p:nvPr>
            <p:ph idx="1"/>
          </p:nvPr>
        </p:nvPicPr>
        <p:blipFill rotWithShape="1">
          <a:blip r:embed="rId4"/>
          <a:stretch/>
        </p:blipFill>
        <p:spPr>
          <a:xfrm>
            <a:off x="5144948" y="2530215"/>
            <a:ext cx="7025487" cy="4327776"/>
          </a:xfrm>
          <a:prstGeom prst="rect">
            <a:avLst/>
          </a:prstGeom>
        </p:spPr>
      </p:pic>
    </p:spTree>
    <p:extLst>
      <p:ext uri="{BB962C8B-B14F-4D97-AF65-F5344CB8AC3E}">
        <p14:creationId xmlns:p14="http://schemas.microsoft.com/office/powerpoint/2010/main" val="739073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010"/>
        <p:cNvGrpSpPr/>
        <p:nvPr/>
      </p:nvGrpSpPr>
      <p:grpSpPr>
        <a:xfrm>
          <a:off x="0" y="0"/>
          <a:ext cx="0" cy="0"/>
          <a:chOff x="0" y="0"/>
          <a:chExt cx="0" cy="0"/>
        </a:xfrm>
      </p:grpSpPr>
      <p:grpSp>
        <p:nvGrpSpPr>
          <p:cNvPr id="1011" name="Google Shape;1011;p36"/>
          <p:cNvGrpSpPr/>
          <p:nvPr/>
        </p:nvGrpSpPr>
        <p:grpSpPr>
          <a:xfrm>
            <a:off x="2642983" y="4937885"/>
            <a:ext cx="3935607" cy="1194687"/>
            <a:chOff x="1282025" y="2872613"/>
            <a:chExt cx="671025" cy="203700"/>
          </a:xfrm>
        </p:grpSpPr>
        <p:sp>
          <p:nvSpPr>
            <p:cNvPr id="1012" name="Google Shape;1012;p36"/>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13" name="Google Shape;1013;p36"/>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grpSp>
      <p:grpSp>
        <p:nvGrpSpPr>
          <p:cNvPr id="1014" name="Google Shape;1014;p36"/>
          <p:cNvGrpSpPr/>
          <p:nvPr/>
        </p:nvGrpSpPr>
        <p:grpSpPr>
          <a:xfrm>
            <a:off x="6515110" y="1612380"/>
            <a:ext cx="5152703" cy="4583672"/>
            <a:chOff x="4886332" y="1161660"/>
            <a:chExt cx="3864527" cy="3437754"/>
          </a:xfrm>
        </p:grpSpPr>
        <p:sp>
          <p:nvSpPr>
            <p:cNvPr id="1015" name="Google Shape;1015;p36"/>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016" name="Google Shape;1016;p36"/>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17" name="Google Shape;1017;p36"/>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018" name="Google Shape;1018;p36"/>
            <p:cNvSpPr/>
            <p:nvPr/>
          </p:nvSpPr>
          <p:spPr>
            <a:xfrm>
              <a:off x="6527008" y="3339175"/>
              <a:ext cx="217532" cy="123642"/>
            </a:xfrm>
            <a:custGeom>
              <a:avLst/>
              <a:gdLst/>
              <a:ahLst/>
              <a:cxnLst/>
              <a:rect l="l" t="t" r="r" b="b"/>
              <a:pathLst>
                <a:path w="2676" h="1521" extrusionOk="0">
                  <a:moveTo>
                    <a:pt x="1915" y="0"/>
                  </a:moveTo>
                  <a:lnTo>
                    <a:pt x="1095" y="274"/>
                  </a:lnTo>
                  <a:cubicBezTo>
                    <a:pt x="1611" y="1034"/>
                    <a:pt x="0" y="1520"/>
                    <a:pt x="0" y="1520"/>
                  </a:cubicBezTo>
                  <a:lnTo>
                    <a:pt x="2675" y="1520"/>
                  </a:lnTo>
                  <a:lnTo>
                    <a:pt x="191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019" name="Google Shape;1019;p36"/>
            <p:cNvSpPr/>
            <p:nvPr/>
          </p:nvSpPr>
          <p:spPr>
            <a:xfrm>
              <a:off x="6250297" y="2368084"/>
              <a:ext cx="1087254" cy="1030432"/>
            </a:xfrm>
            <a:custGeom>
              <a:avLst/>
              <a:gdLst/>
              <a:ahLst/>
              <a:cxnLst/>
              <a:rect l="l" t="t" r="r" b="b"/>
              <a:pathLst>
                <a:path w="13375" h="12676" extrusionOk="0">
                  <a:moveTo>
                    <a:pt x="8663" y="1"/>
                  </a:moveTo>
                  <a:cubicBezTo>
                    <a:pt x="8663" y="1"/>
                    <a:pt x="517" y="2949"/>
                    <a:pt x="243" y="5776"/>
                  </a:cubicBezTo>
                  <a:cubicBezTo>
                    <a:pt x="0" y="8573"/>
                    <a:pt x="4012" y="12676"/>
                    <a:pt x="4012" y="12676"/>
                  </a:cubicBezTo>
                  <a:lnTo>
                    <a:pt x="5715" y="12676"/>
                  </a:lnTo>
                  <a:lnTo>
                    <a:pt x="4012" y="7478"/>
                  </a:lnTo>
                  <a:lnTo>
                    <a:pt x="13374" y="2828"/>
                  </a:lnTo>
                  <a:lnTo>
                    <a:pt x="8663"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20" name="Google Shape;1020;p36"/>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21" name="Google Shape;1021;p36"/>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22" name="Google Shape;1022;p36"/>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23" name="Google Shape;1023;p36"/>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24" name="Google Shape;1024;p36"/>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025" name="Google Shape;1025;p36"/>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026" name="Google Shape;1026;p36"/>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27" name="Google Shape;1027;p36"/>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28" name="Google Shape;1028;p36"/>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029" name="Google Shape;1029;p36"/>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30" name="Google Shape;1030;p36"/>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31" name="Google Shape;1031;p36"/>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32" name="Google Shape;1032;p36"/>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121900" tIns="121900" rIns="121900" bIns="121900" anchor="ctr" anchorCtr="0">
              <a:noAutofit/>
            </a:bodyPr>
            <a:lstStyle/>
            <a:p>
              <a:endParaRPr sz="1867"/>
            </a:p>
          </p:txBody>
        </p:sp>
        <p:sp>
          <p:nvSpPr>
            <p:cNvPr id="1033" name="Google Shape;1033;p36"/>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34" name="Google Shape;1034;p36"/>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35" name="Google Shape;1035;p36"/>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036" name="Google Shape;1036;p36"/>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037" name="Google Shape;1037;p36"/>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038" name="Google Shape;1038;p36"/>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039" name="Google Shape;1039;p36"/>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40" name="Google Shape;1040;p36"/>
            <p:cNvSpPr/>
            <p:nvPr/>
          </p:nvSpPr>
          <p:spPr>
            <a:xfrm>
              <a:off x="6796322" y="4038431"/>
              <a:ext cx="249642" cy="135998"/>
            </a:xfrm>
            <a:custGeom>
              <a:avLst/>
              <a:gdLst/>
              <a:ahLst/>
              <a:cxnLst/>
              <a:rect l="l" t="t" r="r" b="b"/>
              <a:pathLst>
                <a:path w="3071" h="1673" extrusionOk="0">
                  <a:moveTo>
                    <a:pt x="1885" y="0"/>
                  </a:moveTo>
                  <a:cubicBezTo>
                    <a:pt x="1885" y="0"/>
                    <a:pt x="1885" y="335"/>
                    <a:pt x="1703" y="882"/>
                  </a:cubicBezTo>
                  <a:cubicBezTo>
                    <a:pt x="1520" y="1368"/>
                    <a:pt x="1" y="1581"/>
                    <a:pt x="1" y="1581"/>
                  </a:cubicBezTo>
                  <a:lnTo>
                    <a:pt x="2797" y="1672"/>
                  </a:lnTo>
                  <a:lnTo>
                    <a:pt x="3071" y="61"/>
                  </a:lnTo>
                  <a:lnTo>
                    <a:pt x="188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041" name="Google Shape;1041;p36"/>
            <p:cNvSpPr/>
            <p:nvPr/>
          </p:nvSpPr>
          <p:spPr>
            <a:xfrm>
              <a:off x="6907526" y="2385399"/>
              <a:ext cx="627640" cy="1690182"/>
            </a:xfrm>
            <a:custGeom>
              <a:avLst/>
              <a:gdLst/>
              <a:ahLst/>
              <a:cxnLst/>
              <a:rect l="l" t="t" r="r" b="b"/>
              <a:pathLst>
                <a:path w="7721" h="20792" extrusionOk="0">
                  <a:moveTo>
                    <a:pt x="1824" y="1"/>
                  </a:moveTo>
                  <a:lnTo>
                    <a:pt x="0" y="20791"/>
                  </a:lnTo>
                  <a:lnTo>
                    <a:pt x="2007" y="20791"/>
                  </a:lnTo>
                  <a:cubicBezTo>
                    <a:pt x="2007" y="20791"/>
                    <a:pt x="6262" y="6961"/>
                    <a:pt x="6991" y="4226"/>
                  </a:cubicBezTo>
                  <a:cubicBezTo>
                    <a:pt x="7721" y="1490"/>
                    <a:pt x="7326" y="426"/>
                    <a:pt x="7326" y="426"/>
                  </a:cubicBezTo>
                  <a:lnTo>
                    <a:pt x="1824"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42" name="Google Shape;1042;p36"/>
            <p:cNvSpPr/>
            <p:nvPr/>
          </p:nvSpPr>
          <p:spPr>
            <a:xfrm>
              <a:off x="6615939" y="1431116"/>
              <a:ext cx="375641" cy="373202"/>
            </a:xfrm>
            <a:custGeom>
              <a:avLst/>
              <a:gdLst/>
              <a:ahLst/>
              <a:cxnLst/>
              <a:rect l="l" t="t" r="r" b="b"/>
              <a:pathLst>
                <a:path w="4621" h="4591" extrusionOk="0">
                  <a:moveTo>
                    <a:pt x="2037" y="1"/>
                  </a:moveTo>
                  <a:lnTo>
                    <a:pt x="700" y="913"/>
                  </a:lnTo>
                  <a:lnTo>
                    <a:pt x="913" y="1217"/>
                  </a:lnTo>
                  <a:cubicBezTo>
                    <a:pt x="913" y="1217"/>
                    <a:pt x="1" y="1916"/>
                    <a:pt x="244" y="2524"/>
                  </a:cubicBezTo>
                  <a:cubicBezTo>
                    <a:pt x="457" y="3131"/>
                    <a:pt x="973" y="2888"/>
                    <a:pt x="1338" y="3192"/>
                  </a:cubicBezTo>
                  <a:cubicBezTo>
                    <a:pt x="1733" y="3496"/>
                    <a:pt x="2098" y="4590"/>
                    <a:pt x="2098" y="4590"/>
                  </a:cubicBezTo>
                  <a:lnTo>
                    <a:pt x="4195" y="4408"/>
                  </a:lnTo>
                  <a:lnTo>
                    <a:pt x="4013" y="2979"/>
                  </a:lnTo>
                  <a:cubicBezTo>
                    <a:pt x="4013" y="2979"/>
                    <a:pt x="4621" y="1976"/>
                    <a:pt x="4438" y="1399"/>
                  </a:cubicBezTo>
                  <a:cubicBezTo>
                    <a:pt x="4347" y="821"/>
                    <a:pt x="2037" y="1"/>
                    <a:pt x="2037"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043" name="Google Shape;1043;p36"/>
            <p:cNvSpPr/>
            <p:nvPr/>
          </p:nvSpPr>
          <p:spPr>
            <a:xfrm>
              <a:off x="6665363" y="1326821"/>
              <a:ext cx="560982" cy="430512"/>
            </a:xfrm>
            <a:custGeom>
              <a:avLst/>
              <a:gdLst/>
              <a:ahLst/>
              <a:cxnLst/>
              <a:rect l="l" t="t" r="r" b="b"/>
              <a:pathLst>
                <a:path w="6901" h="5296" extrusionOk="0">
                  <a:moveTo>
                    <a:pt x="3322" y="1"/>
                  </a:moveTo>
                  <a:cubicBezTo>
                    <a:pt x="2916" y="1"/>
                    <a:pt x="2671" y="348"/>
                    <a:pt x="2402" y="463"/>
                  </a:cubicBezTo>
                  <a:cubicBezTo>
                    <a:pt x="1976" y="676"/>
                    <a:pt x="1672" y="615"/>
                    <a:pt x="852" y="1041"/>
                  </a:cubicBezTo>
                  <a:cubicBezTo>
                    <a:pt x="1" y="1466"/>
                    <a:pt x="578" y="1892"/>
                    <a:pt x="578" y="1892"/>
                  </a:cubicBezTo>
                  <a:lnTo>
                    <a:pt x="1460" y="1344"/>
                  </a:lnTo>
                  <a:cubicBezTo>
                    <a:pt x="1642" y="2317"/>
                    <a:pt x="2675" y="2712"/>
                    <a:pt x="3131" y="2925"/>
                  </a:cubicBezTo>
                  <a:cubicBezTo>
                    <a:pt x="3587" y="3168"/>
                    <a:pt x="3131" y="3989"/>
                    <a:pt x="3253" y="4414"/>
                  </a:cubicBezTo>
                  <a:cubicBezTo>
                    <a:pt x="3344" y="4840"/>
                    <a:pt x="4013" y="5266"/>
                    <a:pt x="4499" y="5296"/>
                  </a:cubicBezTo>
                  <a:cubicBezTo>
                    <a:pt x="4986" y="5296"/>
                    <a:pt x="4317" y="4749"/>
                    <a:pt x="4317" y="4749"/>
                  </a:cubicBezTo>
                  <a:lnTo>
                    <a:pt x="4317" y="4749"/>
                  </a:lnTo>
                  <a:cubicBezTo>
                    <a:pt x="4317" y="4749"/>
                    <a:pt x="4737" y="4841"/>
                    <a:pt x="5185" y="4841"/>
                  </a:cubicBezTo>
                  <a:cubicBezTo>
                    <a:pt x="5508" y="4841"/>
                    <a:pt x="5845" y="4793"/>
                    <a:pt x="6049" y="4627"/>
                  </a:cubicBezTo>
                  <a:cubicBezTo>
                    <a:pt x="6536" y="4202"/>
                    <a:pt x="5745" y="3776"/>
                    <a:pt x="5745" y="3776"/>
                  </a:cubicBezTo>
                  <a:cubicBezTo>
                    <a:pt x="5745" y="3776"/>
                    <a:pt x="6505" y="3746"/>
                    <a:pt x="6688" y="2803"/>
                  </a:cubicBezTo>
                  <a:cubicBezTo>
                    <a:pt x="6900" y="1800"/>
                    <a:pt x="5138" y="1770"/>
                    <a:pt x="5138" y="1770"/>
                  </a:cubicBezTo>
                  <a:cubicBezTo>
                    <a:pt x="5138" y="1770"/>
                    <a:pt x="5259" y="1436"/>
                    <a:pt x="4226" y="463"/>
                  </a:cubicBezTo>
                  <a:cubicBezTo>
                    <a:pt x="3846" y="117"/>
                    <a:pt x="3557" y="1"/>
                    <a:pt x="3322" y="1"/>
                  </a:cubicBezTo>
                  <a:close/>
                </a:path>
              </a:pathLst>
            </a:custGeom>
            <a:solidFill>
              <a:srgbClr val="0B2B52"/>
            </a:solidFill>
            <a:ln>
              <a:noFill/>
            </a:ln>
          </p:spPr>
          <p:txBody>
            <a:bodyPr spcFirstLastPara="1" wrap="square" lIns="121900" tIns="121900" rIns="121900" bIns="121900" anchor="ctr" anchorCtr="0">
              <a:noAutofit/>
            </a:bodyPr>
            <a:lstStyle/>
            <a:p>
              <a:endParaRPr sz="1867"/>
            </a:p>
          </p:txBody>
        </p:sp>
        <p:sp>
          <p:nvSpPr>
            <p:cNvPr id="1044" name="Google Shape;1044;p36"/>
            <p:cNvSpPr/>
            <p:nvPr/>
          </p:nvSpPr>
          <p:spPr>
            <a:xfrm>
              <a:off x="7325113" y="1161660"/>
              <a:ext cx="694379" cy="628372"/>
            </a:xfrm>
            <a:custGeom>
              <a:avLst/>
              <a:gdLst/>
              <a:ahLst/>
              <a:cxnLst/>
              <a:rect l="l" t="t" r="r" b="b"/>
              <a:pathLst>
                <a:path w="8542" h="7730" extrusionOk="0">
                  <a:moveTo>
                    <a:pt x="8062" y="0"/>
                  </a:moveTo>
                  <a:cubicBezTo>
                    <a:pt x="7856" y="0"/>
                    <a:pt x="7295" y="1711"/>
                    <a:pt x="7295" y="1711"/>
                  </a:cubicBezTo>
                  <a:lnTo>
                    <a:pt x="0" y="6210"/>
                  </a:lnTo>
                  <a:lnTo>
                    <a:pt x="791" y="7729"/>
                  </a:lnTo>
                  <a:lnTo>
                    <a:pt x="7660" y="2289"/>
                  </a:lnTo>
                  <a:cubicBezTo>
                    <a:pt x="7680" y="2294"/>
                    <a:pt x="7700" y="2296"/>
                    <a:pt x="7719" y="2296"/>
                  </a:cubicBezTo>
                  <a:cubicBezTo>
                    <a:pt x="8152" y="2296"/>
                    <a:pt x="8541" y="1073"/>
                    <a:pt x="8541" y="1073"/>
                  </a:cubicBezTo>
                  <a:lnTo>
                    <a:pt x="8541" y="1073"/>
                  </a:lnTo>
                  <a:lnTo>
                    <a:pt x="8086" y="1103"/>
                  </a:lnTo>
                  <a:cubicBezTo>
                    <a:pt x="8086" y="1103"/>
                    <a:pt x="8268" y="161"/>
                    <a:pt x="8086" y="9"/>
                  </a:cubicBezTo>
                  <a:cubicBezTo>
                    <a:pt x="8078" y="3"/>
                    <a:pt x="8071" y="0"/>
                    <a:pt x="8062"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045" name="Google Shape;1045;p36"/>
            <p:cNvSpPr/>
            <p:nvPr/>
          </p:nvSpPr>
          <p:spPr>
            <a:xfrm>
              <a:off x="5817834" y="1238235"/>
              <a:ext cx="694460" cy="628372"/>
            </a:xfrm>
            <a:custGeom>
              <a:avLst/>
              <a:gdLst/>
              <a:ahLst/>
              <a:cxnLst/>
              <a:rect l="l" t="t" r="r" b="b"/>
              <a:pathLst>
                <a:path w="8543" h="7730" extrusionOk="0">
                  <a:moveTo>
                    <a:pt x="480" y="0"/>
                  </a:moveTo>
                  <a:cubicBezTo>
                    <a:pt x="472" y="0"/>
                    <a:pt x="464" y="3"/>
                    <a:pt x="457" y="9"/>
                  </a:cubicBezTo>
                  <a:cubicBezTo>
                    <a:pt x="244" y="161"/>
                    <a:pt x="457" y="1103"/>
                    <a:pt x="457" y="1103"/>
                  </a:cubicBezTo>
                  <a:lnTo>
                    <a:pt x="1" y="1073"/>
                  </a:lnTo>
                  <a:lnTo>
                    <a:pt x="1" y="1073"/>
                  </a:lnTo>
                  <a:cubicBezTo>
                    <a:pt x="1" y="1073"/>
                    <a:pt x="362" y="2297"/>
                    <a:pt x="793" y="2297"/>
                  </a:cubicBezTo>
                  <a:cubicBezTo>
                    <a:pt x="812" y="2297"/>
                    <a:pt x="832" y="2294"/>
                    <a:pt x="852" y="2289"/>
                  </a:cubicBezTo>
                  <a:lnTo>
                    <a:pt x="7752" y="7730"/>
                  </a:lnTo>
                  <a:lnTo>
                    <a:pt x="8542" y="6210"/>
                  </a:lnTo>
                  <a:lnTo>
                    <a:pt x="1247" y="1742"/>
                  </a:lnTo>
                  <a:cubicBezTo>
                    <a:pt x="1247" y="1742"/>
                    <a:pt x="685" y="0"/>
                    <a:pt x="480"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046" name="Google Shape;1046;p36"/>
            <p:cNvSpPr/>
            <p:nvPr/>
          </p:nvSpPr>
          <p:spPr>
            <a:xfrm>
              <a:off x="6420762" y="1639238"/>
              <a:ext cx="1163829" cy="816802"/>
            </a:xfrm>
            <a:custGeom>
              <a:avLst/>
              <a:gdLst/>
              <a:ahLst/>
              <a:cxnLst/>
              <a:rect l="l" t="t" r="r" b="b"/>
              <a:pathLst>
                <a:path w="14317" h="10048" extrusionOk="0">
                  <a:moveTo>
                    <a:pt x="11216" y="0"/>
                  </a:moveTo>
                  <a:cubicBezTo>
                    <a:pt x="11216" y="0"/>
                    <a:pt x="9302" y="1125"/>
                    <a:pt x="8329" y="1429"/>
                  </a:cubicBezTo>
                  <a:cubicBezTo>
                    <a:pt x="7535" y="1711"/>
                    <a:pt x="6202" y="1906"/>
                    <a:pt x="4801" y="1906"/>
                  </a:cubicBezTo>
                  <a:cubicBezTo>
                    <a:pt x="4540" y="1906"/>
                    <a:pt x="4276" y="1899"/>
                    <a:pt x="4013" y="1885"/>
                  </a:cubicBezTo>
                  <a:cubicBezTo>
                    <a:pt x="2680" y="1826"/>
                    <a:pt x="972" y="1276"/>
                    <a:pt x="829" y="1276"/>
                  </a:cubicBezTo>
                  <a:cubicBezTo>
                    <a:pt x="825" y="1276"/>
                    <a:pt x="823" y="1276"/>
                    <a:pt x="821" y="1277"/>
                  </a:cubicBezTo>
                  <a:lnTo>
                    <a:pt x="0" y="3070"/>
                  </a:lnTo>
                  <a:cubicBezTo>
                    <a:pt x="1611" y="3709"/>
                    <a:pt x="3010" y="5684"/>
                    <a:pt x="3922" y="6930"/>
                  </a:cubicBezTo>
                  <a:cubicBezTo>
                    <a:pt x="4894" y="8207"/>
                    <a:pt x="5320" y="9940"/>
                    <a:pt x="6839" y="9940"/>
                  </a:cubicBezTo>
                  <a:cubicBezTo>
                    <a:pt x="7853" y="9940"/>
                    <a:pt x="10217" y="10048"/>
                    <a:pt x="11887" y="10048"/>
                  </a:cubicBezTo>
                  <a:cubicBezTo>
                    <a:pt x="12723" y="10048"/>
                    <a:pt x="13385" y="10021"/>
                    <a:pt x="13618" y="9940"/>
                  </a:cubicBezTo>
                  <a:cubicBezTo>
                    <a:pt x="14317" y="9727"/>
                    <a:pt x="13739" y="9180"/>
                    <a:pt x="12706" y="8572"/>
                  </a:cubicBezTo>
                  <a:cubicBezTo>
                    <a:pt x="11733" y="7964"/>
                    <a:pt x="9970" y="3861"/>
                    <a:pt x="9970" y="3861"/>
                  </a:cubicBezTo>
                  <a:lnTo>
                    <a:pt x="12280" y="1885"/>
                  </a:lnTo>
                  <a:lnTo>
                    <a:pt x="11216"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sp>
        <p:nvSpPr>
          <p:cNvPr id="1047" name="Google Shape;1047;p36"/>
          <p:cNvSpPr txBox="1">
            <a:spLocks noGrp="1"/>
          </p:cNvSpPr>
          <p:nvPr>
            <p:ph type="ctrTitle"/>
          </p:nvPr>
        </p:nvSpPr>
        <p:spPr>
          <a:xfrm>
            <a:off x="231897" y="711200"/>
            <a:ext cx="6651470" cy="2618406"/>
          </a:xfrm>
          <a:prstGeom prst="rect">
            <a:avLst/>
          </a:prstGeom>
        </p:spPr>
        <p:txBody>
          <a:bodyPr spcFirstLastPara="1" wrap="square" lIns="121900" tIns="121900" rIns="121900" bIns="121900" anchor="b" anchorCtr="0">
            <a:noAutofit/>
          </a:bodyPr>
          <a:lstStyle/>
          <a:p>
            <a:r>
              <a:rPr lang="en" sz="5400"/>
              <a:t>ARIMA MODEL FOR DEMAND FORCASTING</a:t>
            </a:r>
            <a:endParaRPr lang="en" sz="5400">
              <a:solidFill>
                <a:schemeClr val="dk1"/>
              </a:solidFill>
            </a:endParaRPr>
          </a:p>
        </p:txBody>
      </p:sp>
      <p:sp>
        <p:nvSpPr>
          <p:cNvPr id="1048" name="Google Shape;1048;p36"/>
          <p:cNvSpPr txBox="1">
            <a:spLocks noGrp="1"/>
          </p:cNvSpPr>
          <p:nvPr>
            <p:ph type="subTitle" idx="1"/>
          </p:nvPr>
        </p:nvSpPr>
        <p:spPr>
          <a:xfrm>
            <a:off x="950967" y="3292333"/>
            <a:ext cx="3935600" cy="1022800"/>
          </a:xfrm>
          <a:prstGeom prst="rect">
            <a:avLst/>
          </a:prstGeom>
        </p:spPr>
        <p:txBody>
          <a:bodyPr spcFirstLastPara="1" wrap="square" lIns="121900" tIns="121900" rIns="121900" bIns="121900" anchor="t" anchorCtr="0">
            <a:noAutofit/>
          </a:bodyPr>
          <a:lstStyle/>
          <a:p>
            <a:pPr marL="0" indent="0"/>
            <a:endParaRPr lang="en" sz="2650"/>
          </a:p>
        </p:txBody>
      </p:sp>
      <p:grpSp>
        <p:nvGrpSpPr>
          <p:cNvPr id="1049" name="Google Shape;1049;p36"/>
          <p:cNvGrpSpPr/>
          <p:nvPr/>
        </p:nvGrpSpPr>
        <p:grpSpPr>
          <a:xfrm>
            <a:off x="121857" y="5205822"/>
            <a:ext cx="3052896" cy="926753"/>
            <a:chOff x="1282025" y="2872613"/>
            <a:chExt cx="671025" cy="203700"/>
          </a:xfrm>
        </p:grpSpPr>
        <p:sp>
          <p:nvSpPr>
            <p:cNvPr id="1050" name="Google Shape;1050;p36"/>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051" name="Google Shape;1051;p36"/>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grpSp>
      <p:sp>
        <p:nvSpPr>
          <p:cNvPr id="1052" name="Google Shape;1052;p36"/>
          <p:cNvSpPr/>
          <p:nvPr/>
        </p:nvSpPr>
        <p:spPr>
          <a:xfrm>
            <a:off x="11280306" y="215900"/>
            <a:ext cx="1838076" cy="575067"/>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Tree>
    <p:extLst>
      <p:ext uri="{BB962C8B-B14F-4D97-AF65-F5344CB8AC3E}">
        <p14:creationId xmlns:p14="http://schemas.microsoft.com/office/powerpoint/2010/main" val="484242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38"/>
          <p:cNvSpPr/>
          <p:nvPr/>
        </p:nvSpPr>
        <p:spPr>
          <a:xfrm>
            <a:off x="2092604" y="681901"/>
            <a:ext cx="940000" cy="9400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1064" name="Google Shape;1064;p38"/>
          <p:cNvSpPr txBox="1">
            <a:spLocks noGrp="1"/>
          </p:cNvSpPr>
          <p:nvPr>
            <p:ph type="title"/>
          </p:nvPr>
        </p:nvSpPr>
        <p:spPr>
          <a:xfrm>
            <a:off x="2017275" y="596835"/>
            <a:ext cx="1090253" cy="1042400"/>
          </a:xfrm>
          <a:prstGeom prst="rect">
            <a:avLst/>
          </a:prstGeom>
        </p:spPr>
        <p:txBody>
          <a:bodyPr spcFirstLastPara="1" wrap="square" lIns="121900" tIns="121900" rIns="121900" bIns="121900" anchor="ctr" anchorCtr="0">
            <a:noAutofit/>
          </a:bodyPr>
          <a:lstStyle/>
          <a:p>
            <a:r>
              <a:rPr lang="en"/>
              <a:t>1 </a:t>
            </a:r>
            <a:endParaRPr/>
          </a:p>
        </p:txBody>
      </p:sp>
      <p:sp>
        <p:nvSpPr>
          <p:cNvPr id="1065" name="Google Shape;1065;p38"/>
          <p:cNvSpPr/>
          <p:nvPr/>
        </p:nvSpPr>
        <p:spPr>
          <a:xfrm>
            <a:off x="2017477" y="4824556"/>
            <a:ext cx="940000" cy="940000"/>
          </a:xfrm>
          <a:prstGeom prst="ellipse">
            <a:avLst/>
          </a:prstGeom>
          <a:solidFill>
            <a:schemeClr val="accent3"/>
          </a:solidFill>
          <a:ln>
            <a:noFill/>
          </a:ln>
        </p:spPr>
        <p:txBody>
          <a:bodyPr spcFirstLastPara="1" wrap="square" lIns="121900" tIns="121900" rIns="121900" bIns="121900" anchor="ctr" anchorCtr="0">
            <a:noAutofit/>
          </a:bodyPr>
          <a:lstStyle/>
          <a:p>
            <a:endParaRPr sz="1867"/>
          </a:p>
        </p:txBody>
      </p:sp>
      <p:sp>
        <p:nvSpPr>
          <p:cNvPr id="1066" name="Google Shape;1066;p38"/>
          <p:cNvSpPr txBox="1">
            <a:spLocks noGrp="1"/>
          </p:cNvSpPr>
          <p:nvPr>
            <p:ph type="title" idx="8"/>
          </p:nvPr>
        </p:nvSpPr>
        <p:spPr>
          <a:xfrm>
            <a:off x="2017275" y="4773356"/>
            <a:ext cx="940000" cy="1042400"/>
          </a:xfrm>
          <a:prstGeom prst="rect">
            <a:avLst/>
          </a:prstGeom>
        </p:spPr>
        <p:txBody>
          <a:bodyPr spcFirstLastPara="1" wrap="square" lIns="121900" tIns="121900" rIns="121900" bIns="121900" anchor="ctr" anchorCtr="0">
            <a:noAutofit/>
          </a:bodyPr>
          <a:lstStyle/>
          <a:p>
            <a:r>
              <a:rPr lang="en"/>
              <a:t>3</a:t>
            </a:r>
            <a:endParaRPr/>
          </a:p>
        </p:txBody>
      </p:sp>
      <p:sp>
        <p:nvSpPr>
          <p:cNvPr id="1067" name="Google Shape;1067;p38"/>
          <p:cNvSpPr/>
          <p:nvPr/>
        </p:nvSpPr>
        <p:spPr>
          <a:xfrm>
            <a:off x="2081872" y="2722710"/>
            <a:ext cx="940000" cy="940000"/>
          </a:xfrm>
          <a:prstGeom prst="ellipse">
            <a:avLst/>
          </a:prstGeom>
          <a:solidFill>
            <a:schemeClr val="dk2"/>
          </a:solidFill>
          <a:ln>
            <a:noFill/>
          </a:ln>
        </p:spPr>
        <p:txBody>
          <a:bodyPr spcFirstLastPara="1" wrap="square" lIns="121900" tIns="121900" rIns="121900" bIns="121900" anchor="ctr" anchorCtr="0">
            <a:noAutofit/>
          </a:bodyPr>
          <a:lstStyle/>
          <a:p>
            <a:endParaRPr sz="1867"/>
          </a:p>
        </p:txBody>
      </p:sp>
      <p:sp>
        <p:nvSpPr>
          <p:cNvPr id="1068" name="Google Shape;1068;p38"/>
          <p:cNvSpPr txBox="1">
            <a:spLocks noGrp="1"/>
          </p:cNvSpPr>
          <p:nvPr>
            <p:ph type="title" idx="5"/>
          </p:nvPr>
        </p:nvSpPr>
        <p:spPr>
          <a:xfrm>
            <a:off x="2081670" y="2671509"/>
            <a:ext cx="940000" cy="1042400"/>
          </a:xfrm>
          <a:prstGeom prst="rect">
            <a:avLst/>
          </a:prstGeom>
        </p:spPr>
        <p:txBody>
          <a:bodyPr spcFirstLastPara="1" wrap="square" lIns="121900" tIns="121900" rIns="121900" bIns="121900" anchor="ctr" anchorCtr="0">
            <a:noAutofit/>
          </a:bodyPr>
          <a:lstStyle/>
          <a:p>
            <a:r>
              <a:rPr lang="en"/>
              <a:t>2</a:t>
            </a:r>
            <a:endParaRPr/>
          </a:p>
        </p:txBody>
      </p:sp>
      <p:sp>
        <p:nvSpPr>
          <p:cNvPr id="1069" name="Google Shape;1069;p38"/>
          <p:cNvSpPr txBox="1">
            <a:spLocks noGrp="1"/>
          </p:cNvSpPr>
          <p:nvPr>
            <p:ph type="subTitle" idx="1"/>
          </p:nvPr>
        </p:nvSpPr>
        <p:spPr>
          <a:xfrm>
            <a:off x="3265408" y="713044"/>
            <a:ext cx="5355971" cy="637600"/>
          </a:xfrm>
          <a:prstGeom prst="rect">
            <a:avLst/>
          </a:prstGeom>
        </p:spPr>
        <p:txBody>
          <a:bodyPr spcFirstLastPara="1" wrap="square" lIns="121900" tIns="121900" rIns="121900" bIns="121900" anchor="t" anchorCtr="0">
            <a:noAutofit/>
          </a:bodyPr>
          <a:lstStyle/>
          <a:p>
            <a:pPr marL="0" indent="0"/>
            <a:r>
              <a:rPr lang="en" sz="2900"/>
              <a:t>AR(p) - Autoregression (AR)</a:t>
            </a:r>
            <a:endParaRPr lang="zh-CN" altLang="en-US"/>
          </a:p>
        </p:txBody>
      </p:sp>
      <p:sp>
        <p:nvSpPr>
          <p:cNvPr id="1071" name="Google Shape;1071;p38"/>
          <p:cNvSpPr txBox="1">
            <a:spLocks noGrp="1"/>
          </p:cNvSpPr>
          <p:nvPr>
            <p:ph type="title" idx="3"/>
          </p:nvPr>
        </p:nvSpPr>
        <p:spPr>
          <a:xfrm>
            <a:off x="886573" y="56492"/>
            <a:ext cx="10265600" cy="637600"/>
          </a:xfrm>
          <a:prstGeom prst="rect">
            <a:avLst/>
          </a:prstGeom>
        </p:spPr>
        <p:txBody>
          <a:bodyPr spcFirstLastPara="1" wrap="square" lIns="121900" tIns="121900" rIns="121900" bIns="121900" anchor="t" anchorCtr="0">
            <a:noAutofit/>
          </a:bodyPr>
          <a:lstStyle/>
          <a:p>
            <a:r>
              <a:rPr lang="en"/>
              <a:t>Summary on ARIMA(</a:t>
            </a:r>
            <a:r>
              <a:rPr lang="en" err="1"/>
              <a:t>p,d,q</a:t>
            </a:r>
            <a:r>
              <a:rPr lang="en"/>
              <a:t>) processes</a:t>
            </a:r>
            <a:endParaRPr lang="zh-CN"/>
          </a:p>
        </p:txBody>
      </p:sp>
      <p:sp>
        <p:nvSpPr>
          <p:cNvPr id="1072" name="Google Shape;1072;p38"/>
          <p:cNvSpPr txBox="1">
            <a:spLocks noGrp="1"/>
          </p:cNvSpPr>
          <p:nvPr>
            <p:ph type="subTitle" idx="4"/>
          </p:nvPr>
        </p:nvSpPr>
        <p:spPr>
          <a:xfrm>
            <a:off x="3297606" y="2870481"/>
            <a:ext cx="5034000" cy="637600"/>
          </a:xfrm>
          <a:prstGeom prst="rect">
            <a:avLst/>
          </a:prstGeom>
        </p:spPr>
        <p:txBody>
          <a:bodyPr spcFirstLastPara="1" wrap="square" lIns="121900" tIns="121900" rIns="121900" bIns="121900" anchor="t" anchorCtr="0">
            <a:noAutofit/>
          </a:bodyPr>
          <a:lstStyle/>
          <a:p>
            <a:pPr marL="0" indent="0"/>
            <a:r>
              <a:rPr lang="en" sz="2900"/>
              <a:t>I(d) - Integration (I)</a:t>
            </a:r>
            <a:endParaRPr lang="zh-CN" altLang="en-US"/>
          </a:p>
        </p:txBody>
      </p:sp>
      <p:sp>
        <p:nvSpPr>
          <p:cNvPr id="1074" name="Google Shape;1074;p38"/>
          <p:cNvSpPr txBox="1">
            <a:spLocks noGrp="1"/>
          </p:cNvSpPr>
          <p:nvPr>
            <p:ph type="subTitle" idx="7"/>
          </p:nvPr>
        </p:nvSpPr>
        <p:spPr>
          <a:xfrm>
            <a:off x="3265464" y="4770342"/>
            <a:ext cx="5763802" cy="637600"/>
          </a:xfrm>
          <a:prstGeom prst="rect">
            <a:avLst/>
          </a:prstGeom>
        </p:spPr>
        <p:txBody>
          <a:bodyPr spcFirstLastPara="1" wrap="square" lIns="121900" tIns="121900" rIns="121900" bIns="121900" anchor="t" anchorCtr="0">
            <a:noAutofit/>
          </a:bodyPr>
          <a:lstStyle/>
          <a:p>
            <a:pPr marL="0" indent="0"/>
            <a:r>
              <a:rPr lang="en" sz="2900"/>
              <a:t>MA(q) - Moving Average (MA)</a:t>
            </a:r>
            <a:endParaRPr lang="zh-CN"/>
          </a:p>
        </p:txBody>
      </p:sp>
      <p:sp>
        <p:nvSpPr>
          <p:cNvPr id="10" name="文本框 9">
            <a:extLst>
              <a:ext uri="{FF2B5EF4-FFF2-40B4-BE49-F238E27FC236}">
                <a16:creationId xmlns:a16="http://schemas.microsoft.com/office/drawing/2014/main" id="{10BA9958-8A1A-7571-1E83-F01BD6A5E71A}"/>
              </a:ext>
            </a:extLst>
          </p:cNvPr>
          <p:cNvSpPr txBox="1"/>
          <p:nvPr/>
        </p:nvSpPr>
        <p:spPr>
          <a:xfrm>
            <a:off x="2100867" y="1360331"/>
            <a:ext cx="8463566"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18565" lvl="1" indent="-405765">
              <a:buChar char="•"/>
            </a:pPr>
            <a:r>
              <a:rPr lang="en-US" altLang="zh-CN" sz="1600">
                <a:solidFill>
                  <a:srgbClr val="092242"/>
                </a:solidFill>
              </a:rPr>
              <a:t>This component models the correlation between a value and its lagged versions</a:t>
            </a:r>
          </a:p>
          <a:p>
            <a:pPr marL="1218565" lvl="1" indent="-405765">
              <a:buChar char="•"/>
            </a:pPr>
            <a:r>
              <a:rPr lang="en-US" altLang="zh-CN" sz="1600">
                <a:solidFill>
                  <a:srgbClr val="092242"/>
                </a:solidFill>
              </a:rPr>
              <a:t>It essentially indicates how many past data points (lags) are used to predict the current value</a:t>
            </a:r>
          </a:p>
          <a:p>
            <a:pPr marL="1218565" lvl="1" indent="-405765">
              <a:buChar char="•"/>
            </a:pPr>
            <a:r>
              <a:rPr lang="en-US" altLang="zh-CN" sz="1600">
                <a:solidFill>
                  <a:srgbClr val="092242"/>
                </a:solidFill>
              </a:rPr>
              <a:t>Higher 'p' values mean more past points are considered</a:t>
            </a:r>
          </a:p>
          <a:p>
            <a:pPr algn="l"/>
            <a:endParaRPr lang="zh-CN" altLang="en-US"/>
          </a:p>
        </p:txBody>
      </p:sp>
      <p:sp>
        <p:nvSpPr>
          <p:cNvPr id="11" name="文本框 10">
            <a:extLst>
              <a:ext uri="{FF2B5EF4-FFF2-40B4-BE49-F238E27FC236}">
                <a16:creationId xmlns:a16="http://schemas.microsoft.com/office/drawing/2014/main" id="{7913237C-4ED2-D337-0C48-83FD7985F3BC}"/>
              </a:ext>
            </a:extLst>
          </p:cNvPr>
          <p:cNvSpPr txBox="1"/>
          <p:nvPr/>
        </p:nvSpPr>
        <p:spPr>
          <a:xfrm>
            <a:off x="2106232" y="3657063"/>
            <a:ext cx="845283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18565" lvl="1" indent="-405765">
              <a:buChar char="•"/>
            </a:pPr>
            <a:r>
              <a:rPr lang="en-CA" altLang="zh-CN" sz="1600">
                <a:solidFill>
                  <a:srgbClr val="092242"/>
                </a:solidFill>
              </a:rPr>
              <a:t>Differencing involves subtracting the current value from the previous value</a:t>
            </a:r>
            <a:endParaRPr lang="en-US" altLang="zh-CN" sz="1600">
              <a:solidFill>
                <a:srgbClr val="092242"/>
              </a:solidFill>
            </a:endParaRPr>
          </a:p>
          <a:p>
            <a:pPr marL="1218565" lvl="1" indent="-405765">
              <a:buChar char="•"/>
            </a:pPr>
            <a:r>
              <a:rPr lang="en-CA" altLang="zh-CN" sz="1600">
                <a:solidFill>
                  <a:srgbClr val="092242"/>
                </a:solidFill>
              </a:rPr>
              <a:t>A stationary time series is one whose statistical properties like mean and variance are constant over time</a:t>
            </a:r>
            <a:endParaRPr lang="en-US" altLang="zh-CN" sz="1600">
              <a:solidFill>
                <a:srgbClr val="092242"/>
              </a:solidFill>
            </a:endParaRPr>
          </a:p>
          <a:p>
            <a:pPr marL="1218565" lvl="1" indent="-405765">
              <a:buChar char="•"/>
            </a:pPr>
            <a:r>
              <a:rPr lang="en-CA" altLang="zh-CN" sz="1600">
                <a:solidFill>
                  <a:srgbClr val="092242"/>
                </a:solidFill>
              </a:rPr>
              <a:t>The 'd' parameter helps in removing trends and seasonality from the series</a:t>
            </a:r>
            <a:endParaRPr lang="zh-CN"/>
          </a:p>
        </p:txBody>
      </p:sp>
      <p:sp>
        <p:nvSpPr>
          <p:cNvPr id="12" name="文本框 11">
            <a:extLst>
              <a:ext uri="{FF2B5EF4-FFF2-40B4-BE49-F238E27FC236}">
                <a16:creationId xmlns:a16="http://schemas.microsoft.com/office/drawing/2014/main" id="{9B46A2AF-C51D-F7BC-83C5-816AC878B56E}"/>
              </a:ext>
            </a:extLst>
          </p:cNvPr>
          <p:cNvSpPr txBox="1"/>
          <p:nvPr/>
        </p:nvSpPr>
        <p:spPr>
          <a:xfrm>
            <a:off x="2082084" y="5355465"/>
            <a:ext cx="930069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18565" lvl="1" indent="-405765">
              <a:buChar char="•"/>
            </a:pPr>
            <a:r>
              <a:rPr lang="en-CA" sz="1600">
                <a:solidFill>
                  <a:srgbClr val="092242"/>
                </a:solidFill>
              </a:rPr>
              <a:t>This part represents the relationship between an observation and a residual error from a moving average model applied to lagged observations.</a:t>
            </a:r>
            <a:endParaRPr lang="en-US" sz="1600">
              <a:solidFill>
                <a:srgbClr val="092242"/>
              </a:solidFill>
            </a:endParaRPr>
          </a:p>
          <a:p>
            <a:pPr marL="1218565" lvl="1" indent="-405765">
              <a:buChar char="•"/>
            </a:pPr>
            <a:r>
              <a:rPr lang="en-CA" sz="1600">
                <a:solidFill>
                  <a:srgbClr val="092242"/>
                </a:solidFill>
              </a:rPr>
              <a:t>It accounts for the amount of 'noise' or randomness in the data</a:t>
            </a:r>
            <a:endParaRPr lang="en-US" sz="1600">
              <a:solidFill>
                <a:srgbClr val="092242"/>
              </a:solidFill>
            </a:endParaRPr>
          </a:p>
          <a:p>
            <a:pPr marL="1218565" lvl="1" indent="-405765">
              <a:buChar char="•"/>
            </a:pPr>
            <a:r>
              <a:rPr lang="en-CA" sz="1600">
                <a:solidFill>
                  <a:srgbClr val="092242"/>
                </a:solidFill>
              </a:rPr>
              <a:t>A higher 'q' value suggests a greater influence of past errors on the current observation</a:t>
            </a:r>
            <a:endParaRPr lang="zh-CN"/>
          </a:p>
        </p:txBody>
      </p:sp>
    </p:spTree>
    <p:extLst>
      <p:ext uri="{BB962C8B-B14F-4D97-AF65-F5344CB8AC3E}">
        <p14:creationId xmlns:p14="http://schemas.microsoft.com/office/powerpoint/2010/main" val="795742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pic>
        <p:nvPicPr>
          <p:cNvPr id="6" name="图片 5" descr="图示&#10;&#10;已自动生成说明">
            <a:extLst>
              <a:ext uri="{FF2B5EF4-FFF2-40B4-BE49-F238E27FC236}">
                <a16:creationId xmlns:a16="http://schemas.microsoft.com/office/drawing/2014/main" id="{D060B782-C4F6-7719-C20F-6BB8555A0C75}"/>
              </a:ext>
            </a:extLst>
          </p:cNvPr>
          <p:cNvPicPr>
            <a:picLocks noChangeAspect="1"/>
          </p:cNvPicPr>
          <p:nvPr/>
        </p:nvPicPr>
        <p:blipFill rotWithShape="1">
          <a:blip r:embed="rId3"/>
          <a:srcRect r="-159" b="1604"/>
          <a:stretch/>
        </p:blipFill>
        <p:spPr>
          <a:xfrm>
            <a:off x="2148" y="-21702"/>
            <a:ext cx="7832326" cy="6879702"/>
          </a:xfrm>
          <a:prstGeom prst="rect">
            <a:avLst/>
          </a:prstGeom>
        </p:spPr>
      </p:pic>
      <p:sp>
        <p:nvSpPr>
          <p:cNvPr id="7" name="文本框 6">
            <a:extLst>
              <a:ext uri="{FF2B5EF4-FFF2-40B4-BE49-F238E27FC236}">
                <a16:creationId xmlns:a16="http://schemas.microsoft.com/office/drawing/2014/main" id="{8CDF8DB5-4CAE-4854-7BA8-109B4F437380}"/>
              </a:ext>
            </a:extLst>
          </p:cNvPr>
          <p:cNvSpPr txBox="1"/>
          <p:nvPr/>
        </p:nvSpPr>
        <p:spPr>
          <a:xfrm>
            <a:off x="7936277" y="2117031"/>
            <a:ext cx="370535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zh-CN" altLang="en-US" sz="2400">
                <a:solidFill>
                  <a:srgbClr val="002060"/>
                </a:solidFill>
              </a:rPr>
              <a:t>20 location clusters</a:t>
            </a:r>
            <a:endParaRPr lang="zh-CN" sz="2400">
              <a:solidFill>
                <a:srgbClr val="002060"/>
              </a:solidFill>
            </a:endParaRPr>
          </a:p>
          <a:p>
            <a:pPr marL="285750" indent="-285750">
              <a:buChar char="•"/>
            </a:pPr>
            <a:r>
              <a:rPr lang="zh-CN" altLang="en-US" sz="2400">
                <a:solidFill>
                  <a:srgbClr val="002060"/>
                </a:solidFill>
              </a:rPr>
              <a:t>2 types of bikes</a:t>
            </a:r>
          </a:p>
          <a:p>
            <a:pPr marL="285750" indent="-285750">
              <a:buChar char="•"/>
            </a:pPr>
            <a:r>
              <a:rPr lang="zh-CN" altLang="en-US" sz="2400">
                <a:solidFill>
                  <a:srgbClr val="002060"/>
                </a:solidFill>
              </a:rPr>
              <a:t>40 ARIMA models required</a:t>
            </a:r>
          </a:p>
          <a:p>
            <a:pPr marL="285750" indent="-285750">
              <a:buChar char="•"/>
            </a:pPr>
            <a:r>
              <a:rPr lang="zh-CN" altLang="en-US" sz="2400">
                <a:solidFill>
                  <a:srgbClr val="002060"/>
                </a:solidFill>
              </a:rPr>
              <a:t>Function: auto_arima()</a:t>
            </a:r>
          </a:p>
        </p:txBody>
      </p:sp>
      <p:sp>
        <p:nvSpPr>
          <p:cNvPr id="8" name="文本框 7">
            <a:extLst>
              <a:ext uri="{FF2B5EF4-FFF2-40B4-BE49-F238E27FC236}">
                <a16:creationId xmlns:a16="http://schemas.microsoft.com/office/drawing/2014/main" id="{F69C5900-5B67-42D4-7163-2E2981B9D221}"/>
              </a:ext>
            </a:extLst>
          </p:cNvPr>
          <p:cNvSpPr txBox="1"/>
          <p:nvPr/>
        </p:nvSpPr>
        <p:spPr>
          <a:xfrm>
            <a:off x="8076127" y="201232"/>
            <a:ext cx="385024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sz="4000" b="1"/>
              <a:t>What we have?</a:t>
            </a:r>
            <a:endParaRPr lang="zh-CN" sz="4000" b="1"/>
          </a:p>
        </p:txBody>
      </p:sp>
      <p:grpSp>
        <p:nvGrpSpPr>
          <p:cNvPr id="33" name="Google Shape;9760;p84">
            <a:extLst>
              <a:ext uri="{FF2B5EF4-FFF2-40B4-BE49-F238E27FC236}">
                <a16:creationId xmlns:a16="http://schemas.microsoft.com/office/drawing/2014/main" id="{406AAFBC-38D1-ABF5-15A3-D8B6B963FA91}"/>
              </a:ext>
            </a:extLst>
          </p:cNvPr>
          <p:cNvGrpSpPr/>
          <p:nvPr/>
        </p:nvGrpSpPr>
        <p:grpSpPr>
          <a:xfrm>
            <a:off x="10804217" y="1278581"/>
            <a:ext cx="1385636" cy="1379777"/>
            <a:chOff x="1277409" y="1961347"/>
            <a:chExt cx="420475" cy="383055"/>
          </a:xfrm>
        </p:grpSpPr>
        <p:sp>
          <p:nvSpPr>
            <p:cNvPr id="34" name="Google Shape;9761;p84">
              <a:extLst>
                <a:ext uri="{FF2B5EF4-FFF2-40B4-BE49-F238E27FC236}">
                  <a16:creationId xmlns:a16="http://schemas.microsoft.com/office/drawing/2014/main" id="{0E6A455A-556B-71B3-8DB1-0082F80A4BE4}"/>
                </a:ext>
              </a:extLst>
            </p:cNvPr>
            <p:cNvSpPr/>
            <p:nvPr/>
          </p:nvSpPr>
          <p:spPr>
            <a:xfrm>
              <a:off x="1293244" y="2187288"/>
              <a:ext cx="108848" cy="47531"/>
            </a:xfrm>
            <a:custGeom>
              <a:avLst/>
              <a:gdLst/>
              <a:ahLst/>
              <a:cxnLst/>
              <a:rect l="l" t="t" r="r" b="b"/>
              <a:pathLst>
                <a:path w="4145" h="1810" extrusionOk="0">
                  <a:moveTo>
                    <a:pt x="1" y="1"/>
                  </a:moveTo>
                  <a:cubicBezTo>
                    <a:pt x="144" y="1034"/>
                    <a:pt x="1025" y="1809"/>
                    <a:pt x="2077" y="1809"/>
                  </a:cubicBezTo>
                  <a:cubicBezTo>
                    <a:pt x="3120" y="1809"/>
                    <a:pt x="4011" y="1034"/>
                    <a:pt x="4145" y="1"/>
                  </a:cubicBezTo>
                  <a:close/>
                </a:path>
              </a:pathLst>
            </a:custGeom>
            <a:solidFill>
              <a:srgbClr val="C3CDD5"/>
            </a:solidFill>
            <a:ln>
              <a:noFill/>
            </a:ln>
          </p:spPr>
          <p:txBody>
            <a:bodyPr spcFirstLastPara="1" wrap="square" lIns="121900" tIns="121900" rIns="121900" bIns="121900" anchor="ctr" anchorCtr="0">
              <a:noAutofit/>
            </a:bodyPr>
            <a:lstStyle/>
            <a:p>
              <a:endParaRPr sz="1867"/>
            </a:p>
          </p:txBody>
        </p:sp>
        <p:sp>
          <p:nvSpPr>
            <p:cNvPr id="35" name="Google Shape;9762;p84">
              <a:extLst>
                <a:ext uri="{FF2B5EF4-FFF2-40B4-BE49-F238E27FC236}">
                  <a16:creationId xmlns:a16="http://schemas.microsoft.com/office/drawing/2014/main" id="{41260355-E481-80F5-79D7-B3984341966A}"/>
                </a:ext>
              </a:extLst>
            </p:cNvPr>
            <p:cNvSpPr/>
            <p:nvPr/>
          </p:nvSpPr>
          <p:spPr>
            <a:xfrm>
              <a:off x="1349650" y="2040049"/>
              <a:ext cx="63129" cy="140832"/>
            </a:xfrm>
            <a:custGeom>
              <a:avLst/>
              <a:gdLst/>
              <a:ahLst/>
              <a:cxnLst/>
              <a:rect l="l" t="t" r="r" b="b"/>
              <a:pathLst>
                <a:path w="2404" h="5363" extrusionOk="0">
                  <a:moveTo>
                    <a:pt x="307" y="1"/>
                  </a:moveTo>
                  <a:cubicBezTo>
                    <a:pt x="156" y="1"/>
                    <a:pt x="1" y="138"/>
                    <a:pt x="73" y="325"/>
                  </a:cubicBezTo>
                  <a:lnTo>
                    <a:pt x="1882" y="5206"/>
                  </a:lnTo>
                  <a:cubicBezTo>
                    <a:pt x="1921" y="5315"/>
                    <a:pt x="2008" y="5362"/>
                    <a:pt x="2097" y="5362"/>
                  </a:cubicBezTo>
                  <a:cubicBezTo>
                    <a:pt x="2248" y="5362"/>
                    <a:pt x="2404" y="5226"/>
                    <a:pt x="2331" y="5033"/>
                  </a:cubicBezTo>
                  <a:lnTo>
                    <a:pt x="523" y="162"/>
                  </a:lnTo>
                  <a:cubicBezTo>
                    <a:pt x="484" y="49"/>
                    <a:pt x="396" y="1"/>
                    <a:pt x="307" y="1"/>
                  </a:cubicBezTo>
                  <a:close/>
                </a:path>
              </a:pathLst>
            </a:custGeom>
            <a:solidFill>
              <a:srgbClr val="E2E9ED"/>
            </a:solidFill>
            <a:ln>
              <a:noFill/>
            </a:ln>
          </p:spPr>
          <p:txBody>
            <a:bodyPr spcFirstLastPara="1" wrap="square" lIns="121900" tIns="121900" rIns="121900" bIns="121900" anchor="ctr" anchorCtr="0">
              <a:noAutofit/>
            </a:bodyPr>
            <a:lstStyle/>
            <a:p>
              <a:endParaRPr sz="1867"/>
            </a:p>
          </p:txBody>
        </p:sp>
        <p:sp>
          <p:nvSpPr>
            <p:cNvPr id="36" name="Google Shape;9763;p84">
              <a:extLst>
                <a:ext uri="{FF2B5EF4-FFF2-40B4-BE49-F238E27FC236}">
                  <a16:creationId xmlns:a16="http://schemas.microsoft.com/office/drawing/2014/main" id="{28ED1EFC-56E0-675C-0029-EE9D88D9E584}"/>
                </a:ext>
              </a:extLst>
            </p:cNvPr>
            <p:cNvSpPr/>
            <p:nvPr/>
          </p:nvSpPr>
          <p:spPr>
            <a:xfrm>
              <a:off x="1562907" y="2041493"/>
              <a:ext cx="62499" cy="139441"/>
            </a:xfrm>
            <a:custGeom>
              <a:avLst/>
              <a:gdLst/>
              <a:ahLst/>
              <a:cxnLst/>
              <a:rect l="l" t="t" r="r" b="b"/>
              <a:pathLst>
                <a:path w="2380" h="5310" extrusionOk="0">
                  <a:moveTo>
                    <a:pt x="2073" y="1"/>
                  </a:moveTo>
                  <a:cubicBezTo>
                    <a:pt x="1986" y="1"/>
                    <a:pt x="1899" y="47"/>
                    <a:pt x="1857" y="155"/>
                  </a:cubicBezTo>
                  <a:lnTo>
                    <a:pt x="48" y="4978"/>
                  </a:lnTo>
                  <a:cubicBezTo>
                    <a:pt x="1" y="5103"/>
                    <a:pt x="68" y="5246"/>
                    <a:pt x="192" y="5294"/>
                  </a:cubicBezTo>
                  <a:cubicBezTo>
                    <a:pt x="219" y="5305"/>
                    <a:pt x="248" y="5310"/>
                    <a:pt x="276" y="5310"/>
                  </a:cubicBezTo>
                  <a:cubicBezTo>
                    <a:pt x="375" y="5310"/>
                    <a:pt x="468" y="5248"/>
                    <a:pt x="498" y="5151"/>
                  </a:cubicBezTo>
                  <a:lnTo>
                    <a:pt x="2307" y="327"/>
                  </a:lnTo>
                  <a:cubicBezTo>
                    <a:pt x="2380" y="139"/>
                    <a:pt x="2225" y="1"/>
                    <a:pt x="2073" y="1"/>
                  </a:cubicBezTo>
                  <a:close/>
                </a:path>
              </a:pathLst>
            </a:custGeom>
            <a:solidFill>
              <a:srgbClr val="E2E9ED"/>
            </a:solidFill>
            <a:ln>
              <a:noFill/>
            </a:ln>
          </p:spPr>
          <p:txBody>
            <a:bodyPr spcFirstLastPara="1" wrap="square" lIns="121900" tIns="121900" rIns="121900" bIns="121900" anchor="ctr" anchorCtr="0">
              <a:noAutofit/>
            </a:bodyPr>
            <a:lstStyle/>
            <a:p>
              <a:endParaRPr sz="1867"/>
            </a:p>
          </p:txBody>
        </p:sp>
        <p:sp>
          <p:nvSpPr>
            <p:cNvPr id="37" name="Google Shape;9764;p84">
              <a:extLst>
                <a:ext uri="{FF2B5EF4-FFF2-40B4-BE49-F238E27FC236}">
                  <a16:creationId xmlns:a16="http://schemas.microsoft.com/office/drawing/2014/main" id="{80A9FE98-0314-AB75-2E63-90269482764A}"/>
                </a:ext>
              </a:extLst>
            </p:cNvPr>
            <p:cNvSpPr/>
            <p:nvPr/>
          </p:nvSpPr>
          <p:spPr>
            <a:xfrm>
              <a:off x="1624330" y="2041493"/>
              <a:ext cx="62919" cy="139309"/>
            </a:xfrm>
            <a:custGeom>
              <a:avLst/>
              <a:gdLst/>
              <a:ahLst/>
              <a:cxnLst/>
              <a:rect l="l" t="t" r="r" b="b"/>
              <a:pathLst>
                <a:path w="2396" h="5305" extrusionOk="0">
                  <a:moveTo>
                    <a:pt x="307" y="1"/>
                  </a:moveTo>
                  <a:cubicBezTo>
                    <a:pt x="155" y="1"/>
                    <a:pt x="0" y="139"/>
                    <a:pt x="73" y="327"/>
                  </a:cubicBezTo>
                  <a:lnTo>
                    <a:pt x="1872" y="5151"/>
                  </a:lnTo>
                  <a:cubicBezTo>
                    <a:pt x="1914" y="5259"/>
                    <a:pt x="2001" y="5305"/>
                    <a:pt x="2089" y="5305"/>
                  </a:cubicBezTo>
                  <a:cubicBezTo>
                    <a:pt x="2241" y="5305"/>
                    <a:pt x="2395" y="5167"/>
                    <a:pt x="2322" y="4978"/>
                  </a:cubicBezTo>
                  <a:lnTo>
                    <a:pt x="523" y="155"/>
                  </a:lnTo>
                  <a:cubicBezTo>
                    <a:pt x="481" y="47"/>
                    <a:pt x="394" y="1"/>
                    <a:pt x="307" y="1"/>
                  </a:cubicBezTo>
                  <a:close/>
                </a:path>
              </a:pathLst>
            </a:custGeom>
            <a:solidFill>
              <a:srgbClr val="E2E9ED"/>
            </a:solidFill>
            <a:ln>
              <a:noFill/>
            </a:ln>
          </p:spPr>
          <p:txBody>
            <a:bodyPr spcFirstLastPara="1" wrap="square" lIns="121900" tIns="121900" rIns="121900" bIns="121900" anchor="ctr" anchorCtr="0">
              <a:noAutofit/>
            </a:bodyPr>
            <a:lstStyle/>
            <a:p>
              <a:endParaRPr sz="1867"/>
            </a:p>
          </p:txBody>
        </p:sp>
        <p:sp>
          <p:nvSpPr>
            <p:cNvPr id="38" name="Google Shape;9765;p84">
              <a:extLst>
                <a:ext uri="{FF2B5EF4-FFF2-40B4-BE49-F238E27FC236}">
                  <a16:creationId xmlns:a16="http://schemas.microsoft.com/office/drawing/2014/main" id="{84E9CC67-787B-813D-C4FA-083F302F0836}"/>
                </a:ext>
              </a:extLst>
            </p:cNvPr>
            <p:cNvSpPr/>
            <p:nvPr/>
          </p:nvSpPr>
          <p:spPr>
            <a:xfrm>
              <a:off x="1351725" y="2013106"/>
              <a:ext cx="129357" cy="40257"/>
            </a:xfrm>
            <a:custGeom>
              <a:avLst/>
              <a:gdLst/>
              <a:ahLst/>
              <a:cxnLst/>
              <a:rect l="l" t="t" r="r" b="b"/>
              <a:pathLst>
                <a:path w="4926" h="1533" extrusionOk="0">
                  <a:moveTo>
                    <a:pt x="4587" y="0"/>
                  </a:moveTo>
                  <a:cubicBezTo>
                    <a:pt x="4563" y="0"/>
                    <a:pt x="4538" y="4"/>
                    <a:pt x="4511" y="11"/>
                  </a:cubicBezTo>
                  <a:cubicBezTo>
                    <a:pt x="1334" y="882"/>
                    <a:pt x="1114" y="968"/>
                    <a:pt x="310" y="1045"/>
                  </a:cubicBezTo>
                  <a:cubicBezTo>
                    <a:pt x="0" y="1063"/>
                    <a:pt x="12" y="1524"/>
                    <a:pt x="320" y="1524"/>
                  </a:cubicBezTo>
                  <a:cubicBezTo>
                    <a:pt x="326" y="1524"/>
                    <a:pt x="332" y="1524"/>
                    <a:pt x="338" y="1523"/>
                  </a:cubicBezTo>
                  <a:lnTo>
                    <a:pt x="358" y="1533"/>
                  </a:lnTo>
                  <a:cubicBezTo>
                    <a:pt x="1200" y="1447"/>
                    <a:pt x="1439" y="1351"/>
                    <a:pt x="4645" y="470"/>
                  </a:cubicBezTo>
                  <a:cubicBezTo>
                    <a:pt x="4925" y="392"/>
                    <a:pt x="4845" y="0"/>
                    <a:pt x="4587" y="0"/>
                  </a:cubicBezTo>
                  <a:close/>
                </a:path>
              </a:pathLst>
            </a:custGeom>
            <a:solidFill>
              <a:srgbClr val="465C73"/>
            </a:solidFill>
            <a:ln>
              <a:noFill/>
            </a:ln>
          </p:spPr>
          <p:txBody>
            <a:bodyPr spcFirstLastPara="1" wrap="square" lIns="121900" tIns="121900" rIns="121900" bIns="121900" anchor="ctr" anchorCtr="0">
              <a:noAutofit/>
            </a:bodyPr>
            <a:lstStyle/>
            <a:p>
              <a:endParaRPr sz="1867"/>
            </a:p>
          </p:txBody>
        </p:sp>
        <p:sp>
          <p:nvSpPr>
            <p:cNvPr id="39" name="Google Shape;9766;p84">
              <a:extLst>
                <a:ext uri="{FF2B5EF4-FFF2-40B4-BE49-F238E27FC236}">
                  <a16:creationId xmlns:a16="http://schemas.microsoft.com/office/drawing/2014/main" id="{B3D6D76D-2D72-A1FB-3FE2-FDDF93C0010C}"/>
                </a:ext>
              </a:extLst>
            </p:cNvPr>
            <p:cNvSpPr/>
            <p:nvPr/>
          </p:nvSpPr>
          <p:spPr>
            <a:xfrm>
              <a:off x="1491191" y="2012344"/>
              <a:ext cx="133900" cy="41281"/>
            </a:xfrm>
            <a:custGeom>
              <a:avLst/>
              <a:gdLst/>
              <a:ahLst/>
              <a:cxnLst/>
              <a:rect l="l" t="t" r="r" b="b"/>
              <a:pathLst>
                <a:path w="5099" h="1572" extrusionOk="0">
                  <a:moveTo>
                    <a:pt x="341" y="1"/>
                  </a:moveTo>
                  <a:cubicBezTo>
                    <a:pt x="82" y="1"/>
                    <a:pt x="1" y="401"/>
                    <a:pt x="282" y="480"/>
                  </a:cubicBezTo>
                  <a:cubicBezTo>
                    <a:pt x="3631" y="1389"/>
                    <a:pt x="3861" y="1495"/>
                    <a:pt x="4741" y="1571"/>
                  </a:cubicBezTo>
                  <a:lnTo>
                    <a:pt x="4760" y="1571"/>
                  </a:lnTo>
                  <a:lnTo>
                    <a:pt x="4760" y="1562"/>
                  </a:lnTo>
                  <a:cubicBezTo>
                    <a:pt x="4767" y="1562"/>
                    <a:pt x="4773" y="1562"/>
                    <a:pt x="4779" y="1562"/>
                  </a:cubicBezTo>
                  <a:cubicBezTo>
                    <a:pt x="5077" y="1562"/>
                    <a:pt x="5099" y="1102"/>
                    <a:pt x="4780" y="1083"/>
                  </a:cubicBezTo>
                  <a:cubicBezTo>
                    <a:pt x="3957" y="1016"/>
                    <a:pt x="3765" y="930"/>
                    <a:pt x="415" y="11"/>
                  </a:cubicBezTo>
                  <a:cubicBezTo>
                    <a:pt x="389" y="4"/>
                    <a:pt x="364" y="1"/>
                    <a:pt x="341" y="1"/>
                  </a:cubicBezTo>
                  <a:close/>
                </a:path>
              </a:pathLst>
            </a:custGeom>
            <a:solidFill>
              <a:srgbClr val="465C73"/>
            </a:solidFill>
            <a:ln>
              <a:noFill/>
            </a:ln>
          </p:spPr>
          <p:txBody>
            <a:bodyPr spcFirstLastPara="1" wrap="square" lIns="121900" tIns="121900" rIns="121900" bIns="121900" anchor="ctr" anchorCtr="0">
              <a:noAutofit/>
            </a:bodyPr>
            <a:lstStyle/>
            <a:p>
              <a:endParaRPr sz="1867"/>
            </a:p>
          </p:txBody>
        </p:sp>
        <p:sp>
          <p:nvSpPr>
            <p:cNvPr id="40" name="Google Shape;9767;p84">
              <a:extLst>
                <a:ext uri="{FF2B5EF4-FFF2-40B4-BE49-F238E27FC236}">
                  <a16:creationId xmlns:a16="http://schemas.microsoft.com/office/drawing/2014/main" id="{22580A00-3694-AB4C-F3DA-1C9FC60DAD3C}"/>
                </a:ext>
              </a:extLst>
            </p:cNvPr>
            <p:cNvSpPr/>
            <p:nvPr/>
          </p:nvSpPr>
          <p:spPr>
            <a:xfrm>
              <a:off x="1474700" y="1961347"/>
              <a:ext cx="25157" cy="32195"/>
            </a:xfrm>
            <a:custGeom>
              <a:avLst/>
              <a:gdLst/>
              <a:ahLst/>
              <a:cxnLst/>
              <a:rect l="l" t="t" r="r" b="b"/>
              <a:pathLst>
                <a:path w="958" h="1226" extrusionOk="0">
                  <a:moveTo>
                    <a:pt x="335" y="1"/>
                  </a:moveTo>
                  <a:cubicBezTo>
                    <a:pt x="153" y="1"/>
                    <a:pt x="0" y="154"/>
                    <a:pt x="0" y="336"/>
                  </a:cubicBezTo>
                  <a:lnTo>
                    <a:pt x="0" y="1226"/>
                  </a:lnTo>
                  <a:cubicBezTo>
                    <a:pt x="144" y="1149"/>
                    <a:pt x="307" y="1102"/>
                    <a:pt x="479" y="1102"/>
                  </a:cubicBezTo>
                  <a:cubicBezTo>
                    <a:pt x="642" y="1102"/>
                    <a:pt x="804" y="1140"/>
                    <a:pt x="957" y="1226"/>
                  </a:cubicBezTo>
                  <a:lnTo>
                    <a:pt x="957" y="336"/>
                  </a:lnTo>
                  <a:cubicBezTo>
                    <a:pt x="957" y="154"/>
                    <a:pt x="804" y="1"/>
                    <a:pt x="622" y="1"/>
                  </a:cubicBezTo>
                  <a:close/>
                </a:path>
              </a:pathLst>
            </a:custGeom>
            <a:solidFill>
              <a:srgbClr val="657A8D"/>
            </a:solidFill>
            <a:ln>
              <a:noFill/>
            </a:ln>
          </p:spPr>
          <p:txBody>
            <a:bodyPr spcFirstLastPara="1" wrap="square" lIns="121900" tIns="121900" rIns="121900" bIns="121900" anchor="ctr" anchorCtr="0">
              <a:noAutofit/>
            </a:bodyPr>
            <a:lstStyle/>
            <a:p>
              <a:endParaRPr sz="1867"/>
            </a:p>
          </p:txBody>
        </p:sp>
        <p:sp>
          <p:nvSpPr>
            <p:cNvPr id="41" name="Google Shape;9768;p84">
              <a:extLst>
                <a:ext uri="{FF2B5EF4-FFF2-40B4-BE49-F238E27FC236}">
                  <a16:creationId xmlns:a16="http://schemas.microsoft.com/office/drawing/2014/main" id="{15FF644F-BE9C-AF7A-F344-CA39F5B98D6D}"/>
                </a:ext>
              </a:extLst>
            </p:cNvPr>
            <p:cNvSpPr/>
            <p:nvPr/>
          </p:nvSpPr>
          <p:spPr>
            <a:xfrm>
              <a:off x="1474700" y="2036503"/>
              <a:ext cx="24894" cy="259633"/>
            </a:xfrm>
            <a:custGeom>
              <a:avLst/>
              <a:gdLst/>
              <a:ahLst/>
              <a:cxnLst/>
              <a:rect l="l" t="t" r="r" b="b"/>
              <a:pathLst>
                <a:path w="948" h="9887" extrusionOk="0">
                  <a:moveTo>
                    <a:pt x="0" y="0"/>
                  </a:moveTo>
                  <a:lnTo>
                    <a:pt x="0" y="9887"/>
                  </a:lnTo>
                  <a:lnTo>
                    <a:pt x="948" y="9887"/>
                  </a:lnTo>
                  <a:lnTo>
                    <a:pt x="948" y="0"/>
                  </a:lnTo>
                  <a:cubicBezTo>
                    <a:pt x="799" y="82"/>
                    <a:pt x="637" y="123"/>
                    <a:pt x="474" y="123"/>
                  </a:cubicBezTo>
                  <a:cubicBezTo>
                    <a:pt x="311" y="123"/>
                    <a:pt x="149" y="82"/>
                    <a:pt x="0" y="0"/>
                  </a:cubicBezTo>
                  <a:close/>
                </a:path>
              </a:pathLst>
            </a:custGeom>
            <a:solidFill>
              <a:srgbClr val="657A8D"/>
            </a:solidFill>
            <a:ln>
              <a:noFill/>
            </a:ln>
          </p:spPr>
          <p:txBody>
            <a:bodyPr spcFirstLastPara="1" wrap="square" lIns="121900" tIns="121900" rIns="121900" bIns="121900" anchor="ctr" anchorCtr="0">
              <a:noAutofit/>
            </a:bodyPr>
            <a:lstStyle/>
            <a:p>
              <a:endParaRPr sz="1867"/>
            </a:p>
          </p:txBody>
        </p:sp>
        <p:sp>
          <p:nvSpPr>
            <p:cNvPr id="42" name="Google Shape;9769;p84">
              <a:extLst>
                <a:ext uri="{FF2B5EF4-FFF2-40B4-BE49-F238E27FC236}">
                  <a16:creationId xmlns:a16="http://schemas.microsoft.com/office/drawing/2014/main" id="{8F8B9E6D-6E1F-A2F3-B1B9-4EA7072DA194}"/>
                </a:ext>
              </a:extLst>
            </p:cNvPr>
            <p:cNvSpPr/>
            <p:nvPr/>
          </p:nvSpPr>
          <p:spPr>
            <a:xfrm>
              <a:off x="1474700" y="1961347"/>
              <a:ext cx="20877" cy="32195"/>
            </a:xfrm>
            <a:custGeom>
              <a:avLst/>
              <a:gdLst/>
              <a:ahLst/>
              <a:cxnLst/>
              <a:rect l="l" t="t" r="r" b="b"/>
              <a:pathLst>
                <a:path w="795" h="1226" extrusionOk="0">
                  <a:moveTo>
                    <a:pt x="326" y="1"/>
                  </a:moveTo>
                  <a:cubicBezTo>
                    <a:pt x="144" y="1"/>
                    <a:pt x="0" y="154"/>
                    <a:pt x="0" y="336"/>
                  </a:cubicBezTo>
                  <a:lnTo>
                    <a:pt x="0" y="1226"/>
                  </a:lnTo>
                  <a:cubicBezTo>
                    <a:pt x="144" y="1140"/>
                    <a:pt x="309" y="1097"/>
                    <a:pt x="475" y="1097"/>
                  </a:cubicBezTo>
                  <a:cubicBezTo>
                    <a:pt x="531" y="1097"/>
                    <a:pt x="587" y="1102"/>
                    <a:pt x="642" y="1111"/>
                  </a:cubicBezTo>
                  <a:lnTo>
                    <a:pt x="642" y="326"/>
                  </a:lnTo>
                  <a:cubicBezTo>
                    <a:pt x="642" y="221"/>
                    <a:pt x="699" y="116"/>
                    <a:pt x="795" y="58"/>
                  </a:cubicBezTo>
                  <a:cubicBezTo>
                    <a:pt x="737" y="20"/>
                    <a:pt x="680" y="1"/>
                    <a:pt x="622" y="1"/>
                  </a:cubicBezTo>
                  <a:close/>
                </a:path>
              </a:pathLst>
            </a:custGeom>
            <a:solidFill>
              <a:srgbClr val="657A8D"/>
            </a:solidFill>
            <a:ln>
              <a:noFill/>
            </a:ln>
          </p:spPr>
          <p:txBody>
            <a:bodyPr spcFirstLastPara="1" wrap="square" lIns="121900" tIns="121900" rIns="121900" bIns="121900" anchor="ctr" anchorCtr="0">
              <a:noAutofit/>
            </a:bodyPr>
            <a:lstStyle/>
            <a:p>
              <a:endParaRPr sz="1867"/>
            </a:p>
          </p:txBody>
        </p:sp>
        <p:sp>
          <p:nvSpPr>
            <p:cNvPr id="43" name="Google Shape;9770;p84">
              <a:extLst>
                <a:ext uri="{FF2B5EF4-FFF2-40B4-BE49-F238E27FC236}">
                  <a16:creationId xmlns:a16="http://schemas.microsoft.com/office/drawing/2014/main" id="{C33772C5-7B55-43DF-3048-ED1DB6CCABD5}"/>
                </a:ext>
              </a:extLst>
            </p:cNvPr>
            <p:cNvSpPr/>
            <p:nvPr/>
          </p:nvSpPr>
          <p:spPr>
            <a:xfrm>
              <a:off x="1474700" y="2036503"/>
              <a:ext cx="16596" cy="259633"/>
            </a:xfrm>
            <a:custGeom>
              <a:avLst/>
              <a:gdLst/>
              <a:ahLst/>
              <a:cxnLst/>
              <a:rect l="l" t="t" r="r" b="b"/>
              <a:pathLst>
                <a:path w="632" h="9887" extrusionOk="0">
                  <a:moveTo>
                    <a:pt x="0" y="0"/>
                  </a:moveTo>
                  <a:lnTo>
                    <a:pt x="0" y="9887"/>
                  </a:lnTo>
                  <a:lnTo>
                    <a:pt x="632" y="9887"/>
                  </a:lnTo>
                  <a:lnTo>
                    <a:pt x="632" y="115"/>
                  </a:lnTo>
                  <a:cubicBezTo>
                    <a:pt x="584" y="115"/>
                    <a:pt x="527" y="125"/>
                    <a:pt x="479" y="125"/>
                  </a:cubicBezTo>
                  <a:cubicBezTo>
                    <a:pt x="307" y="125"/>
                    <a:pt x="144" y="77"/>
                    <a:pt x="0" y="0"/>
                  </a:cubicBezTo>
                  <a:close/>
                </a:path>
              </a:pathLst>
            </a:custGeom>
            <a:solidFill>
              <a:srgbClr val="657A8D"/>
            </a:solidFill>
            <a:ln>
              <a:noFill/>
            </a:ln>
          </p:spPr>
          <p:txBody>
            <a:bodyPr spcFirstLastPara="1" wrap="square" lIns="121900" tIns="121900" rIns="121900" bIns="121900" anchor="ctr" anchorCtr="0">
              <a:noAutofit/>
            </a:bodyPr>
            <a:lstStyle/>
            <a:p>
              <a:endParaRPr sz="1867"/>
            </a:p>
          </p:txBody>
        </p:sp>
        <p:sp>
          <p:nvSpPr>
            <p:cNvPr id="44" name="Google Shape;9771;p84">
              <a:extLst>
                <a:ext uri="{FF2B5EF4-FFF2-40B4-BE49-F238E27FC236}">
                  <a16:creationId xmlns:a16="http://schemas.microsoft.com/office/drawing/2014/main" id="{F6E9679F-E6DC-6528-2AF0-C60C3495F156}"/>
                </a:ext>
              </a:extLst>
            </p:cNvPr>
            <p:cNvSpPr/>
            <p:nvPr/>
          </p:nvSpPr>
          <p:spPr>
            <a:xfrm>
              <a:off x="1551852" y="2161921"/>
              <a:ext cx="145796" cy="25393"/>
            </a:xfrm>
            <a:custGeom>
              <a:avLst/>
              <a:gdLst/>
              <a:ahLst/>
              <a:cxnLst/>
              <a:rect l="l" t="t" r="r" b="b"/>
              <a:pathLst>
                <a:path w="5552" h="967" extrusionOk="0">
                  <a:moveTo>
                    <a:pt x="412" y="0"/>
                  </a:moveTo>
                  <a:cubicBezTo>
                    <a:pt x="182" y="0"/>
                    <a:pt x="0" y="182"/>
                    <a:pt x="0" y="402"/>
                  </a:cubicBezTo>
                  <a:lnTo>
                    <a:pt x="0" y="565"/>
                  </a:lnTo>
                  <a:cubicBezTo>
                    <a:pt x="0" y="785"/>
                    <a:pt x="182" y="967"/>
                    <a:pt x="412" y="967"/>
                  </a:cubicBezTo>
                  <a:lnTo>
                    <a:pt x="5149" y="967"/>
                  </a:lnTo>
                  <a:cubicBezTo>
                    <a:pt x="5369" y="967"/>
                    <a:pt x="5551" y="785"/>
                    <a:pt x="5551" y="565"/>
                  </a:cubicBezTo>
                  <a:lnTo>
                    <a:pt x="5551" y="402"/>
                  </a:lnTo>
                  <a:cubicBezTo>
                    <a:pt x="5551" y="182"/>
                    <a:pt x="5369" y="0"/>
                    <a:pt x="5149" y="0"/>
                  </a:cubicBezTo>
                  <a:close/>
                </a:path>
              </a:pathLst>
            </a:custGeom>
            <a:solidFill>
              <a:srgbClr val="AAB8C4"/>
            </a:solidFill>
            <a:ln>
              <a:noFill/>
            </a:ln>
          </p:spPr>
          <p:txBody>
            <a:bodyPr spcFirstLastPara="1" wrap="square" lIns="121900" tIns="121900" rIns="121900" bIns="121900" anchor="ctr" anchorCtr="0">
              <a:noAutofit/>
            </a:bodyPr>
            <a:lstStyle/>
            <a:p>
              <a:endParaRPr sz="1867"/>
            </a:p>
          </p:txBody>
        </p:sp>
        <p:sp>
          <p:nvSpPr>
            <p:cNvPr id="45" name="Google Shape;9772;p84">
              <a:extLst>
                <a:ext uri="{FF2B5EF4-FFF2-40B4-BE49-F238E27FC236}">
                  <a16:creationId xmlns:a16="http://schemas.microsoft.com/office/drawing/2014/main" id="{6E01DA4D-238C-144B-2CE8-C15BEF1A85EF}"/>
                </a:ext>
              </a:extLst>
            </p:cNvPr>
            <p:cNvSpPr/>
            <p:nvPr/>
          </p:nvSpPr>
          <p:spPr>
            <a:xfrm>
              <a:off x="1551852" y="2166175"/>
              <a:ext cx="146032" cy="21139"/>
            </a:xfrm>
            <a:custGeom>
              <a:avLst/>
              <a:gdLst/>
              <a:ahLst/>
              <a:cxnLst/>
              <a:rect l="l" t="t" r="r" b="b"/>
              <a:pathLst>
                <a:path w="5561" h="805" extrusionOk="0">
                  <a:moveTo>
                    <a:pt x="87" y="1"/>
                  </a:moveTo>
                  <a:cubicBezTo>
                    <a:pt x="29" y="68"/>
                    <a:pt x="0" y="154"/>
                    <a:pt x="0" y="240"/>
                  </a:cubicBezTo>
                  <a:lnTo>
                    <a:pt x="0" y="393"/>
                  </a:lnTo>
                  <a:cubicBezTo>
                    <a:pt x="0" y="623"/>
                    <a:pt x="182" y="805"/>
                    <a:pt x="412" y="805"/>
                  </a:cubicBezTo>
                  <a:lnTo>
                    <a:pt x="5149" y="805"/>
                  </a:lnTo>
                  <a:cubicBezTo>
                    <a:pt x="5379" y="805"/>
                    <a:pt x="5561" y="623"/>
                    <a:pt x="5561" y="393"/>
                  </a:cubicBezTo>
                  <a:lnTo>
                    <a:pt x="5561" y="240"/>
                  </a:lnTo>
                  <a:cubicBezTo>
                    <a:pt x="5561" y="154"/>
                    <a:pt x="5532" y="68"/>
                    <a:pt x="5475" y="1"/>
                  </a:cubicBezTo>
                  <a:cubicBezTo>
                    <a:pt x="5398" y="96"/>
                    <a:pt x="5283" y="163"/>
                    <a:pt x="5149" y="163"/>
                  </a:cubicBezTo>
                  <a:lnTo>
                    <a:pt x="412" y="163"/>
                  </a:lnTo>
                  <a:cubicBezTo>
                    <a:pt x="278" y="163"/>
                    <a:pt x="163" y="96"/>
                    <a:pt x="87" y="1"/>
                  </a:cubicBezTo>
                  <a:close/>
                </a:path>
              </a:pathLst>
            </a:custGeom>
            <a:solidFill>
              <a:srgbClr val="98A6B3"/>
            </a:solidFill>
            <a:ln>
              <a:noFill/>
            </a:ln>
          </p:spPr>
          <p:txBody>
            <a:bodyPr spcFirstLastPara="1" wrap="square" lIns="121900" tIns="121900" rIns="121900" bIns="121900" anchor="ctr" anchorCtr="0">
              <a:noAutofit/>
            </a:bodyPr>
            <a:lstStyle/>
            <a:p>
              <a:endParaRPr sz="1867"/>
            </a:p>
          </p:txBody>
        </p:sp>
        <p:sp>
          <p:nvSpPr>
            <p:cNvPr id="46" name="Google Shape;9773;p84">
              <a:extLst>
                <a:ext uri="{FF2B5EF4-FFF2-40B4-BE49-F238E27FC236}">
                  <a16:creationId xmlns:a16="http://schemas.microsoft.com/office/drawing/2014/main" id="{7B481D85-E839-9CA1-2A94-3FFBEBEBFA2F}"/>
                </a:ext>
              </a:extLst>
            </p:cNvPr>
            <p:cNvSpPr/>
            <p:nvPr/>
          </p:nvSpPr>
          <p:spPr>
            <a:xfrm>
              <a:off x="1572965" y="2187288"/>
              <a:ext cx="108848" cy="47531"/>
            </a:xfrm>
            <a:custGeom>
              <a:avLst/>
              <a:gdLst/>
              <a:ahLst/>
              <a:cxnLst/>
              <a:rect l="l" t="t" r="r" b="b"/>
              <a:pathLst>
                <a:path w="4145" h="1810" extrusionOk="0">
                  <a:moveTo>
                    <a:pt x="0" y="1"/>
                  </a:moveTo>
                  <a:cubicBezTo>
                    <a:pt x="144" y="1034"/>
                    <a:pt x="1024" y="1809"/>
                    <a:pt x="2077" y="1809"/>
                  </a:cubicBezTo>
                  <a:cubicBezTo>
                    <a:pt x="3120" y="1809"/>
                    <a:pt x="4010" y="1034"/>
                    <a:pt x="4144" y="1"/>
                  </a:cubicBezTo>
                  <a:close/>
                </a:path>
              </a:pathLst>
            </a:custGeom>
            <a:solidFill>
              <a:srgbClr val="C3CDD5"/>
            </a:solidFill>
            <a:ln>
              <a:noFill/>
            </a:ln>
          </p:spPr>
          <p:txBody>
            <a:bodyPr spcFirstLastPara="1" wrap="square" lIns="121900" tIns="121900" rIns="121900" bIns="121900" anchor="ctr" anchorCtr="0">
              <a:noAutofit/>
            </a:bodyPr>
            <a:lstStyle/>
            <a:p>
              <a:endParaRPr sz="1867"/>
            </a:p>
          </p:txBody>
        </p:sp>
        <p:sp>
          <p:nvSpPr>
            <p:cNvPr id="47" name="Google Shape;9774;p84">
              <a:extLst>
                <a:ext uri="{FF2B5EF4-FFF2-40B4-BE49-F238E27FC236}">
                  <a16:creationId xmlns:a16="http://schemas.microsoft.com/office/drawing/2014/main" id="{5A256178-841E-E085-7B48-3D18B54504D7}"/>
                </a:ext>
              </a:extLst>
            </p:cNvPr>
            <p:cNvSpPr/>
            <p:nvPr/>
          </p:nvSpPr>
          <p:spPr>
            <a:xfrm>
              <a:off x="1293244" y="2187288"/>
              <a:ext cx="67121" cy="47531"/>
            </a:xfrm>
            <a:custGeom>
              <a:avLst/>
              <a:gdLst/>
              <a:ahLst/>
              <a:cxnLst/>
              <a:rect l="l" t="t" r="r" b="b"/>
              <a:pathLst>
                <a:path w="2556" h="1810" extrusionOk="0">
                  <a:moveTo>
                    <a:pt x="1" y="1"/>
                  </a:moveTo>
                  <a:cubicBezTo>
                    <a:pt x="149" y="1059"/>
                    <a:pt x="1048" y="1810"/>
                    <a:pt x="2067" y="1810"/>
                  </a:cubicBezTo>
                  <a:cubicBezTo>
                    <a:pt x="2228" y="1810"/>
                    <a:pt x="2392" y="1791"/>
                    <a:pt x="2556" y="1752"/>
                  </a:cubicBezTo>
                  <a:cubicBezTo>
                    <a:pt x="1714" y="1551"/>
                    <a:pt x="1082" y="862"/>
                    <a:pt x="967" y="1"/>
                  </a:cubicBezTo>
                  <a:close/>
                </a:path>
              </a:pathLst>
            </a:custGeom>
            <a:solidFill>
              <a:srgbClr val="AAB8C4"/>
            </a:solidFill>
            <a:ln>
              <a:noFill/>
            </a:ln>
          </p:spPr>
          <p:txBody>
            <a:bodyPr spcFirstLastPara="1" wrap="square" lIns="121900" tIns="121900" rIns="121900" bIns="121900" anchor="ctr" anchorCtr="0">
              <a:noAutofit/>
            </a:bodyPr>
            <a:lstStyle/>
            <a:p>
              <a:endParaRPr sz="1867"/>
            </a:p>
          </p:txBody>
        </p:sp>
        <p:sp>
          <p:nvSpPr>
            <p:cNvPr id="48" name="Google Shape;9775;p84">
              <a:extLst>
                <a:ext uri="{FF2B5EF4-FFF2-40B4-BE49-F238E27FC236}">
                  <a16:creationId xmlns:a16="http://schemas.microsoft.com/office/drawing/2014/main" id="{497177CE-06A7-33BD-5D0C-995D53585292}"/>
                </a:ext>
              </a:extLst>
            </p:cNvPr>
            <p:cNvSpPr/>
            <p:nvPr/>
          </p:nvSpPr>
          <p:spPr>
            <a:xfrm>
              <a:off x="1572965" y="2187288"/>
              <a:ext cx="67121" cy="47531"/>
            </a:xfrm>
            <a:custGeom>
              <a:avLst/>
              <a:gdLst/>
              <a:ahLst/>
              <a:cxnLst/>
              <a:rect l="l" t="t" r="r" b="b"/>
              <a:pathLst>
                <a:path w="2556" h="1810" extrusionOk="0">
                  <a:moveTo>
                    <a:pt x="0" y="1"/>
                  </a:moveTo>
                  <a:cubicBezTo>
                    <a:pt x="141" y="1059"/>
                    <a:pt x="1045" y="1810"/>
                    <a:pt x="2066" y="1810"/>
                  </a:cubicBezTo>
                  <a:cubicBezTo>
                    <a:pt x="2227" y="1810"/>
                    <a:pt x="2391" y="1791"/>
                    <a:pt x="2556" y="1752"/>
                  </a:cubicBezTo>
                  <a:cubicBezTo>
                    <a:pt x="1713" y="1551"/>
                    <a:pt x="1082" y="862"/>
                    <a:pt x="967" y="1"/>
                  </a:cubicBezTo>
                  <a:close/>
                </a:path>
              </a:pathLst>
            </a:custGeom>
            <a:solidFill>
              <a:srgbClr val="AAB8C4"/>
            </a:solidFill>
            <a:ln>
              <a:noFill/>
            </a:ln>
          </p:spPr>
          <p:txBody>
            <a:bodyPr spcFirstLastPara="1" wrap="square" lIns="121900" tIns="121900" rIns="121900" bIns="121900" anchor="ctr" anchorCtr="0">
              <a:noAutofit/>
            </a:bodyPr>
            <a:lstStyle/>
            <a:p>
              <a:endParaRPr sz="1867"/>
            </a:p>
          </p:txBody>
        </p:sp>
        <p:sp>
          <p:nvSpPr>
            <p:cNvPr id="49" name="Google Shape;9776;p84">
              <a:extLst>
                <a:ext uri="{FF2B5EF4-FFF2-40B4-BE49-F238E27FC236}">
                  <a16:creationId xmlns:a16="http://schemas.microsoft.com/office/drawing/2014/main" id="{767ADC2D-3127-121F-5CFE-B9199C7B1871}"/>
                </a:ext>
              </a:extLst>
            </p:cNvPr>
            <p:cNvSpPr/>
            <p:nvPr/>
          </p:nvSpPr>
          <p:spPr>
            <a:xfrm>
              <a:off x="1333211" y="2029466"/>
              <a:ext cx="34191" cy="33954"/>
            </a:xfrm>
            <a:custGeom>
              <a:avLst/>
              <a:gdLst/>
              <a:ahLst/>
              <a:cxnLst/>
              <a:rect l="l" t="t" r="r" b="b"/>
              <a:pathLst>
                <a:path w="1302" h="1293" extrusionOk="0">
                  <a:moveTo>
                    <a:pt x="651" y="1"/>
                  </a:moveTo>
                  <a:cubicBezTo>
                    <a:pt x="297" y="1"/>
                    <a:pt x="0" y="288"/>
                    <a:pt x="0" y="651"/>
                  </a:cubicBezTo>
                  <a:cubicBezTo>
                    <a:pt x="0" y="1005"/>
                    <a:pt x="297" y="1293"/>
                    <a:pt x="651" y="1293"/>
                  </a:cubicBezTo>
                  <a:cubicBezTo>
                    <a:pt x="1005" y="1293"/>
                    <a:pt x="1302" y="1005"/>
                    <a:pt x="1302" y="651"/>
                  </a:cubicBezTo>
                  <a:cubicBezTo>
                    <a:pt x="1302" y="288"/>
                    <a:pt x="1005" y="1"/>
                    <a:pt x="651" y="1"/>
                  </a:cubicBezTo>
                  <a:close/>
                </a:path>
              </a:pathLst>
            </a:custGeom>
            <a:solidFill>
              <a:srgbClr val="C3CDD5"/>
            </a:solidFill>
            <a:ln>
              <a:noFill/>
            </a:ln>
          </p:spPr>
          <p:txBody>
            <a:bodyPr spcFirstLastPara="1" wrap="square" lIns="121900" tIns="121900" rIns="121900" bIns="121900" anchor="ctr" anchorCtr="0">
              <a:noAutofit/>
            </a:bodyPr>
            <a:lstStyle/>
            <a:p>
              <a:endParaRPr sz="1867"/>
            </a:p>
          </p:txBody>
        </p:sp>
        <p:sp>
          <p:nvSpPr>
            <p:cNvPr id="50" name="Google Shape;9777;p84">
              <a:extLst>
                <a:ext uri="{FF2B5EF4-FFF2-40B4-BE49-F238E27FC236}">
                  <a16:creationId xmlns:a16="http://schemas.microsoft.com/office/drawing/2014/main" id="{CDD93028-BF46-27A7-3B12-F811DE03682E}"/>
                </a:ext>
              </a:extLst>
            </p:cNvPr>
            <p:cNvSpPr/>
            <p:nvPr/>
          </p:nvSpPr>
          <p:spPr>
            <a:xfrm>
              <a:off x="1607891" y="2029466"/>
              <a:ext cx="33954" cy="33954"/>
            </a:xfrm>
            <a:custGeom>
              <a:avLst/>
              <a:gdLst/>
              <a:ahLst/>
              <a:cxnLst/>
              <a:rect l="l" t="t" r="r" b="b"/>
              <a:pathLst>
                <a:path w="1293" h="1293" extrusionOk="0">
                  <a:moveTo>
                    <a:pt x="642" y="1"/>
                  </a:moveTo>
                  <a:cubicBezTo>
                    <a:pt x="288" y="1"/>
                    <a:pt x="1" y="288"/>
                    <a:pt x="1" y="651"/>
                  </a:cubicBezTo>
                  <a:cubicBezTo>
                    <a:pt x="1" y="1005"/>
                    <a:pt x="288" y="1293"/>
                    <a:pt x="642" y="1293"/>
                  </a:cubicBezTo>
                  <a:cubicBezTo>
                    <a:pt x="1005" y="1293"/>
                    <a:pt x="1293" y="1005"/>
                    <a:pt x="1293" y="651"/>
                  </a:cubicBezTo>
                  <a:cubicBezTo>
                    <a:pt x="1293" y="288"/>
                    <a:pt x="1005" y="1"/>
                    <a:pt x="642" y="1"/>
                  </a:cubicBezTo>
                  <a:close/>
                </a:path>
              </a:pathLst>
            </a:custGeom>
            <a:solidFill>
              <a:srgbClr val="C3CDD5"/>
            </a:solidFill>
            <a:ln>
              <a:noFill/>
            </a:ln>
          </p:spPr>
          <p:txBody>
            <a:bodyPr spcFirstLastPara="1" wrap="square" lIns="121900" tIns="121900" rIns="121900" bIns="121900" anchor="ctr" anchorCtr="0">
              <a:noAutofit/>
            </a:bodyPr>
            <a:lstStyle/>
            <a:p>
              <a:endParaRPr sz="1867"/>
            </a:p>
          </p:txBody>
        </p:sp>
        <p:sp>
          <p:nvSpPr>
            <p:cNvPr id="51" name="Google Shape;9778;p84">
              <a:extLst>
                <a:ext uri="{FF2B5EF4-FFF2-40B4-BE49-F238E27FC236}">
                  <a16:creationId xmlns:a16="http://schemas.microsoft.com/office/drawing/2014/main" id="{353DF6A3-A6F4-B140-CA8A-4CEB28D385D5}"/>
                </a:ext>
              </a:extLst>
            </p:cNvPr>
            <p:cNvSpPr/>
            <p:nvPr/>
          </p:nvSpPr>
          <p:spPr>
            <a:xfrm>
              <a:off x="1428456" y="2293589"/>
              <a:ext cx="117382" cy="27941"/>
            </a:xfrm>
            <a:custGeom>
              <a:avLst/>
              <a:gdLst/>
              <a:ahLst/>
              <a:cxnLst/>
              <a:rect l="l" t="t" r="r" b="b"/>
              <a:pathLst>
                <a:path w="4470" h="1064" extrusionOk="0">
                  <a:moveTo>
                    <a:pt x="402" y="1"/>
                  </a:moveTo>
                  <a:cubicBezTo>
                    <a:pt x="182" y="1"/>
                    <a:pt x="0" y="183"/>
                    <a:pt x="0" y="403"/>
                  </a:cubicBezTo>
                  <a:lnTo>
                    <a:pt x="0" y="1063"/>
                  </a:lnTo>
                  <a:lnTo>
                    <a:pt x="4470" y="1063"/>
                  </a:lnTo>
                  <a:lnTo>
                    <a:pt x="4470" y="403"/>
                  </a:lnTo>
                  <a:cubicBezTo>
                    <a:pt x="4470" y="183"/>
                    <a:pt x="4288" y="1"/>
                    <a:pt x="4068" y="1"/>
                  </a:cubicBezTo>
                  <a:close/>
                </a:path>
              </a:pathLst>
            </a:custGeom>
            <a:solidFill>
              <a:srgbClr val="465C73"/>
            </a:solidFill>
            <a:ln>
              <a:noFill/>
            </a:ln>
          </p:spPr>
          <p:txBody>
            <a:bodyPr spcFirstLastPara="1" wrap="square" lIns="121900" tIns="121900" rIns="121900" bIns="121900" anchor="ctr" anchorCtr="0">
              <a:noAutofit/>
            </a:bodyPr>
            <a:lstStyle/>
            <a:p>
              <a:endParaRPr sz="1867"/>
            </a:p>
          </p:txBody>
        </p:sp>
        <p:sp>
          <p:nvSpPr>
            <p:cNvPr id="52" name="Google Shape;9779;p84">
              <a:extLst>
                <a:ext uri="{FF2B5EF4-FFF2-40B4-BE49-F238E27FC236}">
                  <a16:creationId xmlns:a16="http://schemas.microsoft.com/office/drawing/2014/main" id="{65128869-1A9C-54EF-4B96-35EAAEC1ADB6}"/>
                </a:ext>
              </a:extLst>
            </p:cNvPr>
            <p:cNvSpPr/>
            <p:nvPr/>
          </p:nvSpPr>
          <p:spPr>
            <a:xfrm>
              <a:off x="1428456" y="2302150"/>
              <a:ext cx="117382" cy="19380"/>
            </a:xfrm>
            <a:custGeom>
              <a:avLst/>
              <a:gdLst/>
              <a:ahLst/>
              <a:cxnLst/>
              <a:rect l="l" t="t" r="r" b="b"/>
              <a:pathLst>
                <a:path w="4470" h="738" extrusionOk="0">
                  <a:moveTo>
                    <a:pt x="10" y="0"/>
                  </a:moveTo>
                  <a:cubicBezTo>
                    <a:pt x="0" y="19"/>
                    <a:pt x="0" y="48"/>
                    <a:pt x="0" y="77"/>
                  </a:cubicBezTo>
                  <a:lnTo>
                    <a:pt x="0" y="737"/>
                  </a:lnTo>
                  <a:lnTo>
                    <a:pt x="4470" y="737"/>
                  </a:lnTo>
                  <a:lnTo>
                    <a:pt x="4470" y="77"/>
                  </a:lnTo>
                  <a:cubicBezTo>
                    <a:pt x="4470" y="48"/>
                    <a:pt x="4470" y="19"/>
                    <a:pt x="4460" y="0"/>
                  </a:cubicBezTo>
                  <a:close/>
                </a:path>
              </a:pathLst>
            </a:custGeom>
            <a:solidFill>
              <a:srgbClr val="465C73"/>
            </a:solidFill>
            <a:ln>
              <a:noFill/>
            </a:ln>
          </p:spPr>
          <p:txBody>
            <a:bodyPr spcFirstLastPara="1" wrap="square" lIns="121900" tIns="121900" rIns="121900" bIns="121900" anchor="ctr" anchorCtr="0">
              <a:noAutofit/>
            </a:bodyPr>
            <a:lstStyle/>
            <a:p>
              <a:endParaRPr sz="1867"/>
            </a:p>
          </p:txBody>
        </p:sp>
        <p:sp>
          <p:nvSpPr>
            <p:cNvPr id="53" name="Google Shape;9780;p84">
              <a:extLst>
                <a:ext uri="{FF2B5EF4-FFF2-40B4-BE49-F238E27FC236}">
                  <a16:creationId xmlns:a16="http://schemas.microsoft.com/office/drawing/2014/main" id="{19A0B2C7-F62F-B473-B6CE-5AF8FA624930}"/>
                </a:ext>
              </a:extLst>
            </p:cNvPr>
            <p:cNvSpPr/>
            <p:nvPr/>
          </p:nvSpPr>
          <p:spPr>
            <a:xfrm>
              <a:off x="1414381" y="2318982"/>
              <a:ext cx="146032" cy="25420"/>
            </a:xfrm>
            <a:custGeom>
              <a:avLst/>
              <a:gdLst/>
              <a:ahLst/>
              <a:cxnLst/>
              <a:rect l="l" t="t" r="r" b="b"/>
              <a:pathLst>
                <a:path w="5561" h="968" extrusionOk="0">
                  <a:moveTo>
                    <a:pt x="412" y="0"/>
                  </a:moveTo>
                  <a:cubicBezTo>
                    <a:pt x="182" y="0"/>
                    <a:pt x="0" y="182"/>
                    <a:pt x="0" y="402"/>
                  </a:cubicBezTo>
                  <a:lnTo>
                    <a:pt x="0" y="565"/>
                  </a:lnTo>
                  <a:cubicBezTo>
                    <a:pt x="0" y="785"/>
                    <a:pt x="182" y="967"/>
                    <a:pt x="412" y="967"/>
                  </a:cubicBezTo>
                  <a:lnTo>
                    <a:pt x="5149" y="967"/>
                  </a:lnTo>
                  <a:cubicBezTo>
                    <a:pt x="5369" y="967"/>
                    <a:pt x="5551" y="785"/>
                    <a:pt x="5561" y="565"/>
                  </a:cubicBezTo>
                  <a:lnTo>
                    <a:pt x="5561" y="402"/>
                  </a:lnTo>
                  <a:cubicBezTo>
                    <a:pt x="5551" y="182"/>
                    <a:pt x="5369" y="0"/>
                    <a:pt x="5149" y="0"/>
                  </a:cubicBezTo>
                  <a:close/>
                </a:path>
              </a:pathLst>
            </a:custGeom>
            <a:solidFill>
              <a:srgbClr val="4B637A"/>
            </a:solidFill>
            <a:ln>
              <a:noFill/>
            </a:ln>
          </p:spPr>
          <p:txBody>
            <a:bodyPr spcFirstLastPara="1" wrap="square" lIns="121900" tIns="121900" rIns="121900" bIns="121900" anchor="ctr" anchorCtr="0">
              <a:noAutofit/>
            </a:bodyPr>
            <a:lstStyle/>
            <a:p>
              <a:endParaRPr sz="1867"/>
            </a:p>
          </p:txBody>
        </p:sp>
        <p:sp>
          <p:nvSpPr>
            <p:cNvPr id="54" name="Google Shape;9781;p84">
              <a:extLst>
                <a:ext uri="{FF2B5EF4-FFF2-40B4-BE49-F238E27FC236}">
                  <a16:creationId xmlns:a16="http://schemas.microsoft.com/office/drawing/2014/main" id="{B8A7E0C1-B5BF-0525-E447-C62042553095}"/>
                </a:ext>
              </a:extLst>
            </p:cNvPr>
            <p:cNvSpPr/>
            <p:nvPr/>
          </p:nvSpPr>
          <p:spPr>
            <a:xfrm>
              <a:off x="1414381" y="2323263"/>
              <a:ext cx="146032" cy="21139"/>
            </a:xfrm>
            <a:custGeom>
              <a:avLst/>
              <a:gdLst/>
              <a:ahLst/>
              <a:cxnLst/>
              <a:rect l="l" t="t" r="r" b="b"/>
              <a:pathLst>
                <a:path w="5561" h="805" extrusionOk="0">
                  <a:moveTo>
                    <a:pt x="87" y="0"/>
                  </a:moveTo>
                  <a:cubicBezTo>
                    <a:pt x="29" y="67"/>
                    <a:pt x="0" y="153"/>
                    <a:pt x="0" y="239"/>
                  </a:cubicBezTo>
                  <a:lnTo>
                    <a:pt x="0" y="393"/>
                  </a:lnTo>
                  <a:cubicBezTo>
                    <a:pt x="0" y="622"/>
                    <a:pt x="182" y="804"/>
                    <a:pt x="412" y="804"/>
                  </a:cubicBezTo>
                  <a:lnTo>
                    <a:pt x="5149" y="804"/>
                  </a:lnTo>
                  <a:cubicBezTo>
                    <a:pt x="5379" y="804"/>
                    <a:pt x="5561" y="622"/>
                    <a:pt x="5561" y="393"/>
                  </a:cubicBezTo>
                  <a:lnTo>
                    <a:pt x="5561" y="239"/>
                  </a:lnTo>
                  <a:cubicBezTo>
                    <a:pt x="5561" y="153"/>
                    <a:pt x="5532" y="67"/>
                    <a:pt x="5475" y="0"/>
                  </a:cubicBezTo>
                  <a:cubicBezTo>
                    <a:pt x="5398" y="105"/>
                    <a:pt x="5274" y="163"/>
                    <a:pt x="5149" y="163"/>
                  </a:cubicBezTo>
                  <a:lnTo>
                    <a:pt x="412" y="163"/>
                  </a:lnTo>
                  <a:cubicBezTo>
                    <a:pt x="278" y="163"/>
                    <a:pt x="163" y="105"/>
                    <a:pt x="87" y="0"/>
                  </a:cubicBezTo>
                  <a:close/>
                </a:path>
              </a:pathLst>
            </a:custGeom>
            <a:solidFill>
              <a:srgbClr val="465C73"/>
            </a:solidFill>
            <a:ln>
              <a:noFill/>
            </a:ln>
          </p:spPr>
          <p:txBody>
            <a:bodyPr spcFirstLastPara="1" wrap="square" lIns="121900" tIns="121900" rIns="121900" bIns="121900" anchor="ctr" anchorCtr="0">
              <a:noAutofit/>
            </a:bodyPr>
            <a:lstStyle/>
            <a:p>
              <a:endParaRPr sz="1867"/>
            </a:p>
          </p:txBody>
        </p:sp>
        <p:sp>
          <p:nvSpPr>
            <p:cNvPr id="55" name="Google Shape;9782;p84">
              <a:extLst>
                <a:ext uri="{FF2B5EF4-FFF2-40B4-BE49-F238E27FC236}">
                  <a16:creationId xmlns:a16="http://schemas.microsoft.com/office/drawing/2014/main" id="{9AC55611-27EE-CDD2-C7DD-2D1C8D3318AB}"/>
                </a:ext>
              </a:extLst>
            </p:cNvPr>
            <p:cNvSpPr/>
            <p:nvPr/>
          </p:nvSpPr>
          <p:spPr>
            <a:xfrm>
              <a:off x="1462384" y="1990260"/>
              <a:ext cx="49526" cy="49526"/>
            </a:xfrm>
            <a:custGeom>
              <a:avLst/>
              <a:gdLst/>
              <a:ahLst/>
              <a:cxnLst/>
              <a:rect l="l" t="t" r="r" b="b"/>
              <a:pathLst>
                <a:path w="1886" h="1886" extrusionOk="0">
                  <a:moveTo>
                    <a:pt x="938" y="1"/>
                  </a:moveTo>
                  <a:cubicBezTo>
                    <a:pt x="421" y="1"/>
                    <a:pt x="0" y="422"/>
                    <a:pt x="0" y="938"/>
                  </a:cubicBezTo>
                  <a:cubicBezTo>
                    <a:pt x="0" y="1465"/>
                    <a:pt x="421" y="1886"/>
                    <a:pt x="938" y="1886"/>
                  </a:cubicBezTo>
                  <a:cubicBezTo>
                    <a:pt x="1465" y="1886"/>
                    <a:pt x="1886" y="1465"/>
                    <a:pt x="1886" y="938"/>
                  </a:cubicBezTo>
                  <a:cubicBezTo>
                    <a:pt x="1886" y="422"/>
                    <a:pt x="1465" y="1"/>
                    <a:pt x="938" y="1"/>
                  </a:cubicBezTo>
                  <a:close/>
                </a:path>
              </a:pathLst>
            </a:custGeom>
            <a:solidFill>
              <a:srgbClr val="C3CDD5"/>
            </a:solidFill>
            <a:ln>
              <a:noFill/>
            </a:ln>
          </p:spPr>
          <p:txBody>
            <a:bodyPr spcFirstLastPara="1" wrap="square" lIns="121900" tIns="121900" rIns="121900" bIns="121900" anchor="ctr" anchorCtr="0">
              <a:noAutofit/>
            </a:bodyPr>
            <a:lstStyle/>
            <a:p>
              <a:endParaRPr sz="1867"/>
            </a:p>
          </p:txBody>
        </p:sp>
        <p:sp>
          <p:nvSpPr>
            <p:cNvPr id="56" name="Google Shape;9783;p84">
              <a:extLst>
                <a:ext uri="{FF2B5EF4-FFF2-40B4-BE49-F238E27FC236}">
                  <a16:creationId xmlns:a16="http://schemas.microsoft.com/office/drawing/2014/main" id="{1B163018-A6B6-01B3-EC38-864025210353}"/>
                </a:ext>
              </a:extLst>
            </p:cNvPr>
            <p:cNvSpPr/>
            <p:nvPr/>
          </p:nvSpPr>
          <p:spPr>
            <a:xfrm>
              <a:off x="1333211" y="2029571"/>
              <a:ext cx="29674" cy="33980"/>
            </a:xfrm>
            <a:custGeom>
              <a:avLst/>
              <a:gdLst/>
              <a:ahLst/>
              <a:cxnLst/>
              <a:rect l="l" t="t" r="r" b="b"/>
              <a:pathLst>
                <a:path w="1130" h="1294" extrusionOk="0">
                  <a:moveTo>
                    <a:pt x="654" y="1"/>
                  </a:moveTo>
                  <a:cubicBezTo>
                    <a:pt x="322" y="1"/>
                    <a:pt x="0" y="255"/>
                    <a:pt x="0" y="647"/>
                  </a:cubicBezTo>
                  <a:cubicBezTo>
                    <a:pt x="0" y="1040"/>
                    <a:pt x="322" y="1294"/>
                    <a:pt x="654" y="1294"/>
                  </a:cubicBezTo>
                  <a:cubicBezTo>
                    <a:pt x="824" y="1294"/>
                    <a:pt x="997" y="1227"/>
                    <a:pt x="1130" y="1078"/>
                  </a:cubicBezTo>
                  <a:cubicBezTo>
                    <a:pt x="1024" y="963"/>
                    <a:pt x="967" y="810"/>
                    <a:pt x="967" y="647"/>
                  </a:cubicBezTo>
                  <a:cubicBezTo>
                    <a:pt x="967" y="485"/>
                    <a:pt x="1024" y="331"/>
                    <a:pt x="1130" y="217"/>
                  </a:cubicBezTo>
                  <a:cubicBezTo>
                    <a:pt x="997" y="67"/>
                    <a:pt x="824" y="1"/>
                    <a:pt x="654" y="1"/>
                  </a:cubicBezTo>
                  <a:close/>
                </a:path>
              </a:pathLst>
            </a:custGeom>
            <a:solidFill>
              <a:srgbClr val="AAB8C4"/>
            </a:solidFill>
            <a:ln>
              <a:noFill/>
            </a:ln>
          </p:spPr>
          <p:txBody>
            <a:bodyPr spcFirstLastPara="1" wrap="square" lIns="121900" tIns="121900" rIns="121900" bIns="121900" anchor="ctr" anchorCtr="0">
              <a:noAutofit/>
            </a:bodyPr>
            <a:lstStyle/>
            <a:p>
              <a:endParaRPr sz="1867"/>
            </a:p>
          </p:txBody>
        </p:sp>
        <p:sp>
          <p:nvSpPr>
            <p:cNvPr id="57" name="Google Shape;9784;p84">
              <a:extLst>
                <a:ext uri="{FF2B5EF4-FFF2-40B4-BE49-F238E27FC236}">
                  <a16:creationId xmlns:a16="http://schemas.microsoft.com/office/drawing/2014/main" id="{5FE15B5C-8D02-4592-3EAA-4597E11064C7}"/>
                </a:ext>
              </a:extLst>
            </p:cNvPr>
            <p:cNvSpPr/>
            <p:nvPr/>
          </p:nvSpPr>
          <p:spPr>
            <a:xfrm>
              <a:off x="1607891" y="2029571"/>
              <a:ext cx="29674" cy="33980"/>
            </a:xfrm>
            <a:custGeom>
              <a:avLst/>
              <a:gdLst/>
              <a:ahLst/>
              <a:cxnLst/>
              <a:rect l="l" t="t" r="r" b="b"/>
              <a:pathLst>
                <a:path w="1130" h="1294" extrusionOk="0">
                  <a:moveTo>
                    <a:pt x="650" y="1"/>
                  </a:moveTo>
                  <a:cubicBezTo>
                    <a:pt x="319" y="1"/>
                    <a:pt x="1" y="255"/>
                    <a:pt x="1" y="647"/>
                  </a:cubicBezTo>
                  <a:cubicBezTo>
                    <a:pt x="1" y="1040"/>
                    <a:pt x="319" y="1294"/>
                    <a:pt x="650" y="1294"/>
                  </a:cubicBezTo>
                  <a:cubicBezTo>
                    <a:pt x="820" y="1294"/>
                    <a:pt x="994" y="1227"/>
                    <a:pt x="1130" y="1078"/>
                  </a:cubicBezTo>
                  <a:cubicBezTo>
                    <a:pt x="1025" y="963"/>
                    <a:pt x="967" y="810"/>
                    <a:pt x="967" y="647"/>
                  </a:cubicBezTo>
                  <a:cubicBezTo>
                    <a:pt x="967" y="485"/>
                    <a:pt x="1025" y="331"/>
                    <a:pt x="1130" y="217"/>
                  </a:cubicBezTo>
                  <a:cubicBezTo>
                    <a:pt x="994" y="67"/>
                    <a:pt x="820" y="1"/>
                    <a:pt x="650" y="1"/>
                  </a:cubicBezTo>
                  <a:close/>
                </a:path>
              </a:pathLst>
            </a:custGeom>
            <a:solidFill>
              <a:srgbClr val="AAB8C4"/>
            </a:solidFill>
            <a:ln>
              <a:noFill/>
            </a:ln>
          </p:spPr>
          <p:txBody>
            <a:bodyPr spcFirstLastPara="1" wrap="square" lIns="121900" tIns="121900" rIns="121900" bIns="121900" anchor="ctr" anchorCtr="0">
              <a:noAutofit/>
            </a:bodyPr>
            <a:lstStyle/>
            <a:p>
              <a:endParaRPr sz="1867"/>
            </a:p>
          </p:txBody>
        </p:sp>
        <p:sp>
          <p:nvSpPr>
            <p:cNvPr id="58" name="Google Shape;9785;p84">
              <a:extLst>
                <a:ext uri="{FF2B5EF4-FFF2-40B4-BE49-F238E27FC236}">
                  <a16:creationId xmlns:a16="http://schemas.microsoft.com/office/drawing/2014/main" id="{1B6C3BFD-934D-98DD-59B8-479C551F3D17}"/>
                </a:ext>
              </a:extLst>
            </p:cNvPr>
            <p:cNvSpPr/>
            <p:nvPr/>
          </p:nvSpPr>
          <p:spPr>
            <a:xfrm>
              <a:off x="1462384" y="1990286"/>
              <a:ext cx="37473" cy="49763"/>
            </a:xfrm>
            <a:custGeom>
              <a:avLst/>
              <a:gdLst/>
              <a:ahLst/>
              <a:cxnLst/>
              <a:rect l="l" t="t" r="r" b="b"/>
              <a:pathLst>
                <a:path w="1427" h="1895" extrusionOk="0">
                  <a:moveTo>
                    <a:pt x="948" y="1"/>
                  </a:moveTo>
                  <a:cubicBezTo>
                    <a:pt x="454" y="1"/>
                    <a:pt x="0" y="397"/>
                    <a:pt x="0" y="947"/>
                  </a:cubicBezTo>
                  <a:cubicBezTo>
                    <a:pt x="0" y="1502"/>
                    <a:pt x="451" y="1895"/>
                    <a:pt x="944" y="1895"/>
                  </a:cubicBezTo>
                  <a:cubicBezTo>
                    <a:pt x="1105" y="1895"/>
                    <a:pt x="1271" y="1853"/>
                    <a:pt x="1426" y="1760"/>
                  </a:cubicBezTo>
                  <a:cubicBezTo>
                    <a:pt x="1139" y="1588"/>
                    <a:pt x="967" y="1282"/>
                    <a:pt x="967" y="947"/>
                  </a:cubicBezTo>
                  <a:cubicBezTo>
                    <a:pt x="967" y="612"/>
                    <a:pt x="1139" y="306"/>
                    <a:pt x="1426" y="134"/>
                  </a:cubicBezTo>
                  <a:cubicBezTo>
                    <a:pt x="1272" y="42"/>
                    <a:pt x="1108" y="1"/>
                    <a:pt x="948" y="1"/>
                  </a:cubicBezTo>
                  <a:close/>
                </a:path>
              </a:pathLst>
            </a:custGeom>
            <a:solidFill>
              <a:srgbClr val="AAB8C4"/>
            </a:solidFill>
            <a:ln>
              <a:noFill/>
            </a:ln>
          </p:spPr>
          <p:txBody>
            <a:bodyPr spcFirstLastPara="1" wrap="square" lIns="121900" tIns="121900" rIns="121900" bIns="121900" anchor="ctr" anchorCtr="0">
              <a:noAutofit/>
            </a:bodyPr>
            <a:lstStyle/>
            <a:p>
              <a:endParaRPr sz="1867"/>
            </a:p>
          </p:txBody>
        </p:sp>
        <p:sp>
          <p:nvSpPr>
            <p:cNvPr id="59" name="Google Shape;9786;p84">
              <a:extLst>
                <a:ext uri="{FF2B5EF4-FFF2-40B4-BE49-F238E27FC236}">
                  <a16:creationId xmlns:a16="http://schemas.microsoft.com/office/drawing/2014/main" id="{B6C08822-A8CE-74EA-8BA0-D8507B4FA0F5}"/>
                </a:ext>
              </a:extLst>
            </p:cNvPr>
            <p:cNvSpPr/>
            <p:nvPr/>
          </p:nvSpPr>
          <p:spPr>
            <a:xfrm>
              <a:off x="1277409" y="2161921"/>
              <a:ext cx="145796" cy="25393"/>
            </a:xfrm>
            <a:custGeom>
              <a:avLst/>
              <a:gdLst/>
              <a:ahLst/>
              <a:cxnLst/>
              <a:rect l="l" t="t" r="r" b="b"/>
              <a:pathLst>
                <a:path w="5552" h="967" extrusionOk="0">
                  <a:moveTo>
                    <a:pt x="403" y="0"/>
                  </a:moveTo>
                  <a:cubicBezTo>
                    <a:pt x="182" y="0"/>
                    <a:pt x="1" y="182"/>
                    <a:pt x="1" y="402"/>
                  </a:cubicBezTo>
                  <a:lnTo>
                    <a:pt x="1" y="565"/>
                  </a:lnTo>
                  <a:cubicBezTo>
                    <a:pt x="1" y="785"/>
                    <a:pt x="182" y="967"/>
                    <a:pt x="403" y="967"/>
                  </a:cubicBezTo>
                  <a:lnTo>
                    <a:pt x="5149" y="967"/>
                  </a:lnTo>
                  <a:cubicBezTo>
                    <a:pt x="5370" y="967"/>
                    <a:pt x="5551" y="785"/>
                    <a:pt x="5551" y="565"/>
                  </a:cubicBezTo>
                  <a:lnTo>
                    <a:pt x="5551" y="402"/>
                  </a:lnTo>
                  <a:cubicBezTo>
                    <a:pt x="5551" y="182"/>
                    <a:pt x="5370" y="0"/>
                    <a:pt x="5149" y="0"/>
                  </a:cubicBezTo>
                  <a:close/>
                </a:path>
              </a:pathLst>
            </a:custGeom>
            <a:solidFill>
              <a:srgbClr val="AAB8C4"/>
            </a:solidFill>
            <a:ln>
              <a:noFill/>
            </a:ln>
          </p:spPr>
          <p:txBody>
            <a:bodyPr spcFirstLastPara="1" wrap="square" lIns="121900" tIns="121900" rIns="121900" bIns="121900" anchor="ctr" anchorCtr="0">
              <a:noAutofit/>
            </a:bodyPr>
            <a:lstStyle/>
            <a:p>
              <a:endParaRPr sz="1867"/>
            </a:p>
          </p:txBody>
        </p:sp>
        <p:sp>
          <p:nvSpPr>
            <p:cNvPr id="60" name="Google Shape;9787;p84">
              <a:extLst>
                <a:ext uri="{FF2B5EF4-FFF2-40B4-BE49-F238E27FC236}">
                  <a16:creationId xmlns:a16="http://schemas.microsoft.com/office/drawing/2014/main" id="{DE04AC25-9C4C-C2B3-47FF-60353E71D867}"/>
                </a:ext>
              </a:extLst>
            </p:cNvPr>
            <p:cNvSpPr/>
            <p:nvPr/>
          </p:nvSpPr>
          <p:spPr>
            <a:xfrm>
              <a:off x="1277409" y="2166175"/>
              <a:ext cx="145796" cy="21139"/>
            </a:xfrm>
            <a:custGeom>
              <a:avLst/>
              <a:gdLst/>
              <a:ahLst/>
              <a:cxnLst/>
              <a:rect l="l" t="t" r="r" b="b"/>
              <a:pathLst>
                <a:path w="5552" h="805" extrusionOk="0">
                  <a:moveTo>
                    <a:pt x="77" y="1"/>
                  </a:moveTo>
                  <a:cubicBezTo>
                    <a:pt x="29" y="68"/>
                    <a:pt x="1" y="154"/>
                    <a:pt x="1" y="240"/>
                  </a:cubicBezTo>
                  <a:lnTo>
                    <a:pt x="1" y="393"/>
                  </a:lnTo>
                  <a:cubicBezTo>
                    <a:pt x="1" y="623"/>
                    <a:pt x="182" y="805"/>
                    <a:pt x="403" y="805"/>
                  </a:cubicBezTo>
                  <a:lnTo>
                    <a:pt x="5149" y="805"/>
                  </a:lnTo>
                  <a:cubicBezTo>
                    <a:pt x="5370" y="805"/>
                    <a:pt x="5551" y="623"/>
                    <a:pt x="5551" y="393"/>
                  </a:cubicBezTo>
                  <a:lnTo>
                    <a:pt x="5551" y="240"/>
                  </a:lnTo>
                  <a:cubicBezTo>
                    <a:pt x="5551" y="154"/>
                    <a:pt x="5523" y="68"/>
                    <a:pt x="5475" y="1"/>
                  </a:cubicBezTo>
                  <a:cubicBezTo>
                    <a:pt x="5398" y="96"/>
                    <a:pt x="5274" y="163"/>
                    <a:pt x="5149" y="163"/>
                  </a:cubicBezTo>
                  <a:lnTo>
                    <a:pt x="403" y="163"/>
                  </a:lnTo>
                  <a:cubicBezTo>
                    <a:pt x="278" y="163"/>
                    <a:pt x="154" y="96"/>
                    <a:pt x="77" y="1"/>
                  </a:cubicBezTo>
                  <a:close/>
                </a:path>
              </a:pathLst>
            </a:custGeom>
            <a:solidFill>
              <a:srgbClr val="98A6B3"/>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2077648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grpSp>
        <p:nvGrpSpPr>
          <p:cNvPr id="1157" name="Google Shape;2468;p70">
            <a:extLst>
              <a:ext uri="{FF2B5EF4-FFF2-40B4-BE49-F238E27FC236}">
                <a16:creationId xmlns:a16="http://schemas.microsoft.com/office/drawing/2014/main" id="{1BD9CE91-977C-664C-D4F6-634584A2EE17}"/>
              </a:ext>
            </a:extLst>
          </p:cNvPr>
          <p:cNvGrpSpPr/>
          <p:nvPr/>
        </p:nvGrpSpPr>
        <p:grpSpPr>
          <a:xfrm>
            <a:off x="1822953" y="3580374"/>
            <a:ext cx="2515568" cy="1597749"/>
            <a:chOff x="2399838" y="3003655"/>
            <a:chExt cx="2104022" cy="1336358"/>
          </a:xfrm>
        </p:grpSpPr>
        <p:sp>
          <p:nvSpPr>
            <p:cNvPr id="1158" name="Google Shape;2469;p70">
              <a:extLst>
                <a:ext uri="{FF2B5EF4-FFF2-40B4-BE49-F238E27FC236}">
                  <a16:creationId xmlns:a16="http://schemas.microsoft.com/office/drawing/2014/main" id="{AB15DF9C-3A2D-6ED7-D261-FEED04A0904F}"/>
                </a:ext>
              </a:extLst>
            </p:cNvPr>
            <p:cNvSpPr/>
            <p:nvPr/>
          </p:nvSpPr>
          <p:spPr>
            <a:xfrm>
              <a:off x="3940764" y="4297016"/>
              <a:ext cx="559673" cy="42997"/>
            </a:xfrm>
            <a:custGeom>
              <a:avLst/>
              <a:gdLst/>
              <a:ahLst/>
              <a:cxnLst/>
              <a:rect l="l" t="t" r="r" b="b"/>
              <a:pathLst>
                <a:path w="15047" h="1156" extrusionOk="0">
                  <a:moveTo>
                    <a:pt x="7509" y="0"/>
                  </a:moveTo>
                  <a:cubicBezTo>
                    <a:pt x="3375" y="0"/>
                    <a:pt x="1" y="274"/>
                    <a:pt x="1" y="578"/>
                  </a:cubicBezTo>
                  <a:cubicBezTo>
                    <a:pt x="1" y="882"/>
                    <a:pt x="3375" y="1155"/>
                    <a:pt x="7509" y="1155"/>
                  </a:cubicBezTo>
                  <a:cubicBezTo>
                    <a:pt x="11643" y="1155"/>
                    <a:pt x="15047" y="882"/>
                    <a:pt x="15047" y="578"/>
                  </a:cubicBezTo>
                  <a:cubicBezTo>
                    <a:pt x="15047" y="274"/>
                    <a:pt x="11643" y="0"/>
                    <a:pt x="750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159" name="Google Shape;2470;p70">
              <a:extLst>
                <a:ext uri="{FF2B5EF4-FFF2-40B4-BE49-F238E27FC236}">
                  <a16:creationId xmlns:a16="http://schemas.microsoft.com/office/drawing/2014/main" id="{9DFA697A-5601-BE60-E0BB-8DB56985369F}"/>
                </a:ext>
              </a:extLst>
            </p:cNvPr>
            <p:cNvSpPr/>
            <p:nvPr/>
          </p:nvSpPr>
          <p:spPr>
            <a:xfrm>
              <a:off x="2432643" y="4297016"/>
              <a:ext cx="559636" cy="42997"/>
            </a:xfrm>
            <a:custGeom>
              <a:avLst/>
              <a:gdLst/>
              <a:ahLst/>
              <a:cxnLst/>
              <a:rect l="l" t="t" r="r" b="b"/>
              <a:pathLst>
                <a:path w="15046" h="1156" extrusionOk="0">
                  <a:moveTo>
                    <a:pt x="7508" y="0"/>
                  </a:moveTo>
                  <a:cubicBezTo>
                    <a:pt x="3374" y="0"/>
                    <a:pt x="0" y="274"/>
                    <a:pt x="0" y="578"/>
                  </a:cubicBezTo>
                  <a:cubicBezTo>
                    <a:pt x="0" y="882"/>
                    <a:pt x="3374" y="1155"/>
                    <a:pt x="7508" y="1155"/>
                  </a:cubicBezTo>
                  <a:cubicBezTo>
                    <a:pt x="11672" y="1155"/>
                    <a:pt x="15046" y="882"/>
                    <a:pt x="15046" y="578"/>
                  </a:cubicBezTo>
                  <a:cubicBezTo>
                    <a:pt x="15046" y="274"/>
                    <a:pt x="11702" y="0"/>
                    <a:pt x="75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160" name="Google Shape;2471;p70">
              <a:extLst>
                <a:ext uri="{FF2B5EF4-FFF2-40B4-BE49-F238E27FC236}">
                  <a16:creationId xmlns:a16="http://schemas.microsoft.com/office/drawing/2014/main" id="{16336F0E-A1D8-CD58-154B-62D58FB27D71}"/>
                </a:ext>
              </a:extLst>
            </p:cNvPr>
            <p:cNvSpPr/>
            <p:nvPr/>
          </p:nvSpPr>
          <p:spPr>
            <a:xfrm>
              <a:off x="2471065" y="3798425"/>
              <a:ext cx="483907" cy="485060"/>
            </a:xfrm>
            <a:custGeom>
              <a:avLst/>
              <a:gdLst/>
              <a:ahLst/>
              <a:cxnLst/>
              <a:rect l="l" t="t" r="r" b="b"/>
              <a:pathLst>
                <a:path w="13010" h="13041" fill="none" extrusionOk="0">
                  <a:moveTo>
                    <a:pt x="11824" y="4347"/>
                  </a:moveTo>
                  <a:cubicBezTo>
                    <a:pt x="13010" y="7265"/>
                    <a:pt x="11612" y="10639"/>
                    <a:pt x="8694" y="11824"/>
                  </a:cubicBezTo>
                  <a:cubicBezTo>
                    <a:pt x="5745" y="13040"/>
                    <a:pt x="2402" y="11642"/>
                    <a:pt x="1216" y="8694"/>
                  </a:cubicBezTo>
                  <a:cubicBezTo>
                    <a:pt x="1" y="5776"/>
                    <a:pt x="1399" y="2402"/>
                    <a:pt x="4347" y="1216"/>
                  </a:cubicBezTo>
                  <a:cubicBezTo>
                    <a:pt x="7265" y="1"/>
                    <a:pt x="10609" y="1429"/>
                    <a:pt x="11824" y="4347"/>
                  </a:cubicBezTo>
                  <a:close/>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61" name="Google Shape;2472;p70">
              <a:extLst>
                <a:ext uri="{FF2B5EF4-FFF2-40B4-BE49-F238E27FC236}">
                  <a16:creationId xmlns:a16="http://schemas.microsoft.com/office/drawing/2014/main" id="{2B1EB51B-266A-61C7-758A-8C4B858AA134}"/>
                </a:ext>
              </a:extLst>
            </p:cNvPr>
            <p:cNvSpPr/>
            <p:nvPr/>
          </p:nvSpPr>
          <p:spPr>
            <a:xfrm>
              <a:off x="2429221" y="3757735"/>
              <a:ext cx="568712" cy="567559"/>
            </a:xfrm>
            <a:custGeom>
              <a:avLst/>
              <a:gdLst/>
              <a:ahLst/>
              <a:cxnLst/>
              <a:rect l="l" t="t" r="r" b="b"/>
              <a:pathLst>
                <a:path w="15290" h="15259" fill="none" extrusionOk="0">
                  <a:moveTo>
                    <a:pt x="13861" y="5076"/>
                  </a:moveTo>
                  <a:cubicBezTo>
                    <a:pt x="15290" y="8511"/>
                    <a:pt x="13618" y="12432"/>
                    <a:pt x="10183" y="13830"/>
                  </a:cubicBezTo>
                  <a:cubicBezTo>
                    <a:pt x="6749" y="15259"/>
                    <a:pt x="2828" y="13618"/>
                    <a:pt x="1429" y="10152"/>
                  </a:cubicBezTo>
                  <a:cubicBezTo>
                    <a:pt x="1" y="6718"/>
                    <a:pt x="1673" y="2797"/>
                    <a:pt x="5107" y="1399"/>
                  </a:cubicBezTo>
                  <a:cubicBezTo>
                    <a:pt x="8542" y="0"/>
                    <a:pt x="12463" y="1642"/>
                    <a:pt x="13861" y="5076"/>
                  </a:cubicBezTo>
                  <a:close/>
                </a:path>
              </a:pathLst>
            </a:custGeom>
            <a:noFill/>
            <a:ln w="380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62" name="Google Shape;2473;p70">
              <a:extLst>
                <a:ext uri="{FF2B5EF4-FFF2-40B4-BE49-F238E27FC236}">
                  <a16:creationId xmlns:a16="http://schemas.microsoft.com/office/drawing/2014/main" id="{1F0A4B7B-9E33-955C-56C1-F19061690473}"/>
                </a:ext>
              </a:extLst>
            </p:cNvPr>
            <p:cNvSpPr/>
            <p:nvPr/>
          </p:nvSpPr>
          <p:spPr>
            <a:xfrm>
              <a:off x="2399838" y="3727198"/>
              <a:ext cx="627517" cy="314335"/>
            </a:xfrm>
            <a:custGeom>
              <a:avLst/>
              <a:gdLst/>
              <a:ahLst/>
              <a:cxnLst/>
              <a:rect l="l" t="t" r="r" b="b"/>
              <a:pathLst>
                <a:path w="16871" h="8451" fill="none" extrusionOk="0">
                  <a:moveTo>
                    <a:pt x="1" y="8451"/>
                  </a:moveTo>
                  <a:cubicBezTo>
                    <a:pt x="1" y="3770"/>
                    <a:pt x="3770" y="1"/>
                    <a:pt x="8420" y="1"/>
                  </a:cubicBezTo>
                  <a:cubicBezTo>
                    <a:pt x="13101" y="1"/>
                    <a:pt x="16870" y="3770"/>
                    <a:pt x="16870" y="8451"/>
                  </a:cubicBez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63" name="Google Shape;2474;p70">
              <a:extLst>
                <a:ext uri="{FF2B5EF4-FFF2-40B4-BE49-F238E27FC236}">
                  <a16:creationId xmlns:a16="http://schemas.microsoft.com/office/drawing/2014/main" id="{9D110B4F-D6DB-466A-3BEB-545B80FCCD2C}"/>
                </a:ext>
              </a:extLst>
            </p:cNvPr>
            <p:cNvSpPr/>
            <p:nvPr/>
          </p:nvSpPr>
          <p:spPr>
            <a:xfrm>
              <a:off x="3906880" y="3727198"/>
              <a:ext cx="313182" cy="314335"/>
            </a:xfrm>
            <a:custGeom>
              <a:avLst/>
              <a:gdLst/>
              <a:ahLst/>
              <a:cxnLst/>
              <a:rect l="l" t="t" r="r" b="b"/>
              <a:pathLst>
                <a:path w="8420" h="8451" fill="none" extrusionOk="0">
                  <a:moveTo>
                    <a:pt x="0" y="8451"/>
                  </a:moveTo>
                  <a:cubicBezTo>
                    <a:pt x="0" y="3770"/>
                    <a:pt x="3739" y="1"/>
                    <a:pt x="8420" y="1"/>
                  </a:cubicBez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64" name="Google Shape;2475;p70">
              <a:extLst>
                <a:ext uri="{FF2B5EF4-FFF2-40B4-BE49-F238E27FC236}">
                  <a16:creationId xmlns:a16="http://schemas.microsoft.com/office/drawing/2014/main" id="{538CB363-20A2-7ADE-BAF0-962DA6E6DAC6}"/>
                </a:ext>
              </a:extLst>
            </p:cNvPr>
            <p:cNvSpPr/>
            <p:nvPr/>
          </p:nvSpPr>
          <p:spPr>
            <a:xfrm>
              <a:off x="3445595" y="3877575"/>
              <a:ext cx="67881" cy="163956"/>
            </a:xfrm>
            <a:custGeom>
              <a:avLst/>
              <a:gdLst/>
              <a:ahLst/>
              <a:cxnLst/>
              <a:rect l="l" t="t" r="r" b="b"/>
              <a:pathLst>
                <a:path w="1825" h="4408" fill="none" extrusionOk="0">
                  <a:moveTo>
                    <a:pt x="1824" y="0"/>
                  </a:moveTo>
                  <a:lnTo>
                    <a:pt x="1" y="440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65" name="Google Shape;2476;p70">
              <a:extLst>
                <a:ext uri="{FF2B5EF4-FFF2-40B4-BE49-F238E27FC236}">
                  <a16:creationId xmlns:a16="http://schemas.microsoft.com/office/drawing/2014/main" id="{90F145FF-83DC-B3F9-2688-F5FFE2000756}"/>
                </a:ext>
              </a:extLst>
            </p:cNvPr>
            <p:cNvSpPr/>
            <p:nvPr/>
          </p:nvSpPr>
          <p:spPr>
            <a:xfrm>
              <a:off x="3462556" y="3866268"/>
              <a:ext cx="100650" cy="21499"/>
            </a:xfrm>
            <a:custGeom>
              <a:avLst/>
              <a:gdLst/>
              <a:ahLst/>
              <a:cxnLst/>
              <a:rect l="l" t="t" r="r" b="b"/>
              <a:pathLst>
                <a:path w="2706" h="578" extrusionOk="0">
                  <a:moveTo>
                    <a:pt x="1" y="0"/>
                  </a:moveTo>
                  <a:lnTo>
                    <a:pt x="1" y="578"/>
                  </a:lnTo>
                  <a:lnTo>
                    <a:pt x="2706" y="578"/>
                  </a:lnTo>
                  <a:lnTo>
                    <a:pt x="2706"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66" name="Google Shape;2477;p70">
              <a:extLst>
                <a:ext uri="{FF2B5EF4-FFF2-40B4-BE49-F238E27FC236}">
                  <a16:creationId xmlns:a16="http://schemas.microsoft.com/office/drawing/2014/main" id="{F4229660-C7C1-E546-E3C2-C94675C13CC7}"/>
                </a:ext>
              </a:extLst>
            </p:cNvPr>
            <p:cNvSpPr/>
            <p:nvPr/>
          </p:nvSpPr>
          <p:spPr>
            <a:xfrm>
              <a:off x="3984877" y="3806348"/>
              <a:ext cx="469215" cy="470331"/>
            </a:xfrm>
            <a:custGeom>
              <a:avLst/>
              <a:gdLst/>
              <a:ahLst/>
              <a:cxnLst/>
              <a:rect l="l" t="t" r="r" b="b"/>
              <a:pathLst>
                <a:path w="12615" h="12645" fill="none" extrusionOk="0">
                  <a:moveTo>
                    <a:pt x="7630" y="730"/>
                  </a:moveTo>
                  <a:cubicBezTo>
                    <a:pt x="10700" y="1459"/>
                    <a:pt x="12615" y="4560"/>
                    <a:pt x="11885" y="7660"/>
                  </a:cubicBezTo>
                  <a:cubicBezTo>
                    <a:pt x="11156" y="10730"/>
                    <a:pt x="8055" y="12645"/>
                    <a:pt x="4985" y="11915"/>
                  </a:cubicBezTo>
                  <a:cubicBezTo>
                    <a:pt x="1885" y="11156"/>
                    <a:pt x="0" y="8086"/>
                    <a:pt x="730" y="4985"/>
                  </a:cubicBezTo>
                  <a:cubicBezTo>
                    <a:pt x="1459" y="1915"/>
                    <a:pt x="4529" y="0"/>
                    <a:pt x="7630" y="730"/>
                  </a:cubicBezTo>
                  <a:close/>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67" name="Google Shape;2478;p70">
              <a:extLst>
                <a:ext uri="{FF2B5EF4-FFF2-40B4-BE49-F238E27FC236}">
                  <a16:creationId xmlns:a16="http://schemas.microsoft.com/office/drawing/2014/main" id="{45C7A949-16C2-D43E-D908-40DB50294968}"/>
                </a:ext>
              </a:extLst>
            </p:cNvPr>
            <p:cNvSpPr/>
            <p:nvPr/>
          </p:nvSpPr>
          <p:spPr>
            <a:xfrm>
              <a:off x="3936264" y="3757735"/>
              <a:ext cx="567596" cy="567559"/>
            </a:xfrm>
            <a:custGeom>
              <a:avLst/>
              <a:gdLst/>
              <a:ahLst/>
              <a:cxnLst/>
              <a:rect l="l" t="t" r="r" b="b"/>
              <a:pathLst>
                <a:path w="15260" h="15259" fill="none" extrusionOk="0">
                  <a:moveTo>
                    <a:pt x="13861" y="5076"/>
                  </a:moveTo>
                  <a:cubicBezTo>
                    <a:pt x="15259" y="8511"/>
                    <a:pt x="13618" y="12432"/>
                    <a:pt x="10183" y="13861"/>
                  </a:cubicBezTo>
                  <a:cubicBezTo>
                    <a:pt x="6748" y="15259"/>
                    <a:pt x="2827" y="13618"/>
                    <a:pt x="1399" y="10183"/>
                  </a:cubicBezTo>
                  <a:cubicBezTo>
                    <a:pt x="0" y="6718"/>
                    <a:pt x="1642" y="2797"/>
                    <a:pt x="5076" y="1399"/>
                  </a:cubicBezTo>
                  <a:cubicBezTo>
                    <a:pt x="8511" y="0"/>
                    <a:pt x="12463" y="1642"/>
                    <a:pt x="13861" y="5076"/>
                  </a:cubicBezTo>
                  <a:close/>
                </a:path>
              </a:pathLst>
            </a:custGeom>
            <a:noFill/>
            <a:ln w="380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68" name="Google Shape;2479;p70">
              <a:extLst>
                <a:ext uri="{FF2B5EF4-FFF2-40B4-BE49-F238E27FC236}">
                  <a16:creationId xmlns:a16="http://schemas.microsoft.com/office/drawing/2014/main" id="{96B2A9BA-8D8A-23A8-F946-1227BABDC100}"/>
                </a:ext>
              </a:extLst>
            </p:cNvPr>
            <p:cNvSpPr/>
            <p:nvPr/>
          </p:nvSpPr>
          <p:spPr>
            <a:xfrm>
              <a:off x="4175944" y="3997415"/>
              <a:ext cx="88227" cy="88227"/>
            </a:xfrm>
            <a:custGeom>
              <a:avLst/>
              <a:gdLst/>
              <a:ahLst/>
              <a:cxnLst/>
              <a:rect l="l" t="t" r="r" b="b"/>
              <a:pathLst>
                <a:path w="2372" h="2372" extrusionOk="0">
                  <a:moveTo>
                    <a:pt x="1186" y="0"/>
                  </a:moveTo>
                  <a:cubicBezTo>
                    <a:pt x="547" y="0"/>
                    <a:pt x="0" y="517"/>
                    <a:pt x="0" y="1186"/>
                  </a:cubicBezTo>
                  <a:cubicBezTo>
                    <a:pt x="0" y="1824"/>
                    <a:pt x="547" y="2371"/>
                    <a:pt x="1186" y="2371"/>
                  </a:cubicBezTo>
                  <a:cubicBezTo>
                    <a:pt x="1824" y="2371"/>
                    <a:pt x="2371" y="1824"/>
                    <a:pt x="2371" y="1186"/>
                  </a:cubicBezTo>
                  <a:cubicBezTo>
                    <a:pt x="2371" y="547"/>
                    <a:pt x="1824" y="0"/>
                    <a:pt x="1186"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69" name="Google Shape;2480;p70">
              <a:extLst>
                <a:ext uri="{FF2B5EF4-FFF2-40B4-BE49-F238E27FC236}">
                  <a16:creationId xmlns:a16="http://schemas.microsoft.com/office/drawing/2014/main" id="{6A167C8A-341F-9823-2995-96890BD7D357}"/>
                </a:ext>
              </a:extLst>
            </p:cNvPr>
            <p:cNvSpPr/>
            <p:nvPr/>
          </p:nvSpPr>
          <p:spPr>
            <a:xfrm>
              <a:off x="3469325" y="3003655"/>
              <a:ext cx="750744" cy="1037889"/>
            </a:xfrm>
            <a:custGeom>
              <a:avLst/>
              <a:gdLst/>
              <a:ahLst/>
              <a:cxnLst/>
              <a:rect l="l" t="t" r="r" b="b"/>
              <a:pathLst>
                <a:path w="20184" h="27904" fill="none" extrusionOk="0">
                  <a:moveTo>
                    <a:pt x="20184" y="27904"/>
                  </a:moveTo>
                  <a:lnTo>
                    <a:pt x="13527" y="21642"/>
                  </a:lnTo>
                  <a:cubicBezTo>
                    <a:pt x="12372" y="20518"/>
                    <a:pt x="11399" y="19150"/>
                    <a:pt x="10761" y="17691"/>
                  </a:cubicBezTo>
                  <a:lnTo>
                    <a:pt x="5624" y="5715"/>
                  </a:lnTo>
                  <a:cubicBezTo>
                    <a:pt x="5624" y="5715"/>
                    <a:pt x="7053" y="3952"/>
                    <a:pt x="6445" y="2432"/>
                  </a:cubicBezTo>
                  <a:cubicBezTo>
                    <a:pt x="5837" y="912"/>
                    <a:pt x="1642" y="1"/>
                    <a:pt x="1" y="2341"/>
                  </a:cubicBez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70" name="Google Shape;2481;p70">
              <a:extLst>
                <a:ext uri="{FF2B5EF4-FFF2-40B4-BE49-F238E27FC236}">
                  <a16:creationId xmlns:a16="http://schemas.microsoft.com/office/drawing/2014/main" id="{35214709-C370-C448-A9A4-9AADA04DDD2E}"/>
                </a:ext>
              </a:extLst>
            </p:cNvPr>
            <p:cNvSpPr/>
            <p:nvPr/>
          </p:nvSpPr>
          <p:spPr>
            <a:xfrm>
              <a:off x="3173146" y="3649201"/>
              <a:ext cx="248760" cy="370871"/>
            </a:xfrm>
            <a:custGeom>
              <a:avLst/>
              <a:gdLst/>
              <a:ahLst/>
              <a:cxnLst/>
              <a:rect l="l" t="t" r="r" b="b"/>
              <a:pathLst>
                <a:path w="6688" h="9971" fill="none" extrusionOk="0">
                  <a:moveTo>
                    <a:pt x="6687" y="9970"/>
                  </a:moveTo>
                  <a:lnTo>
                    <a:pt x="0" y="0"/>
                  </a:ln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71" name="Google Shape;2482;p70">
              <a:extLst>
                <a:ext uri="{FF2B5EF4-FFF2-40B4-BE49-F238E27FC236}">
                  <a16:creationId xmlns:a16="http://schemas.microsoft.com/office/drawing/2014/main" id="{549045DF-EEBC-BD0F-FBF6-A2C549046CCA}"/>
                </a:ext>
              </a:extLst>
            </p:cNvPr>
            <p:cNvSpPr/>
            <p:nvPr/>
          </p:nvSpPr>
          <p:spPr>
            <a:xfrm>
              <a:off x="3445595" y="3637894"/>
              <a:ext cx="413832" cy="393486"/>
            </a:xfrm>
            <a:custGeom>
              <a:avLst/>
              <a:gdLst/>
              <a:ahLst/>
              <a:cxnLst/>
              <a:rect l="l" t="t" r="r" b="b"/>
              <a:pathLst>
                <a:path w="11126" h="10579" fill="none" extrusionOk="0">
                  <a:moveTo>
                    <a:pt x="11125" y="0"/>
                  </a:moveTo>
                  <a:lnTo>
                    <a:pt x="1" y="10578"/>
                  </a:ln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72" name="Google Shape;2483;p70">
              <a:extLst>
                <a:ext uri="{FF2B5EF4-FFF2-40B4-BE49-F238E27FC236}">
                  <a16:creationId xmlns:a16="http://schemas.microsoft.com/office/drawing/2014/main" id="{2779ED9F-1E58-5006-AB05-700B4988763E}"/>
                </a:ext>
              </a:extLst>
            </p:cNvPr>
            <p:cNvSpPr/>
            <p:nvPr/>
          </p:nvSpPr>
          <p:spPr>
            <a:xfrm>
              <a:off x="2711861" y="3533899"/>
              <a:ext cx="1102348" cy="496330"/>
            </a:xfrm>
            <a:custGeom>
              <a:avLst/>
              <a:gdLst/>
              <a:ahLst/>
              <a:cxnLst/>
              <a:rect l="l" t="t" r="r" b="b"/>
              <a:pathLst>
                <a:path w="29637" h="13344" fill="none" extrusionOk="0">
                  <a:moveTo>
                    <a:pt x="29637" y="0"/>
                  </a:moveTo>
                  <a:cubicBezTo>
                    <a:pt x="25746" y="4620"/>
                    <a:pt x="17296" y="3799"/>
                    <a:pt x="13497" y="4803"/>
                  </a:cubicBezTo>
                  <a:cubicBezTo>
                    <a:pt x="13497" y="4803"/>
                    <a:pt x="4074" y="7721"/>
                    <a:pt x="1" y="13344"/>
                  </a:cubicBezTo>
                  <a:lnTo>
                    <a:pt x="18785" y="13344"/>
                  </a:ln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73" name="Google Shape;2484;p70">
              <a:extLst>
                <a:ext uri="{FF2B5EF4-FFF2-40B4-BE49-F238E27FC236}">
                  <a16:creationId xmlns:a16="http://schemas.microsoft.com/office/drawing/2014/main" id="{A365685D-5766-B63C-147C-D5D20AFF79CF}"/>
                </a:ext>
              </a:extLst>
            </p:cNvPr>
            <p:cNvSpPr/>
            <p:nvPr/>
          </p:nvSpPr>
          <p:spPr>
            <a:xfrm>
              <a:off x="3337062" y="4197521"/>
              <a:ext cx="99534" cy="21499"/>
            </a:xfrm>
            <a:custGeom>
              <a:avLst/>
              <a:gdLst/>
              <a:ahLst/>
              <a:cxnLst/>
              <a:rect l="l" t="t" r="r" b="b"/>
              <a:pathLst>
                <a:path w="2676" h="578" extrusionOk="0">
                  <a:moveTo>
                    <a:pt x="1" y="0"/>
                  </a:moveTo>
                  <a:lnTo>
                    <a:pt x="1" y="578"/>
                  </a:lnTo>
                  <a:lnTo>
                    <a:pt x="2675" y="578"/>
                  </a:lnTo>
                  <a:lnTo>
                    <a:pt x="267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74" name="Google Shape;2485;p70">
              <a:extLst>
                <a:ext uri="{FF2B5EF4-FFF2-40B4-BE49-F238E27FC236}">
                  <a16:creationId xmlns:a16="http://schemas.microsoft.com/office/drawing/2014/main" id="{572C38AD-0646-55FA-FCC2-6DC2B830FDB3}"/>
                </a:ext>
              </a:extLst>
            </p:cNvPr>
            <p:cNvSpPr/>
            <p:nvPr/>
          </p:nvSpPr>
          <p:spPr>
            <a:xfrm>
              <a:off x="2713014" y="3958956"/>
              <a:ext cx="724707" cy="166224"/>
            </a:xfrm>
            <a:custGeom>
              <a:avLst/>
              <a:gdLst/>
              <a:ahLst/>
              <a:cxnLst/>
              <a:rect l="l" t="t" r="r" b="b"/>
              <a:pathLst>
                <a:path w="19484" h="4469" fill="none" extrusionOk="0">
                  <a:moveTo>
                    <a:pt x="19210" y="1"/>
                  </a:moveTo>
                  <a:lnTo>
                    <a:pt x="0" y="1308"/>
                  </a:lnTo>
                  <a:lnTo>
                    <a:pt x="0" y="3101"/>
                  </a:lnTo>
                  <a:lnTo>
                    <a:pt x="19484" y="4469"/>
                  </a:lnTo>
                </a:path>
              </a:pathLst>
            </a:custGeom>
            <a:no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75" name="Google Shape;2486;p70">
              <a:extLst>
                <a:ext uri="{FF2B5EF4-FFF2-40B4-BE49-F238E27FC236}">
                  <a16:creationId xmlns:a16="http://schemas.microsoft.com/office/drawing/2014/main" id="{F6FBA402-EB62-84B7-1B52-DBBE9B0D0CD9}"/>
                </a:ext>
              </a:extLst>
            </p:cNvPr>
            <p:cNvSpPr/>
            <p:nvPr/>
          </p:nvSpPr>
          <p:spPr>
            <a:xfrm>
              <a:off x="3349522" y="3945418"/>
              <a:ext cx="192224" cy="192224"/>
            </a:xfrm>
            <a:custGeom>
              <a:avLst/>
              <a:gdLst/>
              <a:ahLst/>
              <a:cxnLst/>
              <a:rect l="l" t="t" r="r" b="b"/>
              <a:pathLst>
                <a:path w="5168" h="5168" extrusionOk="0">
                  <a:moveTo>
                    <a:pt x="2584" y="0"/>
                  </a:moveTo>
                  <a:cubicBezTo>
                    <a:pt x="1155" y="30"/>
                    <a:pt x="0" y="1155"/>
                    <a:pt x="0" y="2584"/>
                  </a:cubicBezTo>
                  <a:cubicBezTo>
                    <a:pt x="0" y="3982"/>
                    <a:pt x="1155" y="5167"/>
                    <a:pt x="2584" y="5167"/>
                  </a:cubicBezTo>
                  <a:cubicBezTo>
                    <a:pt x="3982" y="5167"/>
                    <a:pt x="5167" y="4012"/>
                    <a:pt x="5167" y="2584"/>
                  </a:cubicBezTo>
                  <a:cubicBezTo>
                    <a:pt x="5167" y="1125"/>
                    <a:pt x="4043" y="0"/>
                    <a:pt x="2584" y="0"/>
                  </a:cubicBezTo>
                  <a:close/>
                </a:path>
              </a:pathLst>
            </a:custGeom>
            <a:solidFill>
              <a:schemeClr val="accent4"/>
            </a:solidFill>
            <a:ln>
              <a:noFill/>
            </a:ln>
          </p:spPr>
          <p:txBody>
            <a:bodyPr spcFirstLastPara="1" wrap="square" lIns="121900" tIns="121900" rIns="121900" bIns="121900" anchor="ctr" anchorCtr="0">
              <a:noAutofit/>
            </a:bodyPr>
            <a:lstStyle/>
            <a:p>
              <a:endParaRPr sz="1867" dirty="0"/>
            </a:p>
          </p:txBody>
        </p:sp>
        <p:sp>
          <p:nvSpPr>
            <p:cNvPr id="1176" name="Google Shape;2487;p70">
              <a:extLst>
                <a:ext uri="{FF2B5EF4-FFF2-40B4-BE49-F238E27FC236}">
                  <a16:creationId xmlns:a16="http://schemas.microsoft.com/office/drawing/2014/main" id="{8EEE13D4-7139-0CDB-A711-E9C373EB55E5}"/>
                </a:ext>
              </a:extLst>
            </p:cNvPr>
            <p:cNvSpPr/>
            <p:nvPr/>
          </p:nvSpPr>
          <p:spPr>
            <a:xfrm>
              <a:off x="2670055" y="3997415"/>
              <a:ext cx="87073" cy="88227"/>
            </a:xfrm>
            <a:custGeom>
              <a:avLst/>
              <a:gdLst/>
              <a:ahLst/>
              <a:cxnLst/>
              <a:rect l="l" t="t" r="r" b="b"/>
              <a:pathLst>
                <a:path w="2341" h="2372" extrusionOk="0">
                  <a:moveTo>
                    <a:pt x="1186" y="0"/>
                  </a:moveTo>
                  <a:cubicBezTo>
                    <a:pt x="517" y="0"/>
                    <a:pt x="0" y="517"/>
                    <a:pt x="0" y="1186"/>
                  </a:cubicBezTo>
                  <a:cubicBezTo>
                    <a:pt x="0" y="1824"/>
                    <a:pt x="517" y="2371"/>
                    <a:pt x="1186" y="2371"/>
                  </a:cubicBezTo>
                  <a:cubicBezTo>
                    <a:pt x="1824" y="2371"/>
                    <a:pt x="2341" y="1824"/>
                    <a:pt x="2341" y="1186"/>
                  </a:cubicBezTo>
                  <a:cubicBezTo>
                    <a:pt x="2341" y="547"/>
                    <a:pt x="1824" y="0"/>
                    <a:pt x="1186"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77" name="Google Shape;2488;p70">
              <a:extLst>
                <a:ext uri="{FF2B5EF4-FFF2-40B4-BE49-F238E27FC236}">
                  <a16:creationId xmlns:a16="http://schemas.microsoft.com/office/drawing/2014/main" id="{9FD179F3-88AD-76A0-5A45-7BA474E60B95}"/>
                </a:ext>
              </a:extLst>
            </p:cNvPr>
            <p:cNvSpPr/>
            <p:nvPr/>
          </p:nvSpPr>
          <p:spPr>
            <a:xfrm>
              <a:off x="3376637" y="4042644"/>
              <a:ext cx="68997" cy="165071"/>
            </a:xfrm>
            <a:custGeom>
              <a:avLst/>
              <a:gdLst/>
              <a:ahLst/>
              <a:cxnLst/>
              <a:rect l="l" t="t" r="r" b="b"/>
              <a:pathLst>
                <a:path w="1855" h="4438" fill="none" extrusionOk="0">
                  <a:moveTo>
                    <a:pt x="1855" y="0"/>
                  </a:moveTo>
                  <a:lnTo>
                    <a:pt x="1" y="443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78" name="Google Shape;2489;p70">
              <a:extLst>
                <a:ext uri="{FF2B5EF4-FFF2-40B4-BE49-F238E27FC236}">
                  <a16:creationId xmlns:a16="http://schemas.microsoft.com/office/drawing/2014/main" id="{E0EE417B-CC29-C540-F98C-ED45A9D56E51}"/>
                </a:ext>
              </a:extLst>
            </p:cNvPr>
            <p:cNvSpPr/>
            <p:nvPr/>
          </p:nvSpPr>
          <p:spPr>
            <a:xfrm>
              <a:off x="2981632" y="3590137"/>
              <a:ext cx="307751" cy="86664"/>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sp>
        <p:nvSpPr>
          <p:cNvPr id="1223" name="文本框 1222">
            <a:extLst>
              <a:ext uri="{FF2B5EF4-FFF2-40B4-BE49-F238E27FC236}">
                <a16:creationId xmlns:a16="http://schemas.microsoft.com/office/drawing/2014/main" id="{6CDCE881-61A2-48B6-18D7-93D229C949D8}"/>
              </a:ext>
            </a:extLst>
          </p:cNvPr>
          <p:cNvSpPr txBox="1"/>
          <p:nvPr/>
        </p:nvSpPr>
        <p:spPr>
          <a:xfrm>
            <a:off x="3070005" y="386791"/>
            <a:ext cx="7267938" cy="584775"/>
          </a:xfrm>
          <a:prstGeom prst="rect">
            <a:avLst/>
          </a:prstGeom>
          <a:noFill/>
        </p:spPr>
        <p:txBody>
          <a:bodyPr wrap="square" lIns="91440" tIns="45720" rIns="91440" bIns="45720" rtlCol="0" anchor="t">
            <a:spAutoFit/>
          </a:bodyPr>
          <a:lstStyle/>
          <a:p>
            <a:pPr algn="ctr"/>
            <a:r>
              <a:rPr lang="en-US" altLang="zh-CN" sz="3200" b="1">
                <a:solidFill>
                  <a:srgbClr val="002060"/>
                </a:solidFill>
              </a:rPr>
              <a:t>ARIMA FORCASTING FLOW CHART</a:t>
            </a:r>
            <a:endParaRPr lang="zh-CN" altLang="en-US" sz="3200" b="1">
              <a:solidFill>
                <a:srgbClr val="002060"/>
              </a:solidFill>
            </a:endParaRPr>
          </a:p>
        </p:txBody>
      </p:sp>
      <p:grpSp>
        <p:nvGrpSpPr>
          <p:cNvPr id="26" name="Google Shape;2397;p69">
            <a:extLst>
              <a:ext uri="{FF2B5EF4-FFF2-40B4-BE49-F238E27FC236}">
                <a16:creationId xmlns:a16="http://schemas.microsoft.com/office/drawing/2014/main" id="{A44E91F6-7E7E-8411-9538-70880354BB26}"/>
              </a:ext>
            </a:extLst>
          </p:cNvPr>
          <p:cNvGrpSpPr/>
          <p:nvPr/>
        </p:nvGrpSpPr>
        <p:grpSpPr>
          <a:xfrm>
            <a:off x="5710415" y="3767741"/>
            <a:ext cx="716391" cy="699265"/>
            <a:chOff x="1682750" y="4226000"/>
            <a:chExt cx="630625" cy="615550"/>
          </a:xfrm>
        </p:grpSpPr>
        <p:sp>
          <p:nvSpPr>
            <p:cNvPr id="27" name="Google Shape;2398;p69">
              <a:extLst>
                <a:ext uri="{FF2B5EF4-FFF2-40B4-BE49-F238E27FC236}">
                  <a16:creationId xmlns:a16="http://schemas.microsoft.com/office/drawing/2014/main" id="{9EDC2D28-4F3A-AD64-15FB-DBB530015ADC}"/>
                </a:ext>
              </a:extLst>
            </p:cNvPr>
            <p:cNvSpPr/>
            <p:nvPr/>
          </p:nvSpPr>
          <p:spPr>
            <a:xfrm>
              <a:off x="1767025" y="4302700"/>
              <a:ext cx="546350" cy="538850"/>
            </a:xfrm>
            <a:custGeom>
              <a:avLst/>
              <a:gdLst/>
              <a:ahLst/>
              <a:cxnLst/>
              <a:rect l="l" t="t" r="r" b="b"/>
              <a:pathLst>
                <a:path w="21854" h="21554" extrusionOk="0">
                  <a:moveTo>
                    <a:pt x="20657" y="0"/>
                  </a:moveTo>
                  <a:lnTo>
                    <a:pt x="17806" y="2851"/>
                  </a:lnTo>
                  <a:cubicBezTo>
                    <a:pt x="17505" y="3151"/>
                    <a:pt x="17113" y="3300"/>
                    <a:pt x="16722" y="3300"/>
                  </a:cubicBezTo>
                  <a:cubicBezTo>
                    <a:pt x="16329" y="3300"/>
                    <a:pt x="15937" y="3150"/>
                    <a:pt x="15636" y="2851"/>
                  </a:cubicBezTo>
                  <a:lnTo>
                    <a:pt x="9246" y="8184"/>
                  </a:lnTo>
                  <a:lnTo>
                    <a:pt x="2851" y="15633"/>
                  </a:lnTo>
                  <a:cubicBezTo>
                    <a:pt x="3455" y="16237"/>
                    <a:pt x="3455" y="17202"/>
                    <a:pt x="2851" y="17803"/>
                  </a:cubicBezTo>
                  <a:lnTo>
                    <a:pt x="0" y="20654"/>
                  </a:lnTo>
                  <a:cubicBezTo>
                    <a:pt x="598" y="21254"/>
                    <a:pt x="1382" y="21554"/>
                    <a:pt x="2166" y="21554"/>
                  </a:cubicBezTo>
                  <a:cubicBezTo>
                    <a:pt x="2950" y="21554"/>
                    <a:pt x="3734" y="21254"/>
                    <a:pt x="4332" y="20654"/>
                  </a:cubicBezTo>
                  <a:lnTo>
                    <a:pt x="5021" y="19969"/>
                  </a:lnTo>
                  <a:cubicBezTo>
                    <a:pt x="6437" y="18553"/>
                    <a:pt x="6733" y="16441"/>
                    <a:pt x="5921" y="14736"/>
                  </a:cubicBezTo>
                  <a:lnTo>
                    <a:pt x="14740" y="5914"/>
                  </a:lnTo>
                  <a:cubicBezTo>
                    <a:pt x="15364" y="6211"/>
                    <a:pt x="16043" y="6359"/>
                    <a:pt x="16722" y="6359"/>
                  </a:cubicBezTo>
                  <a:cubicBezTo>
                    <a:pt x="17899" y="6359"/>
                    <a:pt x="19077" y="5912"/>
                    <a:pt x="19972" y="5013"/>
                  </a:cubicBezTo>
                  <a:lnTo>
                    <a:pt x="20661" y="4329"/>
                  </a:lnTo>
                  <a:cubicBezTo>
                    <a:pt x="21854" y="3136"/>
                    <a:pt x="21854" y="1197"/>
                    <a:pt x="2065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8" name="Google Shape;2399;p69">
              <a:extLst>
                <a:ext uri="{FF2B5EF4-FFF2-40B4-BE49-F238E27FC236}">
                  <a16:creationId xmlns:a16="http://schemas.microsoft.com/office/drawing/2014/main" id="{CCF827C1-DC7C-F68B-B91B-5C260A776A22}"/>
                </a:ext>
              </a:extLst>
            </p:cNvPr>
            <p:cNvSpPr/>
            <p:nvPr/>
          </p:nvSpPr>
          <p:spPr>
            <a:xfrm>
              <a:off x="1682750" y="4226000"/>
              <a:ext cx="546475" cy="538900"/>
            </a:xfrm>
            <a:custGeom>
              <a:avLst/>
              <a:gdLst/>
              <a:ahLst/>
              <a:cxnLst/>
              <a:rect l="l" t="t" r="r" b="b"/>
              <a:pathLst>
                <a:path w="21859" h="21556" extrusionOk="0">
                  <a:moveTo>
                    <a:pt x="19692" y="1"/>
                  </a:moveTo>
                  <a:cubicBezTo>
                    <a:pt x="18908" y="1"/>
                    <a:pt x="18124" y="300"/>
                    <a:pt x="17526" y="898"/>
                  </a:cubicBezTo>
                  <a:lnTo>
                    <a:pt x="16880" y="1541"/>
                  </a:lnTo>
                  <a:cubicBezTo>
                    <a:pt x="15464" y="2960"/>
                    <a:pt x="15129" y="5092"/>
                    <a:pt x="15945" y="6812"/>
                  </a:cubicBezTo>
                  <a:lnTo>
                    <a:pt x="7115" y="15638"/>
                  </a:lnTo>
                  <a:cubicBezTo>
                    <a:pt x="6497" y="15347"/>
                    <a:pt x="5827" y="15203"/>
                    <a:pt x="5157" y="15203"/>
                  </a:cubicBezTo>
                  <a:cubicBezTo>
                    <a:pt x="3956" y="15203"/>
                    <a:pt x="2752" y="15666"/>
                    <a:pt x="1844" y="16577"/>
                  </a:cubicBezTo>
                  <a:lnTo>
                    <a:pt x="1197" y="17219"/>
                  </a:lnTo>
                  <a:cubicBezTo>
                    <a:pt x="1" y="18420"/>
                    <a:pt x="1" y="20355"/>
                    <a:pt x="1197" y="21555"/>
                  </a:cubicBezTo>
                  <a:lnTo>
                    <a:pt x="4029" y="18720"/>
                  </a:lnTo>
                  <a:cubicBezTo>
                    <a:pt x="4336" y="18415"/>
                    <a:pt x="4742" y="18258"/>
                    <a:pt x="5147" y="18258"/>
                  </a:cubicBezTo>
                  <a:cubicBezTo>
                    <a:pt x="5523" y="18258"/>
                    <a:pt x="5898" y="18394"/>
                    <a:pt x="6191" y="18670"/>
                  </a:cubicBezTo>
                  <a:lnTo>
                    <a:pt x="6218" y="18697"/>
                  </a:lnTo>
                  <a:lnTo>
                    <a:pt x="19003" y="5915"/>
                  </a:lnTo>
                  <a:cubicBezTo>
                    <a:pt x="18992" y="5908"/>
                    <a:pt x="18984" y="5900"/>
                    <a:pt x="18973" y="5888"/>
                  </a:cubicBezTo>
                  <a:cubicBezTo>
                    <a:pt x="18399" y="5284"/>
                    <a:pt x="18434" y="4322"/>
                    <a:pt x="19026" y="3730"/>
                  </a:cubicBezTo>
                  <a:lnTo>
                    <a:pt x="21858" y="898"/>
                  </a:lnTo>
                  <a:cubicBezTo>
                    <a:pt x="21260" y="300"/>
                    <a:pt x="20476" y="1"/>
                    <a:pt x="19692"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29" name="Google Shape;2412;p69">
            <a:extLst>
              <a:ext uri="{FF2B5EF4-FFF2-40B4-BE49-F238E27FC236}">
                <a16:creationId xmlns:a16="http://schemas.microsoft.com/office/drawing/2014/main" id="{65BC28E1-7959-9D85-DA90-6F1B2B1EC2C1}"/>
              </a:ext>
            </a:extLst>
          </p:cNvPr>
          <p:cNvGrpSpPr/>
          <p:nvPr/>
        </p:nvGrpSpPr>
        <p:grpSpPr>
          <a:xfrm>
            <a:off x="7848528" y="3685793"/>
            <a:ext cx="688508" cy="699351"/>
            <a:chOff x="4046056" y="4071214"/>
            <a:chExt cx="516381" cy="524513"/>
          </a:xfrm>
        </p:grpSpPr>
        <p:sp>
          <p:nvSpPr>
            <p:cNvPr id="30" name="Google Shape;2413;p69">
              <a:extLst>
                <a:ext uri="{FF2B5EF4-FFF2-40B4-BE49-F238E27FC236}">
                  <a16:creationId xmlns:a16="http://schemas.microsoft.com/office/drawing/2014/main" id="{9D6C93AE-3E65-47E6-4351-12E828FF88B9}"/>
                </a:ext>
              </a:extLst>
            </p:cNvPr>
            <p:cNvSpPr/>
            <p:nvPr/>
          </p:nvSpPr>
          <p:spPr>
            <a:xfrm>
              <a:off x="4279700" y="4071214"/>
              <a:ext cx="282736" cy="524513"/>
            </a:xfrm>
            <a:custGeom>
              <a:avLst/>
              <a:gdLst/>
              <a:ahLst/>
              <a:cxnLst/>
              <a:rect l="l" t="t" r="r" b="b"/>
              <a:pathLst>
                <a:path w="13274" h="24625" extrusionOk="0">
                  <a:moveTo>
                    <a:pt x="962" y="1"/>
                  </a:moveTo>
                  <a:lnTo>
                    <a:pt x="0" y="12313"/>
                  </a:lnTo>
                  <a:lnTo>
                    <a:pt x="962" y="24625"/>
                  </a:lnTo>
                  <a:lnTo>
                    <a:pt x="1681" y="24625"/>
                  </a:lnTo>
                  <a:lnTo>
                    <a:pt x="1681" y="23155"/>
                  </a:lnTo>
                  <a:cubicBezTo>
                    <a:pt x="1912" y="23143"/>
                    <a:pt x="2143" y="23117"/>
                    <a:pt x="2370" y="23090"/>
                  </a:cubicBezTo>
                  <a:lnTo>
                    <a:pt x="2655" y="24529"/>
                  </a:lnTo>
                  <a:lnTo>
                    <a:pt x="4067" y="24244"/>
                  </a:lnTo>
                  <a:lnTo>
                    <a:pt x="3786" y="22805"/>
                  </a:lnTo>
                  <a:cubicBezTo>
                    <a:pt x="4005" y="22747"/>
                    <a:pt x="4229" y="22682"/>
                    <a:pt x="4444" y="22605"/>
                  </a:cubicBezTo>
                  <a:lnTo>
                    <a:pt x="5006" y="23959"/>
                  </a:lnTo>
                  <a:lnTo>
                    <a:pt x="6337" y="23405"/>
                  </a:lnTo>
                  <a:lnTo>
                    <a:pt x="5775" y="22051"/>
                  </a:lnTo>
                  <a:cubicBezTo>
                    <a:pt x="5983" y="21951"/>
                    <a:pt x="6183" y="21839"/>
                    <a:pt x="6383" y="21724"/>
                  </a:cubicBezTo>
                  <a:lnTo>
                    <a:pt x="7199" y="22943"/>
                  </a:lnTo>
                  <a:lnTo>
                    <a:pt x="8395" y="22143"/>
                  </a:lnTo>
                  <a:lnTo>
                    <a:pt x="7580" y="20920"/>
                  </a:lnTo>
                  <a:cubicBezTo>
                    <a:pt x="7761" y="20781"/>
                    <a:pt x="7941" y="20635"/>
                    <a:pt x="8114" y="20481"/>
                  </a:cubicBezTo>
                  <a:lnTo>
                    <a:pt x="9153" y="21520"/>
                  </a:lnTo>
                  <a:lnTo>
                    <a:pt x="10173" y="20500"/>
                  </a:lnTo>
                  <a:lnTo>
                    <a:pt x="9134" y="19461"/>
                  </a:lnTo>
                  <a:cubicBezTo>
                    <a:pt x="9280" y="19288"/>
                    <a:pt x="9430" y="19111"/>
                    <a:pt x="9569" y="18930"/>
                  </a:cubicBezTo>
                  <a:lnTo>
                    <a:pt x="10792" y="19746"/>
                  </a:lnTo>
                  <a:lnTo>
                    <a:pt x="11596" y="18550"/>
                  </a:lnTo>
                  <a:lnTo>
                    <a:pt x="10373" y="17730"/>
                  </a:lnTo>
                  <a:cubicBezTo>
                    <a:pt x="10488" y="17534"/>
                    <a:pt x="10596" y="17326"/>
                    <a:pt x="10700" y="17126"/>
                  </a:cubicBezTo>
                  <a:lnTo>
                    <a:pt x="12058" y="17688"/>
                  </a:lnTo>
                  <a:lnTo>
                    <a:pt x="12608" y="16357"/>
                  </a:lnTo>
                  <a:lnTo>
                    <a:pt x="11254" y="15795"/>
                  </a:lnTo>
                  <a:cubicBezTo>
                    <a:pt x="11327" y="15575"/>
                    <a:pt x="11393" y="15356"/>
                    <a:pt x="11454" y="15133"/>
                  </a:cubicBezTo>
                  <a:lnTo>
                    <a:pt x="12893" y="15418"/>
                  </a:lnTo>
                  <a:lnTo>
                    <a:pt x="13178" y="14006"/>
                  </a:lnTo>
                  <a:lnTo>
                    <a:pt x="11739" y="13721"/>
                  </a:lnTo>
                  <a:cubicBezTo>
                    <a:pt x="11770" y="13494"/>
                    <a:pt x="11793" y="13263"/>
                    <a:pt x="11808" y="13032"/>
                  </a:cubicBezTo>
                  <a:lnTo>
                    <a:pt x="13274" y="13032"/>
                  </a:lnTo>
                  <a:lnTo>
                    <a:pt x="13274" y="11589"/>
                  </a:lnTo>
                  <a:lnTo>
                    <a:pt x="11808" y="11589"/>
                  </a:lnTo>
                  <a:cubicBezTo>
                    <a:pt x="11793" y="11359"/>
                    <a:pt x="11770" y="11128"/>
                    <a:pt x="11739" y="10901"/>
                  </a:cubicBezTo>
                  <a:lnTo>
                    <a:pt x="13178" y="10620"/>
                  </a:lnTo>
                  <a:lnTo>
                    <a:pt x="12893" y="9204"/>
                  </a:lnTo>
                  <a:lnTo>
                    <a:pt x="11454" y="9489"/>
                  </a:lnTo>
                  <a:cubicBezTo>
                    <a:pt x="11396" y="9266"/>
                    <a:pt x="11331" y="9046"/>
                    <a:pt x="11254" y="8831"/>
                  </a:cubicBezTo>
                  <a:lnTo>
                    <a:pt x="12608" y="8265"/>
                  </a:lnTo>
                  <a:lnTo>
                    <a:pt x="12058" y="6934"/>
                  </a:lnTo>
                  <a:lnTo>
                    <a:pt x="10700" y="7496"/>
                  </a:lnTo>
                  <a:cubicBezTo>
                    <a:pt x="10600" y="7292"/>
                    <a:pt x="10488" y="7088"/>
                    <a:pt x="10373" y="6892"/>
                  </a:cubicBezTo>
                  <a:lnTo>
                    <a:pt x="11596" y="6072"/>
                  </a:lnTo>
                  <a:lnTo>
                    <a:pt x="10792" y="4876"/>
                  </a:lnTo>
                  <a:lnTo>
                    <a:pt x="9569" y="5695"/>
                  </a:lnTo>
                  <a:cubicBezTo>
                    <a:pt x="9430" y="5510"/>
                    <a:pt x="9288" y="5333"/>
                    <a:pt x="9134" y="5160"/>
                  </a:cubicBezTo>
                  <a:lnTo>
                    <a:pt x="10173" y="4121"/>
                  </a:lnTo>
                  <a:lnTo>
                    <a:pt x="9153" y="3102"/>
                  </a:lnTo>
                  <a:lnTo>
                    <a:pt x="8114" y="4141"/>
                  </a:lnTo>
                  <a:cubicBezTo>
                    <a:pt x="7941" y="3991"/>
                    <a:pt x="7761" y="3841"/>
                    <a:pt x="7580" y="3702"/>
                  </a:cubicBezTo>
                  <a:lnTo>
                    <a:pt x="8395" y="2482"/>
                  </a:lnTo>
                  <a:lnTo>
                    <a:pt x="7199" y="1678"/>
                  </a:lnTo>
                  <a:lnTo>
                    <a:pt x="6383" y="2898"/>
                  </a:lnTo>
                  <a:cubicBezTo>
                    <a:pt x="6183" y="2783"/>
                    <a:pt x="5979" y="2679"/>
                    <a:pt x="5775" y="2571"/>
                  </a:cubicBezTo>
                  <a:lnTo>
                    <a:pt x="6337" y="1217"/>
                  </a:lnTo>
                  <a:lnTo>
                    <a:pt x="5006" y="663"/>
                  </a:lnTo>
                  <a:lnTo>
                    <a:pt x="4444" y="2021"/>
                  </a:lnTo>
                  <a:cubicBezTo>
                    <a:pt x="4229" y="1948"/>
                    <a:pt x="4005" y="1878"/>
                    <a:pt x="3786" y="1817"/>
                  </a:cubicBezTo>
                  <a:lnTo>
                    <a:pt x="4067" y="378"/>
                  </a:lnTo>
                  <a:lnTo>
                    <a:pt x="2655" y="97"/>
                  </a:lnTo>
                  <a:lnTo>
                    <a:pt x="2370" y="1532"/>
                  </a:lnTo>
                  <a:cubicBezTo>
                    <a:pt x="2143" y="1505"/>
                    <a:pt x="1912" y="1482"/>
                    <a:pt x="1681" y="1467"/>
                  </a:cubicBezTo>
                  <a:lnTo>
                    <a:pt x="1681"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1" name="Google Shape;2414;p69">
              <a:extLst>
                <a:ext uri="{FF2B5EF4-FFF2-40B4-BE49-F238E27FC236}">
                  <a16:creationId xmlns:a16="http://schemas.microsoft.com/office/drawing/2014/main" id="{26C77B6E-F889-5F04-0AD5-1BFAB9073D30}"/>
                </a:ext>
              </a:extLst>
            </p:cNvPr>
            <p:cNvSpPr/>
            <p:nvPr/>
          </p:nvSpPr>
          <p:spPr>
            <a:xfrm>
              <a:off x="4046056" y="4071214"/>
              <a:ext cx="262267" cy="524513"/>
            </a:xfrm>
            <a:custGeom>
              <a:avLst/>
              <a:gdLst/>
              <a:ahLst/>
              <a:cxnLst/>
              <a:rect l="l" t="t" r="r" b="b"/>
              <a:pathLst>
                <a:path w="12313" h="24625" extrusionOk="0">
                  <a:moveTo>
                    <a:pt x="11590" y="1"/>
                  </a:moveTo>
                  <a:lnTo>
                    <a:pt x="11590" y="5"/>
                  </a:lnTo>
                  <a:lnTo>
                    <a:pt x="11590" y="1471"/>
                  </a:lnTo>
                  <a:cubicBezTo>
                    <a:pt x="11359" y="1486"/>
                    <a:pt x="11128" y="1509"/>
                    <a:pt x="10905" y="1536"/>
                  </a:cubicBezTo>
                  <a:lnTo>
                    <a:pt x="10620" y="101"/>
                  </a:lnTo>
                  <a:lnTo>
                    <a:pt x="9204" y="382"/>
                  </a:lnTo>
                  <a:lnTo>
                    <a:pt x="9489" y="1821"/>
                  </a:lnTo>
                  <a:cubicBezTo>
                    <a:pt x="9270" y="1879"/>
                    <a:pt x="9046" y="1948"/>
                    <a:pt x="8831" y="2025"/>
                  </a:cubicBezTo>
                  <a:lnTo>
                    <a:pt x="8269" y="667"/>
                  </a:lnTo>
                  <a:lnTo>
                    <a:pt x="6934" y="1221"/>
                  </a:lnTo>
                  <a:lnTo>
                    <a:pt x="7500" y="2575"/>
                  </a:lnTo>
                  <a:cubicBezTo>
                    <a:pt x="7292" y="2679"/>
                    <a:pt x="7088" y="2787"/>
                    <a:pt x="6892" y="2902"/>
                  </a:cubicBezTo>
                  <a:lnTo>
                    <a:pt x="6076" y="1682"/>
                  </a:lnTo>
                  <a:lnTo>
                    <a:pt x="4876" y="2486"/>
                  </a:lnTo>
                  <a:lnTo>
                    <a:pt x="5695" y="3706"/>
                  </a:lnTo>
                  <a:cubicBezTo>
                    <a:pt x="5511" y="3845"/>
                    <a:pt x="5334" y="3991"/>
                    <a:pt x="5160" y="4145"/>
                  </a:cubicBezTo>
                  <a:lnTo>
                    <a:pt x="4122" y="3106"/>
                  </a:lnTo>
                  <a:lnTo>
                    <a:pt x="3102" y="4125"/>
                  </a:lnTo>
                  <a:lnTo>
                    <a:pt x="4141" y="5164"/>
                  </a:lnTo>
                  <a:cubicBezTo>
                    <a:pt x="3991" y="5337"/>
                    <a:pt x="3845" y="5514"/>
                    <a:pt x="3702" y="5695"/>
                  </a:cubicBezTo>
                  <a:lnTo>
                    <a:pt x="2483" y="4880"/>
                  </a:lnTo>
                  <a:lnTo>
                    <a:pt x="1678" y="6076"/>
                  </a:lnTo>
                  <a:lnTo>
                    <a:pt x="2902" y="6896"/>
                  </a:lnTo>
                  <a:cubicBezTo>
                    <a:pt x="2787" y="7092"/>
                    <a:pt x="2679" y="7300"/>
                    <a:pt x="2575" y="7500"/>
                  </a:cubicBezTo>
                  <a:lnTo>
                    <a:pt x="1217" y="6938"/>
                  </a:lnTo>
                  <a:lnTo>
                    <a:pt x="663" y="8269"/>
                  </a:lnTo>
                  <a:lnTo>
                    <a:pt x="2021" y="8831"/>
                  </a:lnTo>
                  <a:cubicBezTo>
                    <a:pt x="1948" y="9050"/>
                    <a:pt x="1882" y="9270"/>
                    <a:pt x="1817" y="9493"/>
                  </a:cubicBezTo>
                  <a:lnTo>
                    <a:pt x="382" y="9208"/>
                  </a:lnTo>
                  <a:lnTo>
                    <a:pt x="97" y="10620"/>
                  </a:lnTo>
                  <a:lnTo>
                    <a:pt x="1536" y="10905"/>
                  </a:lnTo>
                  <a:cubicBezTo>
                    <a:pt x="1505" y="11132"/>
                    <a:pt x="1482" y="11363"/>
                    <a:pt x="1467" y="11593"/>
                  </a:cubicBezTo>
                  <a:lnTo>
                    <a:pt x="1" y="11593"/>
                  </a:lnTo>
                  <a:lnTo>
                    <a:pt x="1" y="13036"/>
                  </a:lnTo>
                  <a:lnTo>
                    <a:pt x="1467" y="13036"/>
                  </a:lnTo>
                  <a:cubicBezTo>
                    <a:pt x="1482" y="13267"/>
                    <a:pt x="1505" y="13498"/>
                    <a:pt x="1536" y="13725"/>
                  </a:cubicBezTo>
                  <a:lnTo>
                    <a:pt x="97" y="14010"/>
                  </a:lnTo>
                  <a:lnTo>
                    <a:pt x="382" y="15422"/>
                  </a:lnTo>
                  <a:lnTo>
                    <a:pt x="1817" y="15137"/>
                  </a:lnTo>
                  <a:cubicBezTo>
                    <a:pt x="1875" y="15360"/>
                    <a:pt x="1944" y="15579"/>
                    <a:pt x="2021" y="15795"/>
                  </a:cubicBezTo>
                  <a:lnTo>
                    <a:pt x="663" y="16361"/>
                  </a:lnTo>
                  <a:lnTo>
                    <a:pt x="1217" y="17692"/>
                  </a:lnTo>
                  <a:lnTo>
                    <a:pt x="2575" y="17130"/>
                  </a:lnTo>
                  <a:cubicBezTo>
                    <a:pt x="2675" y="17334"/>
                    <a:pt x="2787" y="17538"/>
                    <a:pt x="2902" y="17734"/>
                  </a:cubicBezTo>
                  <a:lnTo>
                    <a:pt x="1678" y="18554"/>
                  </a:lnTo>
                  <a:lnTo>
                    <a:pt x="2483" y="19750"/>
                  </a:lnTo>
                  <a:lnTo>
                    <a:pt x="3702" y="18931"/>
                  </a:lnTo>
                  <a:cubicBezTo>
                    <a:pt x="3845" y="19115"/>
                    <a:pt x="3987" y="19292"/>
                    <a:pt x="4141" y="19465"/>
                  </a:cubicBezTo>
                  <a:lnTo>
                    <a:pt x="3102" y="20504"/>
                  </a:lnTo>
                  <a:lnTo>
                    <a:pt x="4122" y="21524"/>
                  </a:lnTo>
                  <a:lnTo>
                    <a:pt x="5160" y="20485"/>
                  </a:lnTo>
                  <a:cubicBezTo>
                    <a:pt x="5334" y="20635"/>
                    <a:pt x="5511" y="20785"/>
                    <a:pt x="5695" y="20924"/>
                  </a:cubicBezTo>
                  <a:lnTo>
                    <a:pt x="4876" y="22143"/>
                  </a:lnTo>
                  <a:lnTo>
                    <a:pt x="6076" y="22947"/>
                  </a:lnTo>
                  <a:lnTo>
                    <a:pt x="6892" y="21728"/>
                  </a:lnTo>
                  <a:cubicBezTo>
                    <a:pt x="7088" y="21843"/>
                    <a:pt x="7296" y="21947"/>
                    <a:pt x="7500" y="22055"/>
                  </a:cubicBezTo>
                  <a:lnTo>
                    <a:pt x="6934" y="23409"/>
                  </a:lnTo>
                  <a:lnTo>
                    <a:pt x="8269" y="23963"/>
                  </a:lnTo>
                  <a:lnTo>
                    <a:pt x="8831" y="22605"/>
                  </a:lnTo>
                  <a:cubicBezTo>
                    <a:pt x="9046" y="22678"/>
                    <a:pt x="9270" y="22747"/>
                    <a:pt x="9489" y="22809"/>
                  </a:cubicBezTo>
                  <a:lnTo>
                    <a:pt x="9204" y="24248"/>
                  </a:lnTo>
                  <a:lnTo>
                    <a:pt x="10620" y="24529"/>
                  </a:lnTo>
                  <a:lnTo>
                    <a:pt x="10905" y="23094"/>
                  </a:lnTo>
                  <a:cubicBezTo>
                    <a:pt x="11128" y="23121"/>
                    <a:pt x="11359" y="23144"/>
                    <a:pt x="11590" y="23159"/>
                  </a:cubicBezTo>
                  <a:lnTo>
                    <a:pt x="11590" y="24625"/>
                  </a:lnTo>
                  <a:lnTo>
                    <a:pt x="12313" y="24625"/>
                  </a:lnTo>
                  <a:lnTo>
                    <a:pt x="12313"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2" name="Google Shape;2415;p69">
              <a:extLst>
                <a:ext uri="{FF2B5EF4-FFF2-40B4-BE49-F238E27FC236}">
                  <a16:creationId xmlns:a16="http://schemas.microsoft.com/office/drawing/2014/main" id="{5CFC70FB-368A-9090-AD59-75B9CC39365C}"/>
                </a:ext>
              </a:extLst>
            </p:cNvPr>
            <p:cNvSpPr/>
            <p:nvPr/>
          </p:nvSpPr>
          <p:spPr>
            <a:xfrm>
              <a:off x="4288504" y="4132675"/>
              <a:ext cx="211040" cy="401590"/>
            </a:xfrm>
            <a:custGeom>
              <a:avLst/>
              <a:gdLst/>
              <a:ahLst/>
              <a:cxnLst/>
              <a:rect l="l" t="t" r="r" b="b"/>
              <a:pathLst>
                <a:path w="9908" h="18854" extrusionOk="0">
                  <a:moveTo>
                    <a:pt x="6368" y="7338"/>
                  </a:moveTo>
                  <a:cubicBezTo>
                    <a:pt x="7522" y="7338"/>
                    <a:pt x="8465" y="8281"/>
                    <a:pt x="8465" y="9435"/>
                  </a:cubicBezTo>
                  <a:cubicBezTo>
                    <a:pt x="8465" y="10589"/>
                    <a:pt x="7522" y="11532"/>
                    <a:pt x="6368" y="11532"/>
                  </a:cubicBezTo>
                  <a:cubicBezTo>
                    <a:pt x="5210" y="11532"/>
                    <a:pt x="4271" y="10589"/>
                    <a:pt x="4271" y="9435"/>
                  </a:cubicBezTo>
                  <a:cubicBezTo>
                    <a:pt x="4271" y="8281"/>
                    <a:pt x="5213" y="7338"/>
                    <a:pt x="6368" y="7338"/>
                  </a:cubicBezTo>
                  <a:close/>
                  <a:moveTo>
                    <a:pt x="481" y="1"/>
                  </a:moveTo>
                  <a:lnTo>
                    <a:pt x="0" y="759"/>
                  </a:lnTo>
                  <a:lnTo>
                    <a:pt x="481" y="1444"/>
                  </a:lnTo>
                  <a:cubicBezTo>
                    <a:pt x="1639" y="1444"/>
                    <a:pt x="2578" y="2386"/>
                    <a:pt x="2578" y="3540"/>
                  </a:cubicBezTo>
                  <a:cubicBezTo>
                    <a:pt x="2578" y="4695"/>
                    <a:pt x="1635" y="5637"/>
                    <a:pt x="481" y="5637"/>
                  </a:cubicBezTo>
                  <a:lnTo>
                    <a:pt x="0" y="6364"/>
                  </a:lnTo>
                  <a:lnTo>
                    <a:pt x="481" y="7080"/>
                  </a:lnTo>
                  <a:cubicBezTo>
                    <a:pt x="1774" y="7080"/>
                    <a:pt x="2828" y="8134"/>
                    <a:pt x="2828" y="9427"/>
                  </a:cubicBezTo>
                  <a:cubicBezTo>
                    <a:pt x="2828" y="10724"/>
                    <a:pt x="1774" y="11774"/>
                    <a:pt x="481" y="11774"/>
                  </a:cubicBezTo>
                  <a:lnTo>
                    <a:pt x="0" y="12540"/>
                  </a:lnTo>
                  <a:lnTo>
                    <a:pt x="481" y="13217"/>
                  </a:lnTo>
                  <a:cubicBezTo>
                    <a:pt x="1639" y="13217"/>
                    <a:pt x="2578" y="14160"/>
                    <a:pt x="2578" y="15314"/>
                  </a:cubicBezTo>
                  <a:cubicBezTo>
                    <a:pt x="2578" y="16468"/>
                    <a:pt x="1635" y="17411"/>
                    <a:pt x="481" y="17411"/>
                  </a:cubicBezTo>
                  <a:lnTo>
                    <a:pt x="0" y="18119"/>
                  </a:lnTo>
                  <a:lnTo>
                    <a:pt x="481" y="18853"/>
                  </a:lnTo>
                  <a:cubicBezTo>
                    <a:pt x="2432" y="18853"/>
                    <a:pt x="4021" y="17268"/>
                    <a:pt x="4021" y="15314"/>
                  </a:cubicBezTo>
                  <a:cubicBezTo>
                    <a:pt x="4021" y="14186"/>
                    <a:pt x="3486" y="13175"/>
                    <a:pt x="2659" y="12524"/>
                  </a:cubicBezTo>
                  <a:cubicBezTo>
                    <a:pt x="3016" y="12274"/>
                    <a:pt x="3328" y="11963"/>
                    <a:pt x="3578" y="11609"/>
                  </a:cubicBezTo>
                  <a:cubicBezTo>
                    <a:pt x="4228" y="12436"/>
                    <a:pt x="5236" y="12967"/>
                    <a:pt x="6368" y="12967"/>
                  </a:cubicBezTo>
                  <a:cubicBezTo>
                    <a:pt x="8318" y="12967"/>
                    <a:pt x="9907" y="11382"/>
                    <a:pt x="9907" y="9427"/>
                  </a:cubicBezTo>
                  <a:cubicBezTo>
                    <a:pt x="9907" y="7476"/>
                    <a:pt x="8318" y="5887"/>
                    <a:pt x="6368" y="5887"/>
                  </a:cubicBezTo>
                  <a:cubicBezTo>
                    <a:pt x="5236" y="5887"/>
                    <a:pt x="4228" y="6422"/>
                    <a:pt x="3578" y="7249"/>
                  </a:cubicBezTo>
                  <a:cubicBezTo>
                    <a:pt x="3328" y="6895"/>
                    <a:pt x="3016" y="6580"/>
                    <a:pt x="2659" y="6330"/>
                  </a:cubicBezTo>
                  <a:cubicBezTo>
                    <a:pt x="3486" y="5683"/>
                    <a:pt x="4021" y="4672"/>
                    <a:pt x="4021" y="3540"/>
                  </a:cubicBezTo>
                  <a:cubicBezTo>
                    <a:pt x="4021" y="1590"/>
                    <a:pt x="2432" y="1"/>
                    <a:pt x="481"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3" name="Google Shape;2416;p69">
              <a:extLst>
                <a:ext uri="{FF2B5EF4-FFF2-40B4-BE49-F238E27FC236}">
                  <a16:creationId xmlns:a16="http://schemas.microsoft.com/office/drawing/2014/main" id="{F52AA759-B299-80FB-C139-23B948E1E133}"/>
                </a:ext>
              </a:extLst>
            </p:cNvPr>
            <p:cNvSpPr/>
            <p:nvPr/>
          </p:nvSpPr>
          <p:spPr>
            <a:xfrm>
              <a:off x="4098003" y="4132675"/>
              <a:ext cx="200795" cy="401590"/>
            </a:xfrm>
            <a:custGeom>
              <a:avLst/>
              <a:gdLst/>
              <a:ahLst/>
              <a:cxnLst/>
              <a:rect l="l" t="t" r="r" b="b"/>
              <a:pathLst>
                <a:path w="9427" h="18854" extrusionOk="0">
                  <a:moveTo>
                    <a:pt x="3540" y="7338"/>
                  </a:moveTo>
                  <a:cubicBezTo>
                    <a:pt x="4695" y="7338"/>
                    <a:pt x="5637" y="8281"/>
                    <a:pt x="5637" y="9435"/>
                  </a:cubicBezTo>
                  <a:cubicBezTo>
                    <a:pt x="5637" y="10589"/>
                    <a:pt x="4698" y="11532"/>
                    <a:pt x="3540" y="11532"/>
                  </a:cubicBezTo>
                  <a:cubicBezTo>
                    <a:pt x="2382" y="11532"/>
                    <a:pt x="1443" y="10589"/>
                    <a:pt x="1443" y="9435"/>
                  </a:cubicBezTo>
                  <a:cubicBezTo>
                    <a:pt x="1443" y="8281"/>
                    <a:pt x="2386" y="7338"/>
                    <a:pt x="3540" y="7338"/>
                  </a:cubicBezTo>
                  <a:close/>
                  <a:moveTo>
                    <a:pt x="9427" y="1"/>
                  </a:moveTo>
                  <a:cubicBezTo>
                    <a:pt x="7472" y="1"/>
                    <a:pt x="5887" y="1590"/>
                    <a:pt x="5887" y="3540"/>
                  </a:cubicBezTo>
                  <a:cubicBezTo>
                    <a:pt x="5887" y="4672"/>
                    <a:pt x="6422" y="5683"/>
                    <a:pt x="7249" y="6330"/>
                  </a:cubicBezTo>
                  <a:cubicBezTo>
                    <a:pt x="6891" y="6580"/>
                    <a:pt x="6580" y="6895"/>
                    <a:pt x="6330" y="7249"/>
                  </a:cubicBezTo>
                  <a:cubicBezTo>
                    <a:pt x="5680" y="6422"/>
                    <a:pt x="4671" y="5887"/>
                    <a:pt x="3540" y="5887"/>
                  </a:cubicBezTo>
                  <a:cubicBezTo>
                    <a:pt x="1586" y="5887"/>
                    <a:pt x="1" y="7476"/>
                    <a:pt x="1" y="9427"/>
                  </a:cubicBezTo>
                  <a:cubicBezTo>
                    <a:pt x="1" y="11382"/>
                    <a:pt x="1586" y="12967"/>
                    <a:pt x="3540" y="12967"/>
                  </a:cubicBezTo>
                  <a:cubicBezTo>
                    <a:pt x="4671" y="12967"/>
                    <a:pt x="5680" y="12432"/>
                    <a:pt x="6330" y="11605"/>
                  </a:cubicBezTo>
                  <a:cubicBezTo>
                    <a:pt x="6580" y="11963"/>
                    <a:pt x="6891" y="12274"/>
                    <a:pt x="7249" y="12524"/>
                  </a:cubicBezTo>
                  <a:cubicBezTo>
                    <a:pt x="6422" y="13175"/>
                    <a:pt x="5887" y="14183"/>
                    <a:pt x="5887" y="15314"/>
                  </a:cubicBezTo>
                  <a:cubicBezTo>
                    <a:pt x="5887" y="17268"/>
                    <a:pt x="7472" y="18853"/>
                    <a:pt x="9427" y="18853"/>
                  </a:cubicBezTo>
                  <a:lnTo>
                    <a:pt x="9427" y="17411"/>
                  </a:lnTo>
                  <a:cubicBezTo>
                    <a:pt x="9422" y="17411"/>
                    <a:pt x="9418" y="17411"/>
                    <a:pt x="9413" y="17411"/>
                  </a:cubicBezTo>
                  <a:cubicBezTo>
                    <a:pt x="8265" y="17411"/>
                    <a:pt x="7330" y="16471"/>
                    <a:pt x="7330" y="15314"/>
                  </a:cubicBezTo>
                  <a:cubicBezTo>
                    <a:pt x="7330" y="14156"/>
                    <a:pt x="8273" y="13217"/>
                    <a:pt x="9427" y="13217"/>
                  </a:cubicBezTo>
                  <a:lnTo>
                    <a:pt x="9427" y="11774"/>
                  </a:lnTo>
                  <a:cubicBezTo>
                    <a:pt x="8134" y="11774"/>
                    <a:pt x="7080" y="10724"/>
                    <a:pt x="7080" y="9427"/>
                  </a:cubicBezTo>
                  <a:cubicBezTo>
                    <a:pt x="7080" y="8134"/>
                    <a:pt x="8134" y="7080"/>
                    <a:pt x="9427" y="7080"/>
                  </a:cubicBezTo>
                  <a:lnTo>
                    <a:pt x="9427" y="5637"/>
                  </a:lnTo>
                  <a:cubicBezTo>
                    <a:pt x="8269" y="5637"/>
                    <a:pt x="7330" y="4695"/>
                    <a:pt x="7330" y="3540"/>
                  </a:cubicBezTo>
                  <a:cubicBezTo>
                    <a:pt x="7330" y="2386"/>
                    <a:pt x="8273" y="1444"/>
                    <a:pt x="9427" y="1444"/>
                  </a:cubicBezTo>
                  <a:lnTo>
                    <a:pt x="9427"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34" name="Google Shape;2490;p70">
            <a:extLst>
              <a:ext uri="{FF2B5EF4-FFF2-40B4-BE49-F238E27FC236}">
                <a16:creationId xmlns:a16="http://schemas.microsoft.com/office/drawing/2014/main" id="{FA694F53-D813-F499-47C8-72CCC80DFAC9}"/>
              </a:ext>
            </a:extLst>
          </p:cNvPr>
          <p:cNvGrpSpPr/>
          <p:nvPr/>
        </p:nvGrpSpPr>
        <p:grpSpPr>
          <a:xfrm>
            <a:off x="9740317" y="5272350"/>
            <a:ext cx="2406288" cy="1226676"/>
            <a:chOff x="2355675" y="760058"/>
            <a:chExt cx="2247729" cy="1198554"/>
          </a:xfrm>
        </p:grpSpPr>
        <p:sp>
          <p:nvSpPr>
            <p:cNvPr id="35" name="Google Shape;2491;p70">
              <a:extLst>
                <a:ext uri="{FF2B5EF4-FFF2-40B4-BE49-F238E27FC236}">
                  <a16:creationId xmlns:a16="http://schemas.microsoft.com/office/drawing/2014/main" id="{E0E1CA73-D194-0849-1E70-FB19A80D90D4}"/>
                </a:ext>
              </a:extLst>
            </p:cNvPr>
            <p:cNvSpPr/>
            <p:nvPr/>
          </p:nvSpPr>
          <p:spPr>
            <a:xfrm>
              <a:off x="3812364" y="1903322"/>
              <a:ext cx="738845" cy="55289"/>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74"/>
                    <a:pt x="11672"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6" name="Google Shape;2492;p70">
              <a:extLst>
                <a:ext uri="{FF2B5EF4-FFF2-40B4-BE49-F238E27FC236}">
                  <a16:creationId xmlns:a16="http://schemas.microsoft.com/office/drawing/2014/main" id="{F65C1433-A3E5-585E-2169-400BCC80A2DE}"/>
                </a:ext>
              </a:extLst>
            </p:cNvPr>
            <p:cNvSpPr/>
            <p:nvPr/>
          </p:nvSpPr>
          <p:spPr>
            <a:xfrm>
              <a:off x="2407871" y="1903322"/>
              <a:ext cx="738845" cy="55289"/>
            </a:xfrm>
            <a:custGeom>
              <a:avLst/>
              <a:gdLst/>
              <a:ahLst/>
              <a:cxnLst/>
              <a:rect l="l" t="t" r="r" b="b"/>
              <a:pathLst>
                <a:path w="15047" h="1126" extrusionOk="0">
                  <a:moveTo>
                    <a:pt x="7509" y="1"/>
                  </a:moveTo>
                  <a:cubicBezTo>
                    <a:pt x="3375" y="1"/>
                    <a:pt x="1" y="274"/>
                    <a:pt x="1" y="578"/>
                  </a:cubicBezTo>
                  <a:cubicBezTo>
                    <a:pt x="1" y="882"/>
                    <a:pt x="3375" y="1125"/>
                    <a:pt x="7509" y="1125"/>
                  </a:cubicBezTo>
                  <a:cubicBezTo>
                    <a:pt x="11642" y="1125"/>
                    <a:pt x="15047" y="882"/>
                    <a:pt x="15047" y="578"/>
                  </a:cubicBezTo>
                  <a:cubicBezTo>
                    <a:pt x="15047" y="274"/>
                    <a:pt x="11673" y="1"/>
                    <a:pt x="7509"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7" name="Google Shape;2493;p70">
              <a:extLst>
                <a:ext uri="{FF2B5EF4-FFF2-40B4-BE49-F238E27FC236}">
                  <a16:creationId xmlns:a16="http://schemas.microsoft.com/office/drawing/2014/main" id="{18EBF2B0-561F-9454-262B-02C2F2B2D94B}"/>
                </a:ext>
              </a:extLst>
            </p:cNvPr>
            <p:cNvSpPr/>
            <p:nvPr/>
          </p:nvSpPr>
          <p:spPr>
            <a:xfrm>
              <a:off x="3760118" y="1060077"/>
              <a:ext cx="843286" cy="843286"/>
            </a:xfrm>
            <a:custGeom>
              <a:avLst/>
              <a:gdLst/>
              <a:ahLst/>
              <a:cxnLst/>
              <a:rect l="l" t="t" r="r" b="b"/>
              <a:pathLst>
                <a:path w="17174" h="17174" fill="none" extrusionOk="0">
                  <a:moveTo>
                    <a:pt x="17174" y="8572"/>
                  </a:moveTo>
                  <a:cubicBezTo>
                    <a:pt x="17174" y="13344"/>
                    <a:pt x="13344" y="17174"/>
                    <a:pt x="8602" y="17174"/>
                  </a:cubicBezTo>
                  <a:cubicBezTo>
                    <a:pt x="3830" y="17174"/>
                    <a:pt x="0" y="13344"/>
                    <a:pt x="0" y="8572"/>
                  </a:cubicBezTo>
                  <a:cubicBezTo>
                    <a:pt x="0" y="3830"/>
                    <a:pt x="3830" y="0"/>
                    <a:pt x="8602" y="0"/>
                  </a:cubicBezTo>
                  <a:cubicBezTo>
                    <a:pt x="13344" y="31"/>
                    <a:pt x="17174" y="3861"/>
                    <a:pt x="17174" y="8572"/>
                  </a:cubicBezTo>
                  <a:close/>
                </a:path>
              </a:pathLst>
            </a:custGeom>
            <a:noFill/>
            <a:ln w="19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38" name="Google Shape;2494;p70">
              <a:extLst>
                <a:ext uri="{FF2B5EF4-FFF2-40B4-BE49-F238E27FC236}">
                  <a16:creationId xmlns:a16="http://schemas.microsoft.com/office/drawing/2014/main" id="{D9C1F100-81E1-587F-0046-4FF5FFBA5D0F}"/>
                </a:ext>
              </a:extLst>
            </p:cNvPr>
            <p:cNvSpPr/>
            <p:nvPr/>
          </p:nvSpPr>
          <p:spPr>
            <a:xfrm>
              <a:off x="3795914" y="1095873"/>
              <a:ext cx="771695" cy="771695"/>
            </a:xfrm>
            <a:custGeom>
              <a:avLst/>
              <a:gdLst/>
              <a:ahLst/>
              <a:cxnLst/>
              <a:rect l="l" t="t" r="r" b="b"/>
              <a:pathLst>
                <a:path w="15716" h="15716" fill="none" extrusionOk="0">
                  <a:moveTo>
                    <a:pt x="15715" y="7843"/>
                  </a:moveTo>
                  <a:cubicBezTo>
                    <a:pt x="15715" y="12189"/>
                    <a:pt x="12190" y="15715"/>
                    <a:pt x="7873" y="15715"/>
                  </a:cubicBezTo>
                  <a:cubicBezTo>
                    <a:pt x="3527" y="15715"/>
                    <a:pt x="1" y="12189"/>
                    <a:pt x="1" y="7843"/>
                  </a:cubicBezTo>
                  <a:cubicBezTo>
                    <a:pt x="1" y="3527"/>
                    <a:pt x="3527" y="1"/>
                    <a:pt x="7873" y="1"/>
                  </a:cubicBezTo>
                  <a:cubicBezTo>
                    <a:pt x="12190" y="31"/>
                    <a:pt x="15715" y="3527"/>
                    <a:pt x="15715" y="7843"/>
                  </a:cubicBezTo>
                  <a:close/>
                </a:path>
              </a:pathLst>
            </a:custGeom>
            <a:noFill/>
            <a:ln w="197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39" name="Google Shape;2495;p70">
              <a:extLst>
                <a:ext uri="{FF2B5EF4-FFF2-40B4-BE49-F238E27FC236}">
                  <a16:creationId xmlns:a16="http://schemas.microsoft.com/office/drawing/2014/main" id="{1287B639-396C-AF35-2336-F39452DDFF59}"/>
                </a:ext>
              </a:extLst>
            </p:cNvPr>
            <p:cNvSpPr/>
            <p:nvPr/>
          </p:nvSpPr>
          <p:spPr>
            <a:xfrm>
              <a:off x="4124266" y="1424225"/>
              <a:ext cx="114998" cy="114998"/>
            </a:xfrm>
            <a:custGeom>
              <a:avLst/>
              <a:gdLst/>
              <a:ahLst/>
              <a:cxnLst/>
              <a:rect l="l" t="t" r="r" b="b"/>
              <a:pathLst>
                <a:path w="2342" h="2342" extrusionOk="0">
                  <a:moveTo>
                    <a:pt x="1186" y="1"/>
                  </a:moveTo>
                  <a:cubicBezTo>
                    <a:pt x="518" y="1"/>
                    <a:pt x="1" y="518"/>
                    <a:pt x="1" y="1156"/>
                  </a:cubicBezTo>
                  <a:cubicBezTo>
                    <a:pt x="1" y="1825"/>
                    <a:pt x="518" y="2341"/>
                    <a:pt x="1186" y="2341"/>
                  </a:cubicBezTo>
                  <a:cubicBezTo>
                    <a:pt x="1825" y="2341"/>
                    <a:pt x="2341" y="1825"/>
                    <a:pt x="2341" y="1156"/>
                  </a:cubicBezTo>
                  <a:cubicBezTo>
                    <a:pt x="2341" y="518"/>
                    <a:pt x="1825" y="1"/>
                    <a:pt x="1186" y="1"/>
                  </a:cubicBezTo>
                  <a:close/>
                </a:path>
              </a:pathLst>
            </a:custGeom>
            <a:solidFill>
              <a:srgbClr val="8A0830"/>
            </a:solidFill>
            <a:ln>
              <a:noFill/>
            </a:ln>
          </p:spPr>
          <p:txBody>
            <a:bodyPr spcFirstLastPara="1" wrap="square" lIns="121900" tIns="121900" rIns="121900" bIns="121900" anchor="ctr" anchorCtr="0">
              <a:noAutofit/>
            </a:bodyPr>
            <a:lstStyle/>
            <a:p>
              <a:endParaRPr sz="1867"/>
            </a:p>
          </p:txBody>
        </p:sp>
        <p:sp>
          <p:nvSpPr>
            <p:cNvPr id="40" name="Google Shape;2496;p70">
              <a:extLst>
                <a:ext uri="{FF2B5EF4-FFF2-40B4-BE49-F238E27FC236}">
                  <a16:creationId xmlns:a16="http://schemas.microsoft.com/office/drawing/2014/main" id="{C23CAC59-6E1D-7D5F-1907-6DEF81E14047}"/>
                </a:ext>
              </a:extLst>
            </p:cNvPr>
            <p:cNvSpPr/>
            <p:nvPr/>
          </p:nvSpPr>
          <p:spPr>
            <a:xfrm>
              <a:off x="2355675" y="1060077"/>
              <a:ext cx="843286" cy="843286"/>
            </a:xfrm>
            <a:custGeom>
              <a:avLst/>
              <a:gdLst/>
              <a:ahLst/>
              <a:cxnLst/>
              <a:rect l="l" t="t" r="r" b="b"/>
              <a:pathLst>
                <a:path w="17174" h="17174" fill="none" extrusionOk="0">
                  <a:moveTo>
                    <a:pt x="17174" y="8572"/>
                  </a:moveTo>
                  <a:cubicBezTo>
                    <a:pt x="17174" y="13344"/>
                    <a:pt x="13344" y="17174"/>
                    <a:pt x="8572" y="17174"/>
                  </a:cubicBezTo>
                  <a:cubicBezTo>
                    <a:pt x="3830" y="17174"/>
                    <a:pt x="0" y="13344"/>
                    <a:pt x="0" y="8572"/>
                  </a:cubicBezTo>
                  <a:cubicBezTo>
                    <a:pt x="0" y="3830"/>
                    <a:pt x="3830" y="0"/>
                    <a:pt x="8572" y="0"/>
                  </a:cubicBezTo>
                  <a:cubicBezTo>
                    <a:pt x="13344" y="31"/>
                    <a:pt x="17174" y="3861"/>
                    <a:pt x="17174" y="8572"/>
                  </a:cubicBezTo>
                  <a:close/>
                </a:path>
              </a:pathLst>
            </a:custGeom>
            <a:noFill/>
            <a:ln w="19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41" name="Google Shape;2497;p70">
              <a:extLst>
                <a:ext uri="{FF2B5EF4-FFF2-40B4-BE49-F238E27FC236}">
                  <a16:creationId xmlns:a16="http://schemas.microsoft.com/office/drawing/2014/main" id="{DEEAC3C8-790C-0349-CD78-6254F7D33A35}"/>
                </a:ext>
              </a:extLst>
            </p:cNvPr>
            <p:cNvSpPr/>
            <p:nvPr/>
          </p:nvSpPr>
          <p:spPr>
            <a:xfrm>
              <a:off x="2391471" y="1095873"/>
              <a:ext cx="771695" cy="771695"/>
            </a:xfrm>
            <a:custGeom>
              <a:avLst/>
              <a:gdLst/>
              <a:ahLst/>
              <a:cxnLst/>
              <a:rect l="l" t="t" r="r" b="b"/>
              <a:pathLst>
                <a:path w="15716" h="15716" fill="none" extrusionOk="0">
                  <a:moveTo>
                    <a:pt x="15715" y="7843"/>
                  </a:moveTo>
                  <a:cubicBezTo>
                    <a:pt x="15715" y="12189"/>
                    <a:pt x="12189" y="15715"/>
                    <a:pt x="7843" y="15715"/>
                  </a:cubicBezTo>
                  <a:cubicBezTo>
                    <a:pt x="3526" y="15715"/>
                    <a:pt x="1" y="12189"/>
                    <a:pt x="1" y="7843"/>
                  </a:cubicBezTo>
                  <a:cubicBezTo>
                    <a:pt x="1" y="3527"/>
                    <a:pt x="3526" y="1"/>
                    <a:pt x="7843" y="1"/>
                  </a:cubicBezTo>
                  <a:cubicBezTo>
                    <a:pt x="12189" y="31"/>
                    <a:pt x="15715" y="3527"/>
                    <a:pt x="15715" y="7843"/>
                  </a:cubicBezTo>
                  <a:close/>
                </a:path>
              </a:pathLst>
            </a:custGeom>
            <a:noFill/>
            <a:ln w="197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42" name="Google Shape;2498;p70">
              <a:extLst>
                <a:ext uri="{FF2B5EF4-FFF2-40B4-BE49-F238E27FC236}">
                  <a16:creationId xmlns:a16="http://schemas.microsoft.com/office/drawing/2014/main" id="{54ABEDF4-438E-27AC-A686-BBD137439072}"/>
                </a:ext>
              </a:extLst>
            </p:cNvPr>
            <p:cNvSpPr/>
            <p:nvPr/>
          </p:nvSpPr>
          <p:spPr>
            <a:xfrm>
              <a:off x="2719823" y="1424225"/>
              <a:ext cx="114998" cy="114998"/>
            </a:xfrm>
            <a:custGeom>
              <a:avLst/>
              <a:gdLst/>
              <a:ahLst/>
              <a:cxnLst/>
              <a:rect l="l" t="t" r="r" b="b"/>
              <a:pathLst>
                <a:path w="2342" h="2342" extrusionOk="0">
                  <a:moveTo>
                    <a:pt x="1156" y="1"/>
                  </a:moveTo>
                  <a:cubicBezTo>
                    <a:pt x="517" y="1"/>
                    <a:pt x="1" y="518"/>
                    <a:pt x="1" y="1156"/>
                  </a:cubicBezTo>
                  <a:cubicBezTo>
                    <a:pt x="1" y="1825"/>
                    <a:pt x="517" y="2341"/>
                    <a:pt x="1156" y="2341"/>
                  </a:cubicBezTo>
                  <a:cubicBezTo>
                    <a:pt x="1794" y="2341"/>
                    <a:pt x="2341" y="1825"/>
                    <a:pt x="2341" y="1156"/>
                  </a:cubicBezTo>
                  <a:cubicBezTo>
                    <a:pt x="2341" y="518"/>
                    <a:pt x="1824" y="1"/>
                    <a:pt x="115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43" name="Google Shape;2499;p70">
              <a:extLst>
                <a:ext uri="{FF2B5EF4-FFF2-40B4-BE49-F238E27FC236}">
                  <a16:creationId xmlns:a16="http://schemas.microsoft.com/office/drawing/2014/main" id="{2E833C9E-FFEF-8EC0-9631-76DB46910E73}"/>
                </a:ext>
              </a:extLst>
            </p:cNvPr>
            <p:cNvSpPr/>
            <p:nvPr/>
          </p:nvSpPr>
          <p:spPr>
            <a:xfrm>
              <a:off x="2754146" y="760058"/>
              <a:ext cx="258279" cy="720923"/>
            </a:xfrm>
            <a:custGeom>
              <a:avLst/>
              <a:gdLst/>
              <a:ahLst/>
              <a:cxnLst/>
              <a:rect l="l" t="t" r="r" b="b"/>
              <a:pathLst>
                <a:path w="5260" h="14682" fill="none" extrusionOk="0">
                  <a:moveTo>
                    <a:pt x="1642" y="2888"/>
                  </a:moveTo>
                  <a:cubicBezTo>
                    <a:pt x="31" y="2888"/>
                    <a:pt x="1" y="1"/>
                    <a:pt x="2128" y="1"/>
                  </a:cubicBezTo>
                  <a:lnTo>
                    <a:pt x="5259" y="1"/>
                  </a:lnTo>
                  <a:lnTo>
                    <a:pt x="426" y="14682"/>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4" name="Google Shape;2500;p70">
              <a:extLst>
                <a:ext uri="{FF2B5EF4-FFF2-40B4-BE49-F238E27FC236}">
                  <a16:creationId xmlns:a16="http://schemas.microsoft.com/office/drawing/2014/main" id="{9137654B-AC65-66BC-5992-FA299ECF7939}"/>
                </a:ext>
              </a:extLst>
            </p:cNvPr>
            <p:cNvSpPr/>
            <p:nvPr/>
          </p:nvSpPr>
          <p:spPr>
            <a:xfrm>
              <a:off x="3564590" y="858559"/>
              <a:ext cx="152267" cy="622423"/>
            </a:xfrm>
            <a:custGeom>
              <a:avLst/>
              <a:gdLst/>
              <a:ahLst/>
              <a:cxnLst/>
              <a:rect l="l" t="t" r="r" b="b"/>
              <a:pathLst>
                <a:path w="3101" h="12676" fill="none" extrusionOk="0">
                  <a:moveTo>
                    <a:pt x="1" y="12676"/>
                  </a:moveTo>
                  <a:lnTo>
                    <a:pt x="3101" y="1"/>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5" name="Google Shape;2501;p70">
              <a:extLst>
                <a:ext uri="{FF2B5EF4-FFF2-40B4-BE49-F238E27FC236}">
                  <a16:creationId xmlns:a16="http://schemas.microsoft.com/office/drawing/2014/main" id="{317FDC3B-CBE9-0FB3-4CB6-B2F37B296968}"/>
                </a:ext>
              </a:extLst>
            </p:cNvPr>
            <p:cNvSpPr/>
            <p:nvPr/>
          </p:nvSpPr>
          <p:spPr>
            <a:xfrm>
              <a:off x="3564590" y="898872"/>
              <a:ext cx="617955" cy="592569"/>
            </a:xfrm>
            <a:custGeom>
              <a:avLst/>
              <a:gdLst/>
              <a:ahLst/>
              <a:cxnLst/>
              <a:rect l="l" t="t" r="r" b="b"/>
              <a:pathLst>
                <a:path w="12585" h="12068" fill="none" extrusionOk="0">
                  <a:moveTo>
                    <a:pt x="2888" y="1"/>
                  </a:moveTo>
                  <a:lnTo>
                    <a:pt x="12584" y="11855"/>
                  </a:lnTo>
                  <a:lnTo>
                    <a:pt x="1" y="12068"/>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6" name="Google Shape;2502;p70">
              <a:extLst>
                <a:ext uri="{FF2B5EF4-FFF2-40B4-BE49-F238E27FC236}">
                  <a16:creationId xmlns:a16="http://schemas.microsoft.com/office/drawing/2014/main" id="{7A593ED8-EF99-0513-D0EA-50584CB2BE6C}"/>
                </a:ext>
              </a:extLst>
            </p:cNvPr>
            <p:cNvSpPr/>
            <p:nvPr/>
          </p:nvSpPr>
          <p:spPr>
            <a:xfrm>
              <a:off x="2963128" y="915273"/>
              <a:ext cx="734328" cy="49"/>
            </a:xfrm>
            <a:custGeom>
              <a:avLst/>
              <a:gdLst/>
              <a:ahLst/>
              <a:cxnLst/>
              <a:rect l="l" t="t" r="r" b="b"/>
              <a:pathLst>
                <a:path w="14955" h="1" fill="none" extrusionOk="0">
                  <a:moveTo>
                    <a:pt x="14955" y="1"/>
                  </a:moveTo>
                  <a:lnTo>
                    <a:pt x="0" y="1"/>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7" name="Google Shape;2503;p70">
              <a:extLst>
                <a:ext uri="{FF2B5EF4-FFF2-40B4-BE49-F238E27FC236}">
                  <a16:creationId xmlns:a16="http://schemas.microsoft.com/office/drawing/2014/main" id="{E0009B08-CA20-7B7D-5422-6C2D2E55EC5B}"/>
                </a:ext>
              </a:extLst>
            </p:cNvPr>
            <p:cNvSpPr/>
            <p:nvPr/>
          </p:nvSpPr>
          <p:spPr>
            <a:xfrm>
              <a:off x="3463094" y="1264542"/>
              <a:ext cx="89612" cy="216444"/>
            </a:xfrm>
            <a:custGeom>
              <a:avLst/>
              <a:gdLst/>
              <a:ahLst/>
              <a:cxnLst/>
              <a:rect l="l" t="t" r="r" b="b"/>
              <a:pathLst>
                <a:path w="1825" h="4408" fill="none" extrusionOk="0">
                  <a:moveTo>
                    <a:pt x="1" y="0"/>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48" name="Google Shape;2504;p70">
              <a:extLst>
                <a:ext uri="{FF2B5EF4-FFF2-40B4-BE49-F238E27FC236}">
                  <a16:creationId xmlns:a16="http://schemas.microsoft.com/office/drawing/2014/main" id="{2DFF7B15-53BC-107F-EBB7-67347461584B}"/>
                </a:ext>
              </a:extLst>
            </p:cNvPr>
            <p:cNvSpPr/>
            <p:nvPr/>
          </p:nvSpPr>
          <p:spPr>
            <a:xfrm>
              <a:off x="3398917" y="1249615"/>
              <a:ext cx="131398" cy="28430"/>
            </a:xfrm>
            <a:custGeom>
              <a:avLst/>
              <a:gdLst/>
              <a:ahLst/>
              <a:cxnLst/>
              <a:rect l="l" t="t" r="r" b="b"/>
              <a:pathLst>
                <a:path w="2676" h="579" extrusionOk="0">
                  <a:moveTo>
                    <a:pt x="1" y="1"/>
                  </a:moveTo>
                  <a:lnTo>
                    <a:pt x="1" y="578"/>
                  </a:lnTo>
                  <a:lnTo>
                    <a:pt x="2675" y="578"/>
                  </a:lnTo>
                  <a:lnTo>
                    <a:pt x="2675"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49" name="Google Shape;2505;p70">
              <a:extLst>
                <a:ext uri="{FF2B5EF4-FFF2-40B4-BE49-F238E27FC236}">
                  <a16:creationId xmlns:a16="http://schemas.microsoft.com/office/drawing/2014/main" id="{41833251-EF8C-1468-D36E-CF041027BD0A}"/>
                </a:ext>
              </a:extLst>
            </p:cNvPr>
            <p:cNvSpPr/>
            <p:nvPr/>
          </p:nvSpPr>
          <p:spPr>
            <a:xfrm>
              <a:off x="2951147" y="980972"/>
              <a:ext cx="629887" cy="425424"/>
            </a:xfrm>
            <a:custGeom>
              <a:avLst/>
              <a:gdLst/>
              <a:ahLst/>
              <a:cxnLst/>
              <a:rect l="l" t="t" r="r" b="b"/>
              <a:pathLst>
                <a:path w="12828" h="8664" fill="none" extrusionOk="0">
                  <a:moveTo>
                    <a:pt x="1" y="0"/>
                  </a:moveTo>
                  <a:lnTo>
                    <a:pt x="12828" y="8663"/>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0" name="Google Shape;2506;p70">
              <a:extLst>
                <a:ext uri="{FF2B5EF4-FFF2-40B4-BE49-F238E27FC236}">
                  <a16:creationId xmlns:a16="http://schemas.microsoft.com/office/drawing/2014/main" id="{4736FA39-7EC1-B22B-7DBB-BFB82E17B1BD}"/>
                </a:ext>
              </a:extLst>
            </p:cNvPr>
            <p:cNvSpPr/>
            <p:nvPr/>
          </p:nvSpPr>
          <p:spPr>
            <a:xfrm>
              <a:off x="3564590" y="1686926"/>
              <a:ext cx="131398" cy="26908"/>
            </a:xfrm>
            <a:custGeom>
              <a:avLst/>
              <a:gdLst/>
              <a:ahLst/>
              <a:cxnLst/>
              <a:rect l="l" t="t" r="r" b="b"/>
              <a:pathLst>
                <a:path w="2676" h="548" extrusionOk="0">
                  <a:moveTo>
                    <a:pt x="1" y="0"/>
                  </a:moveTo>
                  <a:lnTo>
                    <a:pt x="1" y="548"/>
                  </a:lnTo>
                  <a:lnTo>
                    <a:pt x="2675" y="548"/>
                  </a:lnTo>
                  <a:lnTo>
                    <a:pt x="267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51" name="Google Shape;2507;p70">
              <a:extLst>
                <a:ext uri="{FF2B5EF4-FFF2-40B4-BE49-F238E27FC236}">
                  <a16:creationId xmlns:a16="http://schemas.microsoft.com/office/drawing/2014/main" id="{C830FD10-5B88-56FD-5F49-8A83E3B0E6EC}"/>
                </a:ext>
              </a:extLst>
            </p:cNvPr>
            <p:cNvSpPr/>
            <p:nvPr/>
          </p:nvSpPr>
          <p:spPr>
            <a:xfrm>
              <a:off x="3564590" y="1373501"/>
              <a:ext cx="617955" cy="219439"/>
            </a:xfrm>
            <a:custGeom>
              <a:avLst/>
              <a:gdLst/>
              <a:ahLst/>
              <a:cxnLst/>
              <a:rect l="l" t="t" r="r" b="b"/>
              <a:pathLst>
                <a:path w="12585" h="4469" fill="none" extrusionOk="0">
                  <a:moveTo>
                    <a:pt x="213" y="0"/>
                  </a:moveTo>
                  <a:lnTo>
                    <a:pt x="12584" y="1277"/>
                  </a:lnTo>
                  <a:lnTo>
                    <a:pt x="12584" y="3070"/>
                  </a:lnTo>
                  <a:lnTo>
                    <a:pt x="1" y="4469"/>
                  </a:lnTo>
                </a:path>
              </a:pathLst>
            </a:custGeom>
            <a:no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52" name="Google Shape;2508;p70">
              <a:extLst>
                <a:ext uri="{FF2B5EF4-FFF2-40B4-BE49-F238E27FC236}">
                  <a16:creationId xmlns:a16="http://schemas.microsoft.com/office/drawing/2014/main" id="{3536E663-84C6-2B5D-FB72-ED7B3B64FCC9}"/>
                </a:ext>
              </a:extLst>
            </p:cNvPr>
            <p:cNvSpPr/>
            <p:nvPr/>
          </p:nvSpPr>
          <p:spPr>
            <a:xfrm>
              <a:off x="3425776" y="1354106"/>
              <a:ext cx="253811" cy="253762"/>
            </a:xfrm>
            <a:custGeom>
              <a:avLst/>
              <a:gdLst/>
              <a:ahLst/>
              <a:cxnLst/>
              <a:rect l="l" t="t" r="r" b="b"/>
              <a:pathLst>
                <a:path w="5169" h="5168" extrusionOk="0">
                  <a:moveTo>
                    <a:pt x="2584" y="0"/>
                  </a:moveTo>
                  <a:cubicBezTo>
                    <a:pt x="1156" y="0"/>
                    <a:pt x="1" y="1155"/>
                    <a:pt x="1" y="2584"/>
                  </a:cubicBezTo>
                  <a:cubicBezTo>
                    <a:pt x="1" y="4043"/>
                    <a:pt x="1186" y="5167"/>
                    <a:pt x="2584" y="5167"/>
                  </a:cubicBezTo>
                  <a:cubicBezTo>
                    <a:pt x="4043" y="5167"/>
                    <a:pt x="5168" y="4012"/>
                    <a:pt x="5168" y="2584"/>
                  </a:cubicBezTo>
                  <a:cubicBezTo>
                    <a:pt x="5168" y="1186"/>
                    <a:pt x="4013" y="31"/>
                    <a:pt x="2584"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53" name="Google Shape;2509;p70">
              <a:extLst>
                <a:ext uri="{FF2B5EF4-FFF2-40B4-BE49-F238E27FC236}">
                  <a16:creationId xmlns:a16="http://schemas.microsoft.com/office/drawing/2014/main" id="{CA4D091C-2124-4AAA-03EB-A9210E99DA3C}"/>
                </a:ext>
              </a:extLst>
            </p:cNvPr>
            <p:cNvSpPr/>
            <p:nvPr/>
          </p:nvSpPr>
          <p:spPr>
            <a:xfrm>
              <a:off x="4124266" y="1424225"/>
              <a:ext cx="114998" cy="114998"/>
            </a:xfrm>
            <a:custGeom>
              <a:avLst/>
              <a:gdLst/>
              <a:ahLst/>
              <a:cxnLst/>
              <a:rect l="l" t="t" r="r" b="b"/>
              <a:pathLst>
                <a:path w="2342" h="2342" extrusionOk="0">
                  <a:moveTo>
                    <a:pt x="1186" y="1"/>
                  </a:moveTo>
                  <a:cubicBezTo>
                    <a:pt x="518" y="1"/>
                    <a:pt x="1" y="518"/>
                    <a:pt x="1" y="1156"/>
                  </a:cubicBezTo>
                  <a:cubicBezTo>
                    <a:pt x="1" y="1825"/>
                    <a:pt x="518" y="2341"/>
                    <a:pt x="1186" y="2341"/>
                  </a:cubicBezTo>
                  <a:cubicBezTo>
                    <a:pt x="1825" y="2341"/>
                    <a:pt x="2341" y="1825"/>
                    <a:pt x="2341" y="1156"/>
                  </a:cubicBezTo>
                  <a:cubicBezTo>
                    <a:pt x="2341" y="518"/>
                    <a:pt x="1825" y="1"/>
                    <a:pt x="118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54" name="Google Shape;2510;p70">
              <a:extLst>
                <a:ext uri="{FF2B5EF4-FFF2-40B4-BE49-F238E27FC236}">
                  <a16:creationId xmlns:a16="http://schemas.microsoft.com/office/drawing/2014/main" id="{9681AA8B-E355-5413-9C64-8B6E953F163B}"/>
                </a:ext>
              </a:extLst>
            </p:cNvPr>
            <p:cNvSpPr/>
            <p:nvPr/>
          </p:nvSpPr>
          <p:spPr>
            <a:xfrm>
              <a:off x="3552658" y="1483934"/>
              <a:ext cx="89612" cy="217966"/>
            </a:xfrm>
            <a:custGeom>
              <a:avLst/>
              <a:gdLst/>
              <a:ahLst/>
              <a:cxnLst/>
              <a:rect l="l" t="t" r="r" b="b"/>
              <a:pathLst>
                <a:path w="1825" h="4439" fill="none" extrusionOk="0">
                  <a:moveTo>
                    <a:pt x="0" y="1"/>
                  </a:moveTo>
                  <a:lnTo>
                    <a:pt x="1824" y="443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55" name="Google Shape;2511;p70">
              <a:extLst>
                <a:ext uri="{FF2B5EF4-FFF2-40B4-BE49-F238E27FC236}">
                  <a16:creationId xmlns:a16="http://schemas.microsoft.com/office/drawing/2014/main" id="{858E1184-4C65-1D07-C820-16677DCEBFB8}"/>
                </a:ext>
              </a:extLst>
            </p:cNvPr>
            <p:cNvSpPr/>
            <p:nvPr/>
          </p:nvSpPr>
          <p:spPr>
            <a:xfrm flipH="1">
              <a:off x="3541753" y="768260"/>
              <a:ext cx="345398" cy="97277"/>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pic>
        <p:nvPicPr>
          <p:cNvPr id="57" name="图片 56">
            <a:extLst>
              <a:ext uri="{FF2B5EF4-FFF2-40B4-BE49-F238E27FC236}">
                <a16:creationId xmlns:a16="http://schemas.microsoft.com/office/drawing/2014/main" id="{8952BE2A-F5D0-7A28-5EE6-C693EE0C43A8}"/>
              </a:ext>
            </a:extLst>
          </p:cNvPr>
          <p:cNvPicPr>
            <a:picLocks noChangeAspect="1"/>
          </p:cNvPicPr>
          <p:nvPr/>
        </p:nvPicPr>
        <p:blipFill>
          <a:blip r:embed="rId3"/>
          <a:stretch>
            <a:fillRect/>
          </a:stretch>
        </p:blipFill>
        <p:spPr>
          <a:xfrm>
            <a:off x="0" y="1191634"/>
            <a:ext cx="12192000" cy="5006918"/>
          </a:xfrm>
          <a:prstGeom prst="rect">
            <a:avLst/>
          </a:prstGeom>
        </p:spPr>
      </p:pic>
      <p:grpSp>
        <p:nvGrpSpPr>
          <p:cNvPr id="58" name="Google Shape;2468;p70">
            <a:extLst>
              <a:ext uri="{FF2B5EF4-FFF2-40B4-BE49-F238E27FC236}">
                <a16:creationId xmlns:a16="http://schemas.microsoft.com/office/drawing/2014/main" id="{336AFBCB-0C9D-C4CC-9B2F-D85BFF0C9789}"/>
              </a:ext>
            </a:extLst>
          </p:cNvPr>
          <p:cNvGrpSpPr/>
          <p:nvPr/>
        </p:nvGrpSpPr>
        <p:grpSpPr>
          <a:xfrm>
            <a:off x="1051677" y="3362064"/>
            <a:ext cx="2515568" cy="1597749"/>
            <a:chOff x="2399838" y="3003655"/>
            <a:chExt cx="2104022" cy="1336358"/>
          </a:xfrm>
        </p:grpSpPr>
        <p:sp>
          <p:nvSpPr>
            <p:cNvPr id="59" name="Google Shape;2469;p70">
              <a:extLst>
                <a:ext uri="{FF2B5EF4-FFF2-40B4-BE49-F238E27FC236}">
                  <a16:creationId xmlns:a16="http://schemas.microsoft.com/office/drawing/2014/main" id="{31539ABD-FC2E-E6FB-12B7-5893A23FB591}"/>
                </a:ext>
              </a:extLst>
            </p:cNvPr>
            <p:cNvSpPr/>
            <p:nvPr/>
          </p:nvSpPr>
          <p:spPr>
            <a:xfrm>
              <a:off x="3940764" y="4297016"/>
              <a:ext cx="559673" cy="42997"/>
            </a:xfrm>
            <a:custGeom>
              <a:avLst/>
              <a:gdLst/>
              <a:ahLst/>
              <a:cxnLst/>
              <a:rect l="l" t="t" r="r" b="b"/>
              <a:pathLst>
                <a:path w="15047" h="1156" extrusionOk="0">
                  <a:moveTo>
                    <a:pt x="7509" y="0"/>
                  </a:moveTo>
                  <a:cubicBezTo>
                    <a:pt x="3375" y="0"/>
                    <a:pt x="1" y="274"/>
                    <a:pt x="1" y="578"/>
                  </a:cubicBezTo>
                  <a:cubicBezTo>
                    <a:pt x="1" y="882"/>
                    <a:pt x="3375" y="1155"/>
                    <a:pt x="7509" y="1155"/>
                  </a:cubicBezTo>
                  <a:cubicBezTo>
                    <a:pt x="11643" y="1155"/>
                    <a:pt x="15047" y="882"/>
                    <a:pt x="15047" y="578"/>
                  </a:cubicBezTo>
                  <a:cubicBezTo>
                    <a:pt x="15047" y="274"/>
                    <a:pt x="11643" y="0"/>
                    <a:pt x="750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60" name="Google Shape;2470;p70">
              <a:extLst>
                <a:ext uri="{FF2B5EF4-FFF2-40B4-BE49-F238E27FC236}">
                  <a16:creationId xmlns:a16="http://schemas.microsoft.com/office/drawing/2014/main" id="{40A6D465-79FE-9290-E783-C0316CC94151}"/>
                </a:ext>
              </a:extLst>
            </p:cNvPr>
            <p:cNvSpPr/>
            <p:nvPr/>
          </p:nvSpPr>
          <p:spPr>
            <a:xfrm>
              <a:off x="2432643" y="4297016"/>
              <a:ext cx="559636" cy="42997"/>
            </a:xfrm>
            <a:custGeom>
              <a:avLst/>
              <a:gdLst/>
              <a:ahLst/>
              <a:cxnLst/>
              <a:rect l="l" t="t" r="r" b="b"/>
              <a:pathLst>
                <a:path w="15046" h="1156" extrusionOk="0">
                  <a:moveTo>
                    <a:pt x="7508" y="0"/>
                  </a:moveTo>
                  <a:cubicBezTo>
                    <a:pt x="3374" y="0"/>
                    <a:pt x="0" y="274"/>
                    <a:pt x="0" y="578"/>
                  </a:cubicBezTo>
                  <a:cubicBezTo>
                    <a:pt x="0" y="882"/>
                    <a:pt x="3374" y="1155"/>
                    <a:pt x="7508" y="1155"/>
                  </a:cubicBezTo>
                  <a:cubicBezTo>
                    <a:pt x="11672" y="1155"/>
                    <a:pt x="15046" y="882"/>
                    <a:pt x="15046" y="578"/>
                  </a:cubicBezTo>
                  <a:cubicBezTo>
                    <a:pt x="15046" y="274"/>
                    <a:pt x="11702" y="0"/>
                    <a:pt x="75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61" name="Google Shape;2471;p70">
              <a:extLst>
                <a:ext uri="{FF2B5EF4-FFF2-40B4-BE49-F238E27FC236}">
                  <a16:creationId xmlns:a16="http://schemas.microsoft.com/office/drawing/2014/main" id="{6EA826A1-D15B-8701-5FE5-2DF515E1F4B2}"/>
                </a:ext>
              </a:extLst>
            </p:cNvPr>
            <p:cNvSpPr/>
            <p:nvPr/>
          </p:nvSpPr>
          <p:spPr>
            <a:xfrm>
              <a:off x="2471065" y="3798425"/>
              <a:ext cx="483907" cy="485060"/>
            </a:xfrm>
            <a:custGeom>
              <a:avLst/>
              <a:gdLst/>
              <a:ahLst/>
              <a:cxnLst/>
              <a:rect l="l" t="t" r="r" b="b"/>
              <a:pathLst>
                <a:path w="13010" h="13041" fill="none" extrusionOk="0">
                  <a:moveTo>
                    <a:pt x="11824" y="4347"/>
                  </a:moveTo>
                  <a:cubicBezTo>
                    <a:pt x="13010" y="7265"/>
                    <a:pt x="11612" y="10639"/>
                    <a:pt x="8694" y="11824"/>
                  </a:cubicBezTo>
                  <a:cubicBezTo>
                    <a:pt x="5745" y="13040"/>
                    <a:pt x="2402" y="11642"/>
                    <a:pt x="1216" y="8694"/>
                  </a:cubicBezTo>
                  <a:cubicBezTo>
                    <a:pt x="1" y="5776"/>
                    <a:pt x="1399" y="2402"/>
                    <a:pt x="4347" y="1216"/>
                  </a:cubicBezTo>
                  <a:cubicBezTo>
                    <a:pt x="7265" y="1"/>
                    <a:pt x="10609" y="1429"/>
                    <a:pt x="11824" y="4347"/>
                  </a:cubicBezTo>
                  <a:close/>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62" name="Google Shape;2472;p70">
              <a:extLst>
                <a:ext uri="{FF2B5EF4-FFF2-40B4-BE49-F238E27FC236}">
                  <a16:creationId xmlns:a16="http://schemas.microsoft.com/office/drawing/2014/main" id="{B44D5852-2BA9-3BAE-A1B5-4BEF525C4659}"/>
                </a:ext>
              </a:extLst>
            </p:cNvPr>
            <p:cNvSpPr/>
            <p:nvPr/>
          </p:nvSpPr>
          <p:spPr>
            <a:xfrm>
              <a:off x="2429221" y="3757735"/>
              <a:ext cx="568712" cy="567559"/>
            </a:xfrm>
            <a:custGeom>
              <a:avLst/>
              <a:gdLst/>
              <a:ahLst/>
              <a:cxnLst/>
              <a:rect l="l" t="t" r="r" b="b"/>
              <a:pathLst>
                <a:path w="15290" h="15259" fill="none" extrusionOk="0">
                  <a:moveTo>
                    <a:pt x="13861" y="5076"/>
                  </a:moveTo>
                  <a:cubicBezTo>
                    <a:pt x="15290" y="8511"/>
                    <a:pt x="13618" y="12432"/>
                    <a:pt x="10183" y="13830"/>
                  </a:cubicBezTo>
                  <a:cubicBezTo>
                    <a:pt x="6749" y="15259"/>
                    <a:pt x="2828" y="13618"/>
                    <a:pt x="1429" y="10152"/>
                  </a:cubicBezTo>
                  <a:cubicBezTo>
                    <a:pt x="1" y="6718"/>
                    <a:pt x="1673" y="2797"/>
                    <a:pt x="5107" y="1399"/>
                  </a:cubicBezTo>
                  <a:cubicBezTo>
                    <a:pt x="8542" y="0"/>
                    <a:pt x="12463" y="1642"/>
                    <a:pt x="13861" y="5076"/>
                  </a:cubicBezTo>
                  <a:close/>
                </a:path>
              </a:pathLst>
            </a:custGeom>
            <a:noFill/>
            <a:ln w="380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63" name="Google Shape;2473;p70">
              <a:extLst>
                <a:ext uri="{FF2B5EF4-FFF2-40B4-BE49-F238E27FC236}">
                  <a16:creationId xmlns:a16="http://schemas.microsoft.com/office/drawing/2014/main" id="{7B8C8F16-C584-07DA-E959-191FDC133964}"/>
                </a:ext>
              </a:extLst>
            </p:cNvPr>
            <p:cNvSpPr/>
            <p:nvPr/>
          </p:nvSpPr>
          <p:spPr>
            <a:xfrm>
              <a:off x="2399838" y="3727198"/>
              <a:ext cx="627517" cy="314335"/>
            </a:xfrm>
            <a:custGeom>
              <a:avLst/>
              <a:gdLst/>
              <a:ahLst/>
              <a:cxnLst/>
              <a:rect l="l" t="t" r="r" b="b"/>
              <a:pathLst>
                <a:path w="16871" h="8451" fill="none" extrusionOk="0">
                  <a:moveTo>
                    <a:pt x="1" y="8451"/>
                  </a:moveTo>
                  <a:cubicBezTo>
                    <a:pt x="1" y="3770"/>
                    <a:pt x="3770" y="1"/>
                    <a:pt x="8420" y="1"/>
                  </a:cubicBezTo>
                  <a:cubicBezTo>
                    <a:pt x="13101" y="1"/>
                    <a:pt x="16870" y="3770"/>
                    <a:pt x="16870" y="8451"/>
                  </a:cubicBez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52" name="Google Shape;2474;p70">
              <a:extLst>
                <a:ext uri="{FF2B5EF4-FFF2-40B4-BE49-F238E27FC236}">
                  <a16:creationId xmlns:a16="http://schemas.microsoft.com/office/drawing/2014/main" id="{D88B0747-DB99-4C50-9899-35B5B80FDBAB}"/>
                </a:ext>
              </a:extLst>
            </p:cNvPr>
            <p:cNvSpPr/>
            <p:nvPr/>
          </p:nvSpPr>
          <p:spPr>
            <a:xfrm>
              <a:off x="3906880" y="3727198"/>
              <a:ext cx="313182" cy="314335"/>
            </a:xfrm>
            <a:custGeom>
              <a:avLst/>
              <a:gdLst/>
              <a:ahLst/>
              <a:cxnLst/>
              <a:rect l="l" t="t" r="r" b="b"/>
              <a:pathLst>
                <a:path w="8420" h="8451" fill="none" extrusionOk="0">
                  <a:moveTo>
                    <a:pt x="0" y="8451"/>
                  </a:moveTo>
                  <a:cubicBezTo>
                    <a:pt x="0" y="3770"/>
                    <a:pt x="3739" y="1"/>
                    <a:pt x="8420" y="1"/>
                  </a:cubicBez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53" name="Google Shape;2475;p70">
              <a:extLst>
                <a:ext uri="{FF2B5EF4-FFF2-40B4-BE49-F238E27FC236}">
                  <a16:creationId xmlns:a16="http://schemas.microsoft.com/office/drawing/2014/main" id="{07521BAD-8C01-F41E-4547-467AB0CD711C}"/>
                </a:ext>
              </a:extLst>
            </p:cNvPr>
            <p:cNvSpPr/>
            <p:nvPr/>
          </p:nvSpPr>
          <p:spPr>
            <a:xfrm>
              <a:off x="3445595" y="3877575"/>
              <a:ext cx="67881" cy="163956"/>
            </a:xfrm>
            <a:custGeom>
              <a:avLst/>
              <a:gdLst/>
              <a:ahLst/>
              <a:cxnLst/>
              <a:rect l="l" t="t" r="r" b="b"/>
              <a:pathLst>
                <a:path w="1825" h="4408" fill="none" extrusionOk="0">
                  <a:moveTo>
                    <a:pt x="1824" y="0"/>
                  </a:moveTo>
                  <a:lnTo>
                    <a:pt x="1" y="440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54" name="Google Shape;2476;p70">
              <a:extLst>
                <a:ext uri="{FF2B5EF4-FFF2-40B4-BE49-F238E27FC236}">
                  <a16:creationId xmlns:a16="http://schemas.microsoft.com/office/drawing/2014/main" id="{B68B0D21-29AF-0EE9-D376-9F7B30FAE37C}"/>
                </a:ext>
              </a:extLst>
            </p:cNvPr>
            <p:cNvSpPr/>
            <p:nvPr/>
          </p:nvSpPr>
          <p:spPr>
            <a:xfrm>
              <a:off x="3462556" y="3866268"/>
              <a:ext cx="100650" cy="21499"/>
            </a:xfrm>
            <a:custGeom>
              <a:avLst/>
              <a:gdLst/>
              <a:ahLst/>
              <a:cxnLst/>
              <a:rect l="l" t="t" r="r" b="b"/>
              <a:pathLst>
                <a:path w="2706" h="578" extrusionOk="0">
                  <a:moveTo>
                    <a:pt x="1" y="0"/>
                  </a:moveTo>
                  <a:lnTo>
                    <a:pt x="1" y="578"/>
                  </a:lnTo>
                  <a:lnTo>
                    <a:pt x="2706" y="578"/>
                  </a:lnTo>
                  <a:lnTo>
                    <a:pt x="2706"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55" name="Google Shape;2477;p70">
              <a:extLst>
                <a:ext uri="{FF2B5EF4-FFF2-40B4-BE49-F238E27FC236}">
                  <a16:creationId xmlns:a16="http://schemas.microsoft.com/office/drawing/2014/main" id="{B52FD0A4-6BD2-5E82-571F-7BF75AB9558E}"/>
                </a:ext>
              </a:extLst>
            </p:cNvPr>
            <p:cNvSpPr/>
            <p:nvPr/>
          </p:nvSpPr>
          <p:spPr>
            <a:xfrm>
              <a:off x="3984877" y="3806348"/>
              <a:ext cx="469215" cy="470331"/>
            </a:xfrm>
            <a:custGeom>
              <a:avLst/>
              <a:gdLst/>
              <a:ahLst/>
              <a:cxnLst/>
              <a:rect l="l" t="t" r="r" b="b"/>
              <a:pathLst>
                <a:path w="12615" h="12645" fill="none" extrusionOk="0">
                  <a:moveTo>
                    <a:pt x="7630" y="730"/>
                  </a:moveTo>
                  <a:cubicBezTo>
                    <a:pt x="10700" y="1459"/>
                    <a:pt x="12615" y="4560"/>
                    <a:pt x="11885" y="7660"/>
                  </a:cubicBezTo>
                  <a:cubicBezTo>
                    <a:pt x="11156" y="10730"/>
                    <a:pt x="8055" y="12645"/>
                    <a:pt x="4985" y="11915"/>
                  </a:cubicBezTo>
                  <a:cubicBezTo>
                    <a:pt x="1885" y="11156"/>
                    <a:pt x="0" y="8086"/>
                    <a:pt x="730" y="4985"/>
                  </a:cubicBezTo>
                  <a:cubicBezTo>
                    <a:pt x="1459" y="1915"/>
                    <a:pt x="4529" y="0"/>
                    <a:pt x="7630" y="730"/>
                  </a:cubicBezTo>
                  <a:close/>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79" name="Google Shape;2478;p70">
              <a:extLst>
                <a:ext uri="{FF2B5EF4-FFF2-40B4-BE49-F238E27FC236}">
                  <a16:creationId xmlns:a16="http://schemas.microsoft.com/office/drawing/2014/main" id="{DA9F0E92-DB38-0A7B-3196-69D2DE20CC86}"/>
                </a:ext>
              </a:extLst>
            </p:cNvPr>
            <p:cNvSpPr/>
            <p:nvPr/>
          </p:nvSpPr>
          <p:spPr>
            <a:xfrm>
              <a:off x="3936264" y="3757735"/>
              <a:ext cx="567596" cy="567559"/>
            </a:xfrm>
            <a:custGeom>
              <a:avLst/>
              <a:gdLst/>
              <a:ahLst/>
              <a:cxnLst/>
              <a:rect l="l" t="t" r="r" b="b"/>
              <a:pathLst>
                <a:path w="15260" h="15259" fill="none" extrusionOk="0">
                  <a:moveTo>
                    <a:pt x="13861" y="5076"/>
                  </a:moveTo>
                  <a:cubicBezTo>
                    <a:pt x="15259" y="8511"/>
                    <a:pt x="13618" y="12432"/>
                    <a:pt x="10183" y="13861"/>
                  </a:cubicBezTo>
                  <a:cubicBezTo>
                    <a:pt x="6748" y="15259"/>
                    <a:pt x="2827" y="13618"/>
                    <a:pt x="1399" y="10183"/>
                  </a:cubicBezTo>
                  <a:cubicBezTo>
                    <a:pt x="0" y="6718"/>
                    <a:pt x="1642" y="2797"/>
                    <a:pt x="5076" y="1399"/>
                  </a:cubicBezTo>
                  <a:cubicBezTo>
                    <a:pt x="8511" y="0"/>
                    <a:pt x="12463" y="1642"/>
                    <a:pt x="13861" y="5076"/>
                  </a:cubicBezTo>
                  <a:close/>
                </a:path>
              </a:pathLst>
            </a:custGeom>
            <a:noFill/>
            <a:ln w="380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80" name="Google Shape;2479;p70">
              <a:extLst>
                <a:ext uri="{FF2B5EF4-FFF2-40B4-BE49-F238E27FC236}">
                  <a16:creationId xmlns:a16="http://schemas.microsoft.com/office/drawing/2014/main" id="{A3F0FFF8-B4DB-8F7F-02CD-3A574BD7F755}"/>
                </a:ext>
              </a:extLst>
            </p:cNvPr>
            <p:cNvSpPr/>
            <p:nvPr/>
          </p:nvSpPr>
          <p:spPr>
            <a:xfrm>
              <a:off x="4175944" y="3997415"/>
              <a:ext cx="88227" cy="88227"/>
            </a:xfrm>
            <a:custGeom>
              <a:avLst/>
              <a:gdLst/>
              <a:ahLst/>
              <a:cxnLst/>
              <a:rect l="l" t="t" r="r" b="b"/>
              <a:pathLst>
                <a:path w="2372" h="2372" extrusionOk="0">
                  <a:moveTo>
                    <a:pt x="1186" y="0"/>
                  </a:moveTo>
                  <a:cubicBezTo>
                    <a:pt x="547" y="0"/>
                    <a:pt x="0" y="517"/>
                    <a:pt x="0" y="1186"/>
                  </a:cubicBezTo>
                  <a:cubicBezTo>
                    <a:pt x="0" y="1824"/>
                    <a:pt x="547" y="2371"/>
                    <a:pt x="1186" y="2371"/>
                  </a:cubicBezTo>
                  <a:cubicBezTo>
                    <a:pt x="1824" y="2371"/>
                    <a:pt x="2371" y="1824"/>
                    <a:pt x="2371" y="1186"/>
                  </a:cubicBezTo>
                  <a:cubicBezTo>
                    <a:pt x="2371" y="547"/>
                    <a:pt x="1824" y="0"/>
                    <a:pt x="1186" y="0"/>
                  </a:cubicBezTo>
                  <a:close/>
                </a:path>
              </a:pathLst>
            </a:custGeom>
            <a:solidFill>
              <a:schemeClr val="accent4"/>
            </a:solidFill>
            <a:ln>
              <a:noFill/>
            </a:ln>
          </p:spPr>
          <p:txBody>
            <a:bodyPr spcFirstLastPara="1" wrap="square" lIns="121900" tIns="121900" rIns="121900" bIns="121900" anchor="ctr" anchorCtr="0">
              <a:noAutofit/>
            </a:bodyPr>
            <a:lstStyle/>
            <a:p>
              <a:endParaRPr sz="1867" dirty="0"/>
            </a:p>
          </p:txBody>
        </p:sp>
        <p:sp>
          <p:nvSpPr>
            <p:cNvPr id="1181" name="Google Shape;2480;p70">
              <a:extLst>
                <a:ext uri="{FF2B5EF4-FFF2-40B4-BE49-F238E27FC236}">
                  <a16:creationId xmlns:a16="http://schemas.microsoft.com/office/drawing/2014/main" id="{06150A29-1F29-E96F-3716-3CDA9026BD8A}"/>
                </a:ext>
              </a:extLst>
            </p:cNvPr>
            <p:cNvSpPr/>
            <p:nvPr/>
          </p:nvSpPr>
          <p:spPr>
            <a:xfrm>
              <a:off x="3469325" y="3003655"/>
              <a:ext cx="750744" cy="1037889"/>
            </a:xfrm>
            <a:custGeom>
              <a:avLst/>
              <a:gdLst/>
              <a:ahLst/>
              <a:cxnLst/>
              <a:rect l="l" t="t" r="r" b="b"/>
              <a:pathLst>
                <a:path w="20184" h="27904" fill="none" extrusionOk="0">
                  <a:moveTo>
                    <a:pt x="20184" y="27904"/>
                  </a:moveTo>
                  <a:lnTo>
                    <a:pt x="13527" y="21642"/>
                  </a:lnTo>
                  <a:cubicBezTo>
                    <a:pt x="12372" y="20518"/>
                    <a:pt x="11399" y="19150"/>
                    <a:pt x="10761" y="17691"/>
                  </a:cubicBezTo>
                  <a:lnTo>
                    <a:pt x="5624" y="5715"/>
                  </a:lnTo>
                  <a:cubicBezTo>
                    <a:pt x="5624" y="5715"/>
                    <a:pt x="7053" y="3952"/>
                    <a:pt x="6445" y="2432"/>
                  </a:cubicBezTo>
                  <a:cubicBezTo>
                    <a:pt x="5837" y="912"/>
                    <a:pt x="1642" y="1"/>
                    <a:pt x="1" y="2341"/>
                  </a:cubicBez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82" name="Google Shape;2481;p70">
              <a:extLst>
                <a:ext uri="{FF2B5EF4-FFF2-40B4-BE49-F238E27FC236}">
                  <a16:creationId xmlns:a16="http://schemas.microsoft.com/office/drawing/2014/main" id="{02604D4B-9D2A-9A9C-ECE3-E1ECD6CCADF0}"/>
                </a:ext>
              </a:extLst>
            </p:cNvPr>
            <p:cNvSpPr/>
            <p:nvPr/>
          </p:nvSpPr>
          <p:spPr>
            <a:xfrm>
              <a:off x="3173146" y="3649201"/>
              <a:ext cx="248760" cy="370871"/>
            </a:xfrm>
            <a:custGeom>
              <a:avLst/>
              <a:gdLst/>
              <a:ahLst/>
              <a:cxnLst/>
              <a:rect l="l" t="t" r="r" b="b"/>
              <a:pathLst>
                <a:path w="6688" h="9971" fill="none" extrusionOk="0">
                  <a:moveTo>
                    <a:pt x="6687" y="9970"/>
                  </a:moveTo>
                  <a:lnTo>
                    <a:pt x="0" y="0"/>
                  </a:ln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83" name="Google Shape;2482;p70">
              <a:extLst>
                <a:ext uri="{FF2B5EF4-FFF2-40B4-BE49-F238E27FC236}">
                  <a16:creationId xmlns:a16="http://schemas.microsoft.com/office/drawing/2014/main" id="{C09AD29B-2280-B084-024C-ED41143845FC}"/>
                </a:ext>
              </a:extLst>
            </p:cNvPr>
            <p:cNvSpPr/>
            <p:nvPr/>
          </p:nvSpPr>
          <p:spPr>
            <a:xfrm>
              <a:off x="3445595" y="3637894"/>
              <a:ext cx="413832" cy="393486"/>
            </a:xfrm>
            <a:custGeom>
              <a:avLst/>
              <a:gdLst/>
              <a:ahLst/>
              <a:cxnLst/>
              <a:rect l="l" t="t" r="r" b="b"/>
              <a:pathLst>
                <a:path w="11126" h="10579" fill="none" extrusionOk="0">
                  <a:moveTo>
                    <a:pt x="11125" y="0"/>
                  </a:moveTo>
                  <a:lnTo>
                    <a:pt x="1" y="10578"/>
                  </a:ln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84" name="Google Shape;2483;p70">
              <a:extLst>
                <a:ext uri="{FF2B5EF4-FFF2-40B4-BE49-F238E27FC236}">
                  <a16:creationId xmlns:a16="http://schemas.microsoft.com/office/drawing/2014/main" id="{546B3710-9EBF-4B29-A34B-DFC830D3BA85}"/>
                </a:ext>
              </a:extLst>
            </p:cNvPr>
            <p:cNvSpPr/>
            <p:nvPr/>
          </p:nvSpPr>
          <p:spPr>
            <a:xfrm>
              <a:off x="2711861" y="3533899"/>
              <a:ext cx="1102348" cy="496330"/>
            </a:xfrm>
            <a:custGeom>
              <a:avLst/>
              <a:gdLst/>
              <a:ahLst/>
              <a:cxnLst/>
              <a:rect l="l" t="t" r="r" b="b"/>
              <a:pathLst>
                <a:path w="29637" h="13344" fill="none" extrusionOk="0">
                  <a:moveTo>
                    <a:pt x="29637" y="0"/>
                  </a:moveTo>
                  <a:cubicBezTo>
                    <a:pt x="25746" y="4620"/>
                    <a:pt x="17296" y="3799"/>
                    <a:pt x="13497" y="4803"/>
                  </a:cubicBezTo>
                  <a:cubicBezTo>
                    <a:pt x="13497" y="4803"/>
                    <a:pt x="4074" y="7721"/>
                    <a:pt x="1" y="13344"/>
                  </a:cubicBezTo>
                  <a:lnTo>
                    <a:pt x="18785" y="13344"/>
                  </a:lnTo>
                </a:path>
              </a:pathLst>
            </a:custGeom>
            <a:noFill/>
            <a:ln w="190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85" name="Google Shape;2484;p70">
              <a:extLst>
                <a:ext uri="{FF2B5EF4-FFF2-40B4-BE49-F238E27FC236}">
                  <a16:creationId xmlns:a16="http://schemas.microsoft.com/office/drawing/2014/main" id="{E2AA9D5A-4C06-7220-E8FA-003E797BCAE4}"/>
                </a:ext>
              </a:extLst>
            </p:cNvPr>
            <p:cNvSpPr/>
            <p:nvPr/>
          </p:nvSpPr>
          <p:spPr>
            <a:xfrm>
              <a:off x="3337062" y="4197521"/>
              <a:ext cx="99534" cy="21499"/>
            </a:xfrm>
            <a:custGeom>
              <a:avLst/>
              <a:gdLst/>
              <a:ahLst/>
              <a:cxnLst/>
              <a:rect l="l" t="t" r="r" b="b"/>
              <a:pathLst>
                <a:path w="2676" h="578" extrusionOk="0">
                  <a:moveTo>
                    <a:pt x="1" y="0"/>
                  </a:moveTo>
                  <a:lnTo>
                    <a:pt x="1" y="578"/>
                  </a:lnTo>
                  <a:lnTo>
                    <a:pt x="2675" y="578"/>
                  </a:lnTo>
                  <a:lnTo>
                    <a:pt x="267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86" name="Google Shape;2485;p70">
              <a:extLst>
                <a:ext uri="{FF2B5EF4-FFF2-40B4-BE49-F238E27FC236}">
                  <a16:creationId xmlns:a16="http://schemas.microsoft.com/office/drawing/2014/main" id="{69CAE620-8F21-7476-8FB6-6AA18F1EFA9A}"/>
                </a:ext>
              </a:extLst>
            </p:cNvPr>
            <p:cNvSpPr/>
            <p:nvPr/>
          </p:nvSpPr>
          <p:spPr>
            <a:xfrm>
              <a:off x="2713014" y="3958956"/>
              <a:ext cx="724707" cy="166224"/>
            </a:xfrm>
            <a:custGeom>
              <a:avLst/>
              <a:gdLst/>
              <a:ahLst/>
              <a:cxnLst/>
              <a:rect l="l" t="t" r="r" b="b"/>
              <a:pathLst>
                <a:path w="19484" h="4469" fill="none" extrusionOk="0">
                  <a:moveTo>
                    <a:pt x="19210" y="1"/>
                  </a:moveTo>
                  <a:lnTo>
                    <a:pt x="0" y="1308"/>
                  </a:lnTo>
                  <a:lnTo>
                    <a:pt x="0" y="3101"/>
                  </a:lnTo>
                  <a:lnTo>
                    <a:pt x="19484" y="4469"/>
                  </a:lnTo>
                </a:path>
              </a:pathLst>
            </a:custGeom>
            <a:no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87" name="Google Shape;2486;p70">
              <a:extLst>
                <a:ext uri="{FF2B5EF4-FFF2-40B4-BE49-F238E27FC236}">
                  <a16:creationId xmlns:a16="http://schemas.microsoft.com/office/drawing/2014/main" id="{86E40F1A-C530-F45A-CEEC-04E2A8FB331F}"/>
                </a:ext>
              </a:extLst>
            </p:cNvPr>
            <p:cNvSpPr/>
            <p:nvPr/>
          </p:nvSpPr>
          <p:spPr>
            <a:xfrm>
              <a:off x="3349522" y="3945418"/>
              <a:ext cx="192224" cy="192224"/>
            </a:xfrm>
            <a:custGeom>
              <a:avLst/>
              <a:gdLst/>
              <a:ahLst/>
              <a:cxnLst/>
              <a:rect l="l" t="t" r="r" b="b"/>
              <a:pathLst>
                <a:path w="5168" h="5168" extrusionOk="0">
                  <a:moveTo>
                    <a:pt x="2584" y="0"/>
                  </a:moveTo>
                  <a:cubicBezTo>
                    <a:pt x="1155" y="30"/>
                    <a:pt x="0" y="1155"/>
                    <a:pt x="0" y="2584"/>
                  </a:cubicBezTo>
                  <a:cubicBezTo>
                    <a:pt x="0" y="3982"/>
                    <a:pt x="1155" y="5167"/>
                    <a:pt x="2584" y="5167"/>
                  </a:cubicBezTo>
                  <a:cubicBezTo>
                    <a:pt x="3982" y="5167"/>
                    <a:pt x="5167" y="4012"/>
                    <a:pt x="5167" y="2584"/>
                  </a:cubicBezTo>
                  <a:cubicBezTo>
                    <a:pt x="5167" y="1125"/>
                    <a:pt x="4043" y="0"/>
                    <a:pt x="2584" y="0"/>
                  </a:cubicBezTo>
                  <a:close/>
                </a:path>
              </a:pathLst>
            </a:custGeom>
            <a:solidFill>
              <a:schemeClr val="accent4"/>
            </a:solidFill>
            <a:ln>
              <a:noFill/>
            </a:ln>
          </p:spPr>
          <p:txBody>
            <a:bodyPr spcFirstLastPara="1" wrap="square" lIns="121900" tIns="121900" rIns="121900" bIns="121900" anchor="ctr" anchorCtr="0">
              <a:noAutofit/>
            </a:bodyPr>
            <a:lstStyle/>
            <a:p>
              <a:endParaRPr sz="1867" dirty="0"/>
            </a:p>
          </p:txBody>
        </p:sp>
        <p:sp>
          <p:nvSpPr>
            <p:cNvPr id="1188" name="Google Shape;2487;p70">
              <a:extLst>
                <a:ext uri="{FF2B5EF4-FFF2-40B4-BE49-F238E27FC236}">
                  <a16:creationId xmlns:a16="http://schemas.microsoft.com/office/drawing/2014/main" id="{309D893E-409D-745C-36EF-988861FCE958}"/>
                </a:ext>
              </a:extLst>
            </p:cNvPr>
            <p:cNvSpPr/>
            <p:nvPr/>
          </p:nvSpPr>
          <p:spPr>
            <a:xfrm>
              <a:off x="2670055" y="3997415"/>
              <a:ext cx="87073" cy="88227"/>
            </a:xfrm>
            <a:custGeom>
              <a:avLst/>
              <a:gdLst/>
              <a:ahLst/>
              <a:cxnLst/>
              <a:rect l="l" t="t" r="r" b="b"/>
              <a:pathLst>
                <a:path w="2341" h="2372" extrusionOk="0">
                  <a:moveTo>
                    <a:pt x="1186" y="0"/>
                  </a:moveTo>
                  <a:cubicBezTo>
                    <a:pt x="517" y="0"/>
                    <a:pt x="0" y="517"/>
                    <a:pt x="0" y="1186"/>
                  </a:cubicBezTo>
                  <a:cubicBezTo>
                    <a:pt x="0" y="1824"/>
                    <a:pt x="517" y="2371"/>
                    <a:pt x="1186" y="2371"/>
                  </a:cubicBezTo>
                  <a:cubicBezTo>
                    <a:pt x="1824" y="2371"/>
                    <a:pt x="2341" y="1824"/>
                    <a:pt x="2341" y="1186"/>
                  </a:cubicBezTo>
                  <a:cubicBezTo>
                    <a:pt x="2341" y="547"/>
                    <a:pt x="1824" y="0"/>
                    <a:pt x="1186"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89" name="Google Shape;2488;p70">
              <a:extLst>
                <a:ext uri="{FF2B5EF4-FFF2-40B4-BE49-F238E27FC236}">
                  <a16:creationId xmlns:a16="http://schemas.microsoft.com/office/drawing/2014/main" id="{2366933D-7F84-85AE-E46D-91EFBBB07D75}"/>
                </a:ext>
              </a:extLst>
            </p:cNvPr>
            <p:cNvSpPr/>
            <p:nvPr/>
          </p:nvSpPr>
          <p:spPr>
            <a:xfrm>
              <a:off x="3376637" y="4042644"/>
              <a:ext cx="68997" cy="165071"/>
            </a:xfrm>
            <a:custGeom>
              <a:avLst/>
              <a:gdLst/>
              <a:ahLst/>
              <a:cxnLst/>
              <a:rect l="l" t="t" r="r" b="b"/>
              <a:pathLst>
                <a:path w="1855" h="4438" fill="none" extrusionOk="0">
                  <a:moveTo>
                    <a:pt x="1855" y="0"/>
                  </a:moveTo>
                  <a:lnTo>
                    <a:pt x="1" y="443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90" name="Google Shape;2489;p70">
              <a:extLst>
                <a:ext uri="{FF2B5EF4-FFF2-40B4-BE49-F238E27FC236}">
                  <a16:creationId xmlns:a16="http://schemas.microsoft.com/office/drawing/2014/main" id="{1714B612-A968-D46E-BA6A-93060C40D3D7}"/>
                </a:ext>
              </a:extLst>
            </p:cNvPr>
            <p:cNvSpPr/>
            <p:nvPr/>
          </p:nvSpPr>
          <p:spPr>
            <a:xfrm>
              <a:off x="2981632" y="3590137"/>
              <a:ext cx="307751" cy="86664"/>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1191" name="Google Shape;2397;p69">
            <a:extLst>
              <a:ext uri="{FF2B5EF4-FFF2-40B4-BE49-F238E27FC236}">
                <a16:creationId xmlns:a16="http://schemas.microsoft.com/office/drawing/2014/main" id="{479476D8-DFA8-6905-355F-8D54E4C99281}"/>
              </a:ext>
            </a:extLst>
          </p:cNvPr>
          <p:cNvGrpSpPr/>
          <p:nvPr/>
        </p:nvGrpSpPr>
        <p:grpSpPr>
          <a:xfrm>
            <a:off x="5528179" y="3929816"/>
            <a:ext cx="716391" cy="699265"/>
            <a:chOff x="1682750" y="4226000"/>
            <a:chExt cx="630625" cy="615550"/>
          </a:xfrm>
        </p:grpSpPr>
        <p:sp>
          <p:nvSpPr>
            <p:cNvPr id="1192" name="Google Shape;2398;p69">
              <a:extLst>
                <a:ext uri="{FF2B5EF4-FFF2-40B4-BE49-F238E27FC236}">
                  <a16:creationId xmlns:a16="http://schemas.microsoft.com/office/drawing/2014/main" id="{044006C5-B929-9E8B-5BD6-0C7FC20F9CC5}"/>
                </a:ext>
              </a:extLst>
            </p:cNvPr>
            <p:cNvSpPr/>
            <p:nvPr/>
          </p:nvSpPr>
          <p:spPr>
            <a:xfrm>
              <a:off x="1767025" y="4302700"/>
              <a:ext cx="546350" cy="538850"/>
            </a:xfrm>
            <a:custGeom>
              <a:avLst/>
              <a:gdLst/>
              <a:ahLst/>
              <a:cxnLst/>
              <a:rect l="l" t="t" r="r" b="b"/>
              <a:pathLst>
                <a:path w="21854" h="21554" extrusionOk="0">
                  <a:moveTo>
                    <a:pt x="20657" y="0"/>
                  </a:moveTo>
                  <a:lnTo>
                    <a:pt x="17806" y="2851"/>
                  </a:lnTo>
                  <a:cubicBezTo>
                    <a:pt x="17505" y="3151"/>
                    <a:pt x="17113" y="3300"/>
                    <a:pt x="16722" y="3300"/>
                  </a:cubicBezTo>
                  <a:cubicBezTo>
                    <a:pt x="16329" y="3300"/>
                    <a:pt x="15937" y="3150"/>
                    <a:pt x="15636" y="2851"/>
                  </a:cubicBezTo>
                  <a:lnTo>
                    <a:pt x="9246" y="8184"/>
                  </a:lnTo>
                  <a:lnTo>
                    <a:pt x="2851" y="15633"/>
                  </a:lnTo>
                  <a:cubicBezTo>
                    <a:pt x="3455" y="16237"/>
                    <a:pt x="3455" y="17202"/>
                    <a:pt x="2851" y="17803"/>
                  </a:cubicBezTo>
                  <a:lnTo>
                    <a:pt x="0" y="20654"/>
                  </a:lnTo>
                  <a:cubicBezTo>
                    <a:pt x="598" y="21254"/>
                    <a:pt x="1382" y="21554"/>
                    <a:pt x="2166" y="21554"/>
                  </a:cubicBezTo>
                  <a:cubicBezTo>
                    <a:pt x="2950" y="21554"/>
                    <a:pt x="3734" y="21254"/>
                    <a:pt x="4332" y="20654"/>
                  </a:cubicBezTo>
                  <a:lnTo>
                    <a:pt x="5021" y="19969"/>
                  </a:lnTo>
                  <a:cubicBezTo>
                    <a:pt x="6437" y="18553"/>
                    <a:pt x="6733" y="16441"/>
                    <a:pt x="5921" y="14736"/>
                  </a:cubicBezTo>
                  <a:lnTo>
                    <a:pt x="14740" y="5914"/>
                  </a:lnTo>
                  <a:cubicBezTo>
                    <a:pt x="15364" y="6211"/>
                    <a:pt x="16043" y="6359"/>
                    <a:pt x="16722" y="6359"/>
                  </a:cubicBezTo>
                  <a:cubicBezTo>
                    <a:pt x="17899" y="6359"/>
                    <a:pt x="19077" y="5912"/>
                    <a:pt x="19972" y="5013"/>
                  </a:cubicBezTo>
                  <a:lnTo>
                    <a:pt x="20661" y="4329"/>
                  </a:lnTo>
                  <a:cubicBezTo>
                    <a:pt x="21854" y="3136"/>
                    <a:pt x="21854" y="1197"/>
                    <a:pt x="2065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193" name="Google Shape;2399;p69">
              <a:extLst>
                <a:ext uri="{FF2B5EF4-FFF2-40B4-BE49-F238E27FC236}">
                  <a16:creationId xmlns:a16="http://schemas.microsoft.com/office/drawing/2014/main" id="{ED5D6904-08B9-4932-A321-0E5330BC73B8}"/>
                </a:ext>
              </a:extLst>
            </p:cNvPr>
            <p:cNvSpPr/>
            <p:nvPr/>
          </p:nvSpPr>
          <p:spPr>
            <a:xfrm>
              <a:off x="1682750" y="4226000"/>
              <a:ext cx="546475" cy="538900"/>
            </a:xfrm>
            <a:custGeom>
              <a:avLst/>
              <a:gdLst/>
              <a:ahLst/>
              <a:cxnLst/>
              <a:rect l="l" t="t" r="r" b="b"/>
              <a:pathLst>
                <a:path w="21859" h="21556" extrusionOk="0">
                  <a:moveTo>
                    <a:pt x="19692" y="1"/>
                  </a:moveTo>
                  <a:cubicBezTo>
                    <a:pt x="18908" y="1"/>
                    <a:pt x="18124" y="300"/>
                    <a:pt x="17526" y="898"/>
                  </a:cubicBezTo>
                  <a:lnTo>
                    <a:pt x="16880" y="1541"/>
                  </a:lnTo>
                  <a:cubicBezTo>
                    <a:pt x="15464" y="2960"/>
                    <a:pt x="15129" y="5092"/>
                    <a:pt x="15945" y="6812"/>
                  </a:cubicBezTo>
                  <a:lnTo>
                    <a:pt x="7115" y="15638"/>
                  </a:lnTo>
                  <a:cubicBezTo>
                    <a:pt x="6497" y="15347"/>
                    <a:pt x="5827" y="15203"/>
                    <a:pt x="5157" y="15203"/>
                  </a:cubicBezTo>
                  <a:cubicBezTo>
                    <a:pt x="3956" y="15203"/>
                    <a:pt x="2752" y="15666"/>
                    <a:pt x="1844" y="16577"/>
                  </a:cubicBezTo>
                  <a:lnTo>
                    <a:pt x="1197" y="17219"/>
                  </a:lnTo>
                  <a:cubicBezTo>
                    <a:pt x="1" y="18420"/>
                    <a:pt x="1" y="20355"/>
                    <a:pt x="1197" y="21555"/>
                  </a:cubicBezTo>
                  <a:lnTo>
                    <a:pt x="4029" y="18720"/>
                  </a:lnTo>
                  <a:cubicBezTo>
                    <a:pt x="4336" y="18415"/>
                    <a:pt x="4742" y="18258"/>
                    <a:pt x="5147" y="18258"/>
                  </a:cubicBezTo>
                  <a:cubicBezTo>
                    <a:pt x="5523" y="18258"/>
                    <a:pt x="5898" y="18394"/>
                    <a:pt x="6191" y="18670"/>
                  </a:cubicBezTo>
                  <a:lnTo>
                    <a:pt x="6218" y="18697"/>
                  </a:lnTo>
                  <a:lnTo>
                    <a:pt x="19003" y="5915"/>
                  </a:lnTo>
                  <a:cubicBezTo>
                    <a:pt x="18992" y="5908"/>
                    <a:pt x="18984" y="5900"/>
                    <a:pt x="18973" y="5888"/>
                  </a:cubicBezTo>
                  <a:cubicBezTo>
                    <a:pt x="18399" y="5284"/>
                    <a:pt x="18434" y="4322"/>
                    <a:pt x="19026" y="3730"/>
                  </a:cubicBezTo>
                  <a:lnTo>
                    <a:pt x="21858" y="898"/>
                  </a:lnTo>
                  <a:cubicBezTo>
                    <a:pt x="21260" y="300"/>
                    <a:pt x="20476" y="1"/>
                    <a:pt x="19692"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1194" name="Google Shape;2412;p69">
            <a:extLst>
              <a:ext uri="{FF2B5EF4-FFF2-40B4-BE49-F238E27FC236}">
                <a16:creationId xmlns:a16="http://schemas.microsoft.com/office/drawing/2014/main" id="{78B04E8D-B1B2-5558-FA30-872F938FD323}"/>
              </a:ext>
            </a:extLst>
          </p:cNvPr>
          <p:cNvGrpSpPr/>
          <p:nvPr/>
        </p:nvGrpSpPr>
        <p:grpSpPr>
          <a:xfrm>
            <a:off x="7067574" y="3956336"/>
            <a:ext cx="688508" cy="699351"/>
            <a:chOff x="4046056" y="4071214"/>
            <a:chExt cx="516381" cy="524513"/>
          </a:xfrm>
        </p:grpSpPr>
        <p:sp>
          <p:nvSpPr>
            <p:cNvPr id="1195" name="Google Shape;2413;p69">
              <a:extLst>
                <a:ext uri="{FF2B5EF4-FFF2-40B4-BE49-F238E27FC236}">
                  <a16:creationId xmlns:a16="http://schemas.microsoft.com/office/drawing/2014/main" id="{28F7D1B5-FC0C-2C94-EB13-5010852D23D8}"/>
                </a:ext>
              </a:extLst>
            </p:cNvPr>
            <p:cNvSpPr/>
            <p:nvPr/>
          </p:nvSpPr>
          <p:spPr>
            <a:xfrm>
              <a:off x="4279700" y="4071214"/>
              <a:ext cx="282736" cy="524513"/>
            </a:xfrm>
            <a:custGeom>
              <a:avLst/>
              <a:gdLst/>
              <a:ahLst/>
              <a:cxnLst/>
              <a:rect l="l" t="t" r="r" b="b"/>
              <a:pathLst>
                <a:path w="13274" h="24625" extrusionOk="0">
                  <a:moveTo>
                    <a:pt x="962" y="1"/>
                  </a:moveTo>
                  <a:lnTo>
                    <a:pt x="0" y="12313"/>
                  </a:lnTo>
                  <a:lnTo>
                    <a:pt x="962" y="24625"/>
                  </a:lnTo>
                  <a:lnTo>
                    <a:pt x="1681" y="24625"/>
                  </a:lnTo>
                  <a:lnTo>
                    <a:pt x="1681" y="23155"/>
                  </a:lnTo>
                  <a:cubicBezTo>
                    <a:pt x="1912" y="23143"/>
                    <a:pt x="2143" y="23117"/>
                    <a:pt x="2370" y="23090"/>
                  </a:cubicBezTo>
                  <a:lnTo>
                    <a:pt x="2655" y="24529"/>
                  </a:lnTo>
                  <a:lnTo>
                    <a:pt x="4067" y="24244"/>
                  </a:lnTo>
                  <a:lnTo>
                    <a:pt x="3786" y="22805"/>
                  </a:lnTo>
                  <a:cubicBezTo>
                    <a:pt x="4005" y="22747"/>
                    <a:pt x="4229" y="22682"/>
                    <a:pt x="4444" y="22605"/>
                  </a:cubicBezTo>
                  <a:lnTo>
                    <a:pt x="5006" y="23959"/>
                  </a:lnTo>
                  <a:lnTo>
                    <a:pt x="6337" y="23405"/>
                  </a:lnTo>
                  <a:lnTo>
                    <a:pt x="5775" y="22051"/>
                  </a:lnTo>
                  <a:cubicBezTo>
                    <a:pt x="5983" y="21951"/>
                    <a:pt x="6183" y="21839"/>
                    <a:pt x="6383" y="21724"/>
                  </a:cubicBezTo>
                  <a:lnTo>
                    <a:pt x="7199" y="22943"/>
                  </a:lnTo>
                  <a:lnTo>
                    <a:pt x="8395" y="22143"/>
                  </a:lnTo>
                  <a:lnTo>
                    <a:pt x="7580" y="20920"/>
                  </a:lnTo>
                  <a:cubicBezTo>
                    <a:pt x="7761" y="20781"/>
                    <a:pt x="7941" y="20635"/>
                    <a:pt x="8114" y="20481"/>
                  </a:cubicBezTo>
                  <a:lnTo>
                    <a:pt x="9153" y="21520"/>
                  </a:lnTo>
                  <a:lnTo>
                    <a:pt x="10173" y="20500"/>
                  </a:lnTo>
                  <a:lnTo>
                    <a:pt x="9134" y="19461"/>
                  </a:lnTo>
                  <a:cubicBezTo>
                    <a:pt x="9280" y="19288"/>
                    <a:pt x="9430" y="19111"/>
                    <a:pt x="9569" y="18930"/>
                  </a:cubicBezTo>
                  <a:lnTo>
                    <a:pt x="10792" y="19746"/>
                  </a:lnTo>
                  <a:lnTo>
                    <a:pt x="11596" y="18550"/>
                  </a:lnTo>
                  <a:lnTo>
                    <a:pt x="10373" y="17730"/>
                  </a:lnTo>
                  <a:cubicBezTo>
                    <a:pt x="10488" y="17534"/>
                    <a:pt x="10596" y="17326"/>
                    <a:pt x="10700" y="17126"/>
                  </a:cubicBezTo>
                  <a:lnTo>
                    <a:pt x="12058" y="17688"/>
                  </a:lnTo>
                  <a:lnTo>
                    <a:pt x="12608" y="16357"/>
                  </a:lnTo>
                  <a:lnTo>
                    <a:pt x="11254" y="15795"/>
                  </a:lnTo>
                  <a:cubicBezTo>
                    <a:pt x="11327" y="15575"/>
                    <a:pt x="11393" y="15356"/>
                    <a:pt x="11454" y="15133"/>
                  </a:cubicBezTo>
                  <a:lnTo>
                    <a:pt x="12893" y="15418"/>
                  </a:lnTo>
                  <a:lnTo>
                    <a:pt x="13178" y="14006"/>
                  </a:lnTo>
                  <a:lnTo>
                    <a:pt x="11739" y="13721"/>
                  </a:lnTo>
                  <a:cubicBezTo>
                    <a:pt x="11770" y="13494"/>
                    <a:pt x="11793" y="13263"/>
                    <a:pt x="11808" y="13032"/>
                  </a:cubicBezTo>
                  <a:lnTo>
                    <a:pt x="13274" y="13032"/>
                  </a:lnTo>
                  <a:lnTo>
                    <a:pt x="13274" y="11589"/>
                  </a:lnTo>
                  <a:lnTo>
                    <a:pt x="11808" y="11589"/>
                  </a:lnTo>
                  <a:cubicBezTo>
                    <a:pt x="11793" y="11359"/>
                    <a:pt x="11770" y="11128"/>
                    <a:pt x="11739" y="10901"/>
                  </a:cubicBezTo>
                  <a:lnTo>
                    <a:pt x="13178" y="10620"/>
                  </a:lnTo>
                  <a:lnTo>
                    <a:pt x="12893" y="9204"/>
                  </a:lnTo>
                  <a:lnTo>
                    <a:pt x="11454" y="9489"/>
                  </a:lnTo>
                  <a:cubicBezTo>
                    <a:pt x="11396" y="9266"/>
                    <a:pt x="11331" y="9046"/>
                    <a:pt x="11254" y="8831"/>
                  </a:cubicBezTo>
                  <a:lnTo>
                    <a:pt x="12608" y="8265"/>
                  </a:lnTo>
                  <a:lnTo>
                    <a:pt x="12058" y="6934"/>
                  </a:lnTo>
                  <a:lnTo>
                    <a:pt x="10700" y="7496"/>
                  </a:lnTo>
                  <a:cubicBezTo>
                    <a:pt x="10600" y="7292"/>
                    <a:pt x="10488" y="7088"/>
                    <a:pt x="10373" y="6892"/>
                  </a:cubicBezTo>
                  <a:lnTo>
                    <a:pt x="11596" y="6072"/>
                  </a:lnTo>
                  <a:lnTo>
                    <a:pt x="10792" y="4876"/>
                  </a:lnTo>
                  <a:lnTo>
                    <a:pt x="9569" y="5695"/>
                  </a:lnTo>
                  <a:cubicBezTo>
                    <a:pt x="9430" y="5510"/>
                    <a:pt x="9288" y="5333"/>
                    <a:pt x="9134" y="5160"/>
                  </a:cubicBezTo>
                  <a:lnTo>
                    <a:pt x="10173" y="4121"/>
                  </a:lnTo>
                  <a:lnTo>
                    <a:pt x="9153" y="3102"/>
                  </a:lnTo>
                  <a:lnTo>
                    <a:pt x="8114" y="4141"/>
                  </a:lnTo>
                  <a:cubicBezTo>
                    <a:pt x="7941" y="3991"/>
                    <a:pt x="7761" y="3841"/>
                    <a:pt x="7580" y="3702"/>
                  </a:cubicBezTo>
                  <a:lnTo>
                    <a:pt x="8395" y="2482"/>
                  </a:lnTo>
                  <a:lnTo>
                    <a:pt x="7199" y="1678"/>
                  </a:lnTo>
                  <a:lnTo>
                    <a:pt x="6383" y="2898"/>
                  </a:lnTo>
                  <a:cubicBezTo>
                    <a:pt x="6183" y="2783"/>
                    <a:pt x="5979" y="2679"/>
                    <a:pt x="5775" y="2571"/>
                  </a:cubicBezTo>
                  <a:lnTo>
                    <a:pt x="6337" y="1217"/>
                  </a:lnTo>
                  <a:lnTo>
                    <a:pt x="5006" y="663"/>
                  </a:lnTo>
                  <a:lnTo>
                    <a:pt x="4444" y="2021"/>
                  </a:lnTo>
                  <a:cubicBezTo>
                    <a:pt x="4229" y="1948"/>
                    <a:pt x="4005" y="1878"/>
                    <a:pt x="3786" y="1817"/>
                  </a:cubicBezTo>
                  <a:lnTo>
                    <a:pt x="4067" y="378"/>
                  </a:lnTo>
                  <a:lnTo>
                    <a:pt x="2655" y="97"/>
                  </a:lnTo>
                  <a:lnTo>
                    <a:pt x="2370" y="1532"/>
                  </a:lnTo>
                  <a:cubicBezTo>
                    <a:pt x="2143" y="1505"/>
                    <a:pt x="1912" y="1482"/>
                    <a:pt x="1681" y="1467"/>
                  </a:cubicBezTo>
                  <a:lnTo>
                    <a:pt x="1681"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196" name="Google Shape;2414;p69">
              <a:extLst>
                <a:ext uri="{FF2B5EF4-FFF2-40B4-BE49-F238E27FC236}">
                  <a16:creationId xmlns:a16="http://schemas.microsoft.com/office/drawing/2014/main" id="{8D10AA8D-D14C-58A7-2CC3-E2ED9EE20FEC}"/>
                </a:ext>
              </a:extLst>
            </p:cNvPr>
            <p:cNvSpPr/>
            <p:nvPr/>
          </p:nvSpPr>
          <p:spPr>
            <a:xfrm>
              <a:off x="4046056" y="4071214"/>
              <a:ext cx="262267" cy="524513"/>
            </a:xfrm>
            <a:custGeom>
              <a:avLst/>
              <a:gdLst/>
              <a:ahLst/>
              <a:cxnLst/>
              <a:rect l="l" t="t" r="r" b="b"/>
              <a:pathLst>
                <a:path w="12313" h="24625" extrusionOk="0">
                  <a:moveTo>
                    <a:pt x="11590" y="1"/>
                  </a:moveTo>
                  <a:lnTo>
                    <a:pt x="11590" y="5"/>
                  </a:lnTo>
                  <a:lnTo>
                    <a:pt x="11590" y="1471"/>
                  </a:lnTo>
                  <a:cubicBezTo>
                    <a:pt x="11359" y="1486"/>
                    <a:pt x="11128" y="1509"/>
                    <a:pt x="10905" y="1536"/>
                  </a:cubicBezTo>
                  <a:lnTo>
                    <a:pt x="10620" y="101"/>
                  </a:lnTo>
                  <a:lnTo>
                    <a:pt x="9204" y="382"/>
                  </a:lnTo>
                  <a:lnTo>
                    <a:pt x="9489" y="1821"/>
                  </a:lnTo>
                  <a:cubicBezTo>
                    <a:pt x="9270" y="1879"/>
                    <a:pt x="9046" y="1948"/>
                    <a:pt x="8831" y="2025"/>
                  </a:cubicBezTo>
                  <a:lnTo>
                    <a:pt x="8269" y="667"/>
                  </a:lnTo>
                  <a:lnTo>
                    <a:pt x="6934" y="1221"/>
                  </a:lnTo>
                  <a:lnTo>
                    <a:pt x="7500" y="2575"/>
                  </a:lnTo>
                  <a:cubicBezTo>
                    <a:pt x="7292" y="2679"/>
                    <a:pt x="7088" y="2787"/>
                    <a:pt x="6892" y="2902"/>
                  </a:cubicBezTo>
                  <a:lnTo>
                    <a:pt x="6076" y="1682"/>
                  </a:lnTo>
                  <a:lnTo>
                    <a:pt x="4876" y="2486"/>
                  </a:lnTo>
                  <a:lnTo>
                    <a:pt x="5695" y="3706"/>
                  </a:lnTo>
                  <a:cubicBezTo>
                    <a:pt x="5511" y="3845"/>
                    <a:pt x="5334" y="3991"/>
                    <a:pt x="5160" y="4145"/>
                  </a:cubicBezTo>
                  <a:lnTo>
                    <a:pt x="4122" y="3106"/>
                  </a:lnTo>
                  <a:lnTo>
                    <a:pt x="3102" y="4125"/>
                  </a:lnTo>
                  <a:lnTo>
                    <a:pt x="4141" y="5164"/>
                  </a:lnTo>
                  <a:cubicBezTo>
                    <a:pt x="3991" y="5337"/>
                    <a:pt x="3845" y="5514"/>
                    <a:pt x="3702" y="5695"/>
                  </a:cubicBezTo>
                  <a:lnTo>
                    <a:pt x="2483" y="4880"/>
                  </a:lnTo>
                  <a:lnTo>
                    <a:pt x="1678" y="6076"/>
                  </a:lnTo>
                  <a:lnTo>
                    <a:pt x="2902" y="6896"/>
                  </a:lnTo>
                  <a:cubicBezTo>
                    <a:pt x="2787" y="7092"/>
                    <a:pt x="2679" y="7300"/>
                    <a:pt x="2575" y="7500"/>
                  </a:cubicBezTo>
                  <a:lnTo>
                    <a:pt x="1217" y="6938"/>
                  </a:lnTo>
                  <a:lnTo>
                    <a:pt x="663" y="8269"/>
                  </a:lnTo>
                  <a:lnTo>
                    <a:pt x="2021" y="8831"/>
                  </a:lnTo>
                  <a:cubicBezTo>
                    <a:pt x="1948" y="9050"/>
                    <a:pt x="1882" y="9270"/>
                    <a:pt x="1817" y="9493"/>
                  </a:cubicBezTo>
                  <a:lnTo>
                    <a:pt x="382" y="9208"/>
                  </a:lnTo>
                  <a:lnTo>
                    <a:pt x="97" y="10620"/>
                  </a:lnTo>
                  <a:lnTo>
                    <a:pt x="1536" y="10905"/>
                  </a:lnTo>
                  <a:cubicBezTo>
                    <a:pt x="1505" y="11132"/>
                    <a:pt x="1482" y="11363"/>
                    <a:pt x="1467" y="11593"/>
                  </a:cubicBezTo>
                  <a:lnTo>
                    <a:pt x="1" y="11593"/>
                  </a:lnTo>
                  <a:lnTo>
                    <a:pt x="1" y="13036"/>
                  </a:lnTo>
                  <a:lnTo>
                    <a:pt x="1467" y="13036"/>
                  </a:lnTo>
                  <a:cubicBezTo>
                    <a:pt x="1482" y="13267"/>
                    <a:pt x="1505" y="13498"/>
                    <a:pt x="1536" y="13725"/>
                  </a:cubicBezTo>
                  <a:lnTo>
                    <a:pt x="97" y="14010"/>
                  </a:lnTo>
                  <a:lnTo>
                    <a:pt x="382" y="15422"/>
                  </a:lnTo>
                  <a:lnTo>
                    <a:pt x="1817" y="15137"/>
                  </a:lnTo>
                  <a:cubicBezTo>
                    <a:pt x="1875" y="15360"/>
                    <a:pt x="1944" y="15579"/>
                    <a:pt x="2021" y="15795"/>
                  </a:cubicBezTo>
                  <a:lnTo>
                    <a:pt x="663" y="16361"/>
                  </a:lnTo>
                  <a:lnTo>
                    <a:pt x="1217" y="17692"/>
                  </a:lnTo>
                  <a:lnTo>
                    <a:pt x="2575" y="17130"/>
                  </a:lnTo>
                  <a:cubicBezTo>
                    <a:pt x="2675" y="17334"/>
                    <a:pt x="2787" y="17538"/>
                    <a:pt x="2902" y="17734"/>
                  </a:cubicBezTo>
                  <a:lnTo>
                    <a:pt x="1678" y="18554"/>
                  </a:lnTo>
                  <a:lnTo>
                    <a:pt x="2483" y="19750"/>
                  </a:lnTo>
                  <a:lnTo>
                    <a:pt x="3702" y="18931"/>
                  </a:lnTo>
                  <a:cubicBezTo>
                    <a:pt x="3845" y="19115"/>
                    <a:pt x="3987" y="19292"/>
                    <a:pt x="4141" y="19465"/>
                  </a:cubicBezTo>
                  <a:lnTo>
                    <a:pt x="3102" y="20504"/>
                  </a:lnTo>
                  <a:lnTo>
                    <a:pt x="4122" y="21524"/>
                  </a:lnTo>
                  <a:lnTo>
                    <a:pt x="5160" y="20485"/>
                  </a:lnTo>
                  <a:cubicBezTo>
                    <a:pt x="5334" y="20635"/>
                    <a:pt x="5511" y="20785"/>
                    <a:pt x="5695" y="20924"/>
                  </a:cubicBezTo>
                  <a:lnTo>
                    <a:pt x="4876" y="22143"/>
                  </a:lnTo>
                  <a:lnTo>
                    <a:pt x="6076" y="22947"/>
                  </a:lnTo>
                  <a:lnTo>
                    <a:pt x="6892" y="21728"/>
                  </a:lnTo>
                  <a:cubicBezTo>
                    <a:pt x="7088" y="21843"/>
                    <a:pt x="7296" y="21947"/>
                    <a:pt x="7500" y="22055"/>
                  </a:cubicBezTo>
                  <a:lnTo>
                    <a:pt x="6934" y="23409"/>
                  </a:lnTo>
                  <a:lnTo>
                    <a:pt x="8269" y="23963"/>
                  </a:lnTo>
                  <a:lnTo>
                    <a:pt x="8831" y="22605"/>
                  </a:lnTo>
                  <a:cubicBezTo>
                    <a:pt x="9046" y="22678"/>
                    <a:pt x="9270" y="22747"/>
                    <a:pt x="9489" y="22809"/>
                  </a:cubicBezTo>
                  <a:lnTo>
                    <a:pt x="9204" y="24248"/>
                  </a:lnTo>
                  <a:lnTo>
                    <a:pt x="10620" y="24529"/>
                  </a:lnTo>
                  <a:lnTo>
                    <a:pt x="10905" y="23094"/>
                  </a:lnTo>
                  <a:cubicBezTo>
                    <a:pt x="11128" y="23121"/>
                    <a:pt x="11359" y="23144"/>
                    <a:pt x="11590" y="23159"/>
                  </a:cubicBezTo>
                  <a:lnTo>
                    <a:pt x="11590" y="24625"/>
                  </a:lnTo>
                  <a:lnTo>
                    <a:pt x="12313" y="24625"/>
                  </a:lnTo>
                  <a:lnTo>
                    <a:pt x="12313"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197" name="Google Shape;2415;p69">
              <a:extLst>
                <a:ext uri="{FF2B5EF4-FFF2-40B4-BE49-F238E27FC236}">
                  <a16:creationId xmlns:a16="http://schemas.microsoft.com/office/drawing/2014/main" id="{F83961EB-96EB-2B56-948D-527EBF8A7A41}"/>
                </a:ext>
              </a:extLst>
            </p:cNvPr>
            <p:cNvSpPr/>
            <p:nvPr/>
          </p:nvSpPr>
          <p:spPr>
            <a:xfrm>
              <a:off x="4288504" y="4132675"/>
              <a:ext cx="211040" cy="401590"/>
            </a:xfrm>
            <a:custGeom>
              <a:avLst/>
              <a:gdLst/>
              <a:ahLst/>
              <a:cxnLst/>
              <a:rect l="l" t="t" r="r" b="b"/>
              <a:pathLst>
                <a:path w="9908" h="18854" extrusionOk="0">
                  <a:moveTo>
                    <a:pt x="6368" y="7338"/>
                  </a:moveTo>
                  <a:cubicBezTo>
                    <a:pt x="7522" y="7338"/>
                    <a:pt x="8465" y="8281"/>
                    <a:pt x="8465" y="9435"/>
                  </a:cubicBezTo>
                  <a:cubicBezTo>
                    <a:pt x="8465" y="10589"/>
                    <a:pt x="7522" y="11532"/>
                    <a:pt x="6368" y="11532"/>
                  </a:cubicBezTo>
                  <a:cubicBezTo>
                    <a:pt x="5210" y="11532"/>
                    <a:pt x="4271" y="10589"/>
                    <a:pt x="4271" y="9435"/>
                  </a:cubicBezTo>
                  <a:cubicBezTo>
                    <a:pt x="4271" y="8281"/>
                    <a:pt x="5213" y="7338"/>
                    <a:pt x="6368" y="7338"/>
                  </a:cubicBezTo>
                  <a:close/>
                  <a:moveTo>
                    <a:pt x="481" y="1"/>
                  </a:moveTo>
                  <a:lnTo>
                    <a:pt x="0" y="759"/>
                  </a:lnTo>
                  <a:lnTo>
                    <a:pt x="481" y="1444"/>
                  </a:lnTo>
                  <a:cubicBezTo>
                    <a:pt x="1639" y="1444"/>
                    <a:pt x="2578" y="2386"/>
                    <a:pt x="2578" y="3540"/>
                  </a:cubicBezTo>
                  <a:cubicBezTo>
                    <a:pt x="2578" y="4695"/>
                    <a:pt x="1635" y="5637"/>
                    <a:pt x="481" y="5637"/>
                  </a:cubicBezTo>
                  <a:lnTo>
                    <a:pt x="0" y="6364"/>
                  </a:lnTo>
                  <a:lnTo>
                    <a:pt x="481" y="7080"/>
                  </a:lnTo>
                  <a:cubicBezTo>
                    <a:pt x="1774" y="7080"/>
                    <a:pt x="2828" y="8134"/>
                    <a:pt x="2828" y="9427"/>
                  </a:cubicBezTo>
                  <a:cubicBezTo>
                    <a:pt x="2828" y="10724"/>
                    <a:pt x="1774" y="11774"/>
                    <a:pt x="481" y="11774"/>
                  </a:cubicBezTo>
                  <a:lnTo>
                    <a:pt x="0" y="12540"/>
                  </a:lnTo>
                  <a:lnTo>
                    <a:pt x="481" y="13217"/>
                  </a:lnTo>
                  <a:cubicBezTo>
                    <a:pt x="1639" y="13217"/>
                    <a:pt x="2578" y="14160"/>
                    <a:pt x="2578" y="15314"/>
                  </a:cubicBezTo>
                  <a:cubicBezTo>
                    <a:pt x="2578" y="16468"/>
                    <a:pt x="1635" y="17411"/>
                    <a:pt x="481" y="17411"/>
                  </a:cubicBezTo>
                  <a:lnTo>
                    <a:pt x="0" y="18119"/>
                  </a:lnTo>
                  <a:lnTo>
                    <a:pt x="481" y="18853"/>
                  </a:lnTo>
                  <a:cubicBezTo>
                    <a:pt x="2432" y="18853"/>
                    <a:pt x="4021" y="17268"/>
                    <a:pt x="4021" y="15314"/>
                  </a:cubicBezTo>
                  <a:cubicBezTo>
                    <a:pt x="4021" y="14186"/>
                    <a:pt x="3486" y="13175"/>
                    <a:pt x="2659" y="12524"/>
                  </a:cubicBezTo>
                  <a:cubicBezTo>
                    <a:pt x="3016" y="12274"/>
                    <a:pt x="3328" y="11963"/>
                    <a:pt x="3578" y="11609"/>
                  </a:cubicBezTo>
                  <a:cubicBezTo>
                    <a:pt x="4228" y="12436"/>
                    <a:pt x="5236" y="12967"/>
                    <a:pt x="6368" y="12967"/>
                  </a:cubicBezTo>
                  <a:cubicBezTo>
                    <a:pt x="8318" y="12967"/>
                    <a:pt x="9907" y="11382"/>
                    <a:pt x="9907" y="9427"/>
                  </a:cubicBezTo>
                  <a:cubicBezTo>
                    <a:pt x="9907" y="7476"/>
                    <a:pt x="8318" y="5887"/>
                    <a:pt x="6368" y="5887"/>
                  </a:cubicBezTo>
                  <a:cubicBezTo>
                    <a:pt x="5236" y="5887"/>
                    <a:pt x="4228" y="6422"/>
                    <a:pt x="3578" y="7249"/>
                  </a:cubicBezTo>
                  <a:cubicBezTo>
                    <a:pt x="3328" y="6895"/>
                    <a:pt x="3016" y="6580"/>
                    <a:pt x="2659" y="6330"/>
                  </a:cubicBezTo>
                  <a:cubicBezTo>
                    <a:pt x="3486" y="5683"/>
                    <a:pt x="4021" y="4672"/>
                    <a:pt x="4021" y="3540"/>
                  </a:cubicBezTo>
                  <a:cubicBezTo>
                    <a:pt x="4021" y="1590"/>
                    <a:pt x="2432" y="1"/>
                    <a:pt x="481"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198" name="Google Shape;2416;p69">
              <a:extLst>
                <a:ext uri="{FF2B5EF4-FFF2-40B4-BE49-F238E27FC236}">
                  <a16:creationId xmlns:a16="http://schemas.microsoft.com/office/drawing/2014/main" id="{9D10A470-5373-1C7B-1D87-BE4216FC07C9}"/>
                </a:ext>
              </a:extLst>
            </p:cNvPr>
            <p:cNvSpPr/>
            <p:nvPr/>
          </p:nvSpPr>
          <p:spPr>
            <a:xfrm>
              <a:off x="4098003" y="4132675"/>
              <a:ext cx="200795" cy="401590"/>
            </a:xfrm>
            <a:custGeom>
              <a:avLst/>
              <a:gdLst/>
              <a:ahLst/>
              <a:cxnLst/>
              <a:rect l="l" t="t" r="r" b="b"/>
              <a:pathLst>
                <a:path w="9427" h="18854" extrusionOk="0">
                  <a:moveTo>
                    <a:pt x="3540" y="7338"/>
                  </a:moveTo>
                  <a:cubicBezTo>
                    <a:pt x="4695" y="7338"/>
                    <a:pt x="5637" y="8281"/>
                    <a:pt x="5637" y="9435"/>
                  </a:cubicBezTo>
                  <a:cubicBezTo>
                    <a:pt x="5637" y="10589"/>
                    <a:pt x="4698" y="11532"/>
                    <a:pt x="3540" y="11532"/>
                  </a:cubicBezTo>
                  <a:cubicBezTo>
                    <a:pt x="2382" y="11532"/>
                    <a:pt x="1443" y="10589"/>
                    <a:pt x="1443" y="9435"/>
                  </a:cubicBezTo>
                  <a:cubicBezTo>
                    <a:pt x="1443" y="8281"/>
                    <a:pt x="2386" y="7338"/>
                    <a:pt x="3540" y="7338"/>
                  </a:cubicBezTo>
                  <a:close/>
                  <a:moveTo>
                    <a:pt x="9427" y="1"/>
                  </a:moveTo>
                  <a:cubicBezTo>
                    <a:pt x="7472" y="1"/>
                    <a:pt x="5887" y="1590"/>
                    <a:pt x="5887" y="3540"/>
                  </a:cubicBezTo>
                  <a:cubicBezTo>
                    <a:pt x="5887" y="4672"/>
                    <a:pt x="6422" y="5683"/>
                    <a:pt x="7249" y="6330"/>
                  </a:cubicBezTo>
                  <a:cubicBezTo>
                    <a:pt x="6891" y="6580"/>
                    <a:pt x="6580" y="6895"/>
                    <a:pt x="6330" y="7249"/>
                  </a:cubicBezTo>
                  <a:cubicBezTo>
                    <a:pt x="5680" y="6422"/>
                    <a:pt x="4671" y="5887"/>
                    <a:pt x="3540" y="5887"/>
                  </a:cubicBezTo>
                  <a:cubicBezTo>
                    <a:pt x="1586" y="5887"/>
                    <a:pt x="1" y="7476"/>
                    <a:pt x="1" y="9427"/>
                  </a:cubicBezTo>
                  <a:cubicBezTo>
                    <a:pt x="1" y="11382"/>
                    <a:pt x="1586" y="12967"/>
                    <a:pt x="3540" y="12967"/>
                  </a:cubicBezTo>
                  <a:cubicBezTo>
                    <a:pt x="4671" y="12967"/>
                    <a:pt x="5680" y="12432"/>
                    <a:pt x="6330" y="11605"/>
                  </a:cubicBezTo>
                  <a:cubicBezTo>
                    <a:pt x="6580" y="11963"/>
                    <a:pt x="6891" y="12274"/>
                    <a:pt x="7249" y="12524"/>
                  </a:cubicBezTo>
                  <a:cubicBezTo>
                    <a:pt x="6422" y="13175"/>
                    <a:pt x="5887" y="14183"/>
                    <a:pt x="5887" y="15314"/>
                  </a:cubicBezTo>
                  <a:cubicBezTo>
                    <a:pt x="5887" y="17268"/>
                    <a:pt x="7472" y="18853"/>
                    <a:pt x="9427" y="18853"/>
                  </a:cubicBezTo>
                  <a:lnTo>
                    <a:pt x="9427" y="17411"/>
                  </a:lnTo>
                  <a:cubicBezTo>
                    <a:pt x="9422" y="17411"/>
                    <a:pt x="9418" y="17411"/>
                    <a:pt x="9413" y="17411"/>
                  </a:cubicBezTo>
                  <a:cubicBezTo>
                    <a:pt x="8265" y="17411"/>
                    <a:pt x="7330" y="16471"/>
                    <a:pt x="7330" y="15314"/>
                  </a:cubicBezTo>
                  <a:cubicBezTo>
                    <a:pt x="7330" y="14156"/>
                    <a:pt x="8273" y="13217"/>
                    <a:pt x="9427" y="13217"/>
                  </a:cubicBezTo>
                  <a:lnTo>
                    <a:pt x="9427" y="11774"/>
                  </a:lnTo>
                  <a:cubicBezTo>
                    <a:pt x="8134" y="11774"/>
                    <a:pt x="7080" y="10724"/>
                    <a:pt x="7080" y="9427"/>
                  </a:cubicBezTo>
                  <a:cubicBezTo>
                    <a:pt x="7080" y="8134"/>
                    <a:pt x="8134" y="7080"/>
                    <a:pt x="9427" y="7080"/>
                  </a:cubicBezTo>
                  <a:lnTo>
                    <a:pt x="9427" y="5637"/>
                  </a:lnTo>
                  <a:cubicBezTo>
                    <a:pt x="8269" y="5637"/>
                    <a:pt x="7330" y="4695"/>
                    <a:pt x="7330" y="3540"/>
                  </a:cubicBezTo>
                  <a:cubicBezTo>
                    <a:pt x="7330" y="2386"/>
                    <a:pt x="8273" y="1444"/>
                    <a:pt x="9427" y="1444"/>
                  </a:cubicBezTo>
                  <a:lnTo>
                    <a:pt x="9427"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1235" name="Google Shape;2490;p70">
            <a:extLst>
              <a:ext uri="{FF2B5EF4-FFF2-40B4-BE49-F238E27FC236}">
                <a16:creationId xmlns:a16="http://schemas.microsoft.com/office/drawing/2014/main" id="{DE060CC1-07CA-E2E8-7380-A8D2D887C5EB}"/>
              </a:ext>
            </a:extLst>
          </p:cNvPr>
          <p:cNvGrpSpPr/>
          <p:nvPr/>
        </p:nvGrpSpPr>
        <p:grpSpPr>
          <a:xfrm>
            <a:off x="9740085" y="5279461"/>
            <a:ext cx="2406288" cy="1226676"/>
            <a:chOff x="2355675" y="760058"/>
            <a:chExt cx="2247729" cy="1198554"/>
          </a:xfrm>
        </p:grpSpPr>
        <p:sp>
          <p:nvSpPr>
            <p:cNvPr id="1236" name="Google Shape;2491;p70">
              <a:extLst>
                <a:ext uri="{FF2B5EF4-FFF2-40B4-BE49-F238E27FC236}">
                  <a16:creationId xmlns:a16="http://schemas.microsoft.com/office/drawing/2014/main" id="{EC18FC14-5160-1801-3876-EFF59DDCE46D}"/>
                </a:ext>
              </a:extLst>
            </p:cNvPr>
            <p:cNvSpPr/>
            <p:nvPr/>
          </p:nvSpPr>
          <p:spPr>
            <a:xfrm>
              <a:off x="3812364" y="1903322"/>
              <a:ext cx="738845" cy="55289"/>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74"/>
                    <a:pt x="11672"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237" name="Google Shape;2492;p70">
              <a:extLst>
                <a:ext uri="{FF2B5EF4-FFF2-40B4-BE49-F238E27FC236}">
                  <a16:creationId xmlns:a16="http://schemas.microsoft.com/office/drawing/2014/main" id="{CBE50BD0-C0BD-657B-4093-4F3CCE37B9E8}"/>
                </a:ext>
              </a:extLst>
            </p:cNvPr>
            <p:cNvSpPr/>
            <p:nvPr/>
          </p:nvSpPr>
          <p:spPr>
            <a:xfrm>
              <a:off x="2407871" y="1903322"/>
              <a:ext cx="738845" cy="55289"/>
            </a:xfrm>
            <a:custGeom>
              <a:avLst/>
              <a:gdLst/>
              <a:ahLst/>
              <a:cxnLst/>
              <a:rect l="l" t="t" r="r" b="b"/>
              <a:pathLst>
                <a:path w="15047" h="1126" extrusionOk="0">
                  <a:moveTo>
                    <a:pt x="7509" y="1"/>
                  </a:moveTo>
                  <a:cubicBezTo>
                    <a:pt x="3375" y="1"/>
                    <a:pt x="1" y="274"/>
                    <a:pt x="1" y="578"/>
                  </a:cubicBezTo>
                  <a:cubicBezTo>
                    <a:pt x="1" y="882"/>
                    <a:pt x="3375" y="1125"/>
                    <a:pt x="7509" y="1125"/>
                  </a:cubicBezTo>
                  <a:cubicBezTo>
                    <a:pt x="11642" y="1125"/>
                    <a:pt x="15047" y="882"/>
                    <a:pt x="15047" y="578"/>
                  </a:cubicBezTo>
                  <a:cubicBezTo>
                    <a:pt x="15047" y="274"/>
                    <a:pt x="11673" y="1"/>
                    <a:pt x="7509"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238" name="Google Shape;2493;p70">
              <a:extLst>
                <a:ext uri="{FF2B5EF4-FFF2-40B4-BE49-F238E27FC236}">
                  <a16:creationId xmlns:a16="http://schemas.microsoft.com/office/drawing/2014/main" id="{F5563598-9C1D-688D-F34C-9D40CF1C8E40}"/>
                </a:ext>
              </a:extLst>
            </p:cNvPr>
            <p:cNvSpPr/>
            <p:nvPr/>
          </p:nvSpPr>
          <p:spPr>
            <a:xfrm>
              <a:off x="3760118" y="1060077"/>
              <a:ext cx="843286" cy="843286"/>
            </a:xfrm>
            <a:custGeom>
              <a:avLst/>
              <a:gdLst/>
              <a:ahLst/>
              <a:cxnLst/>
              <a:rect l="l" t="t" r="r" b="b"/>
              <a:pathLst>
                <a:path w="17174" h="17174" fill="none" extrusionOk="0">
                  <a:moveTo>
                    <a:pt x="17174" y="8572"/>
                  </a:moveTo>
                  <a:cubicBezTo>
                    <a:pt x="17174" y="13344"/>
                    <a:pt x="13344" y="17174"/>
                    <a:pt x="8602" y="17174"/>
                  </a:cubicBezTo>
                  <a:cubicBezTo>
                    <a:pt x="3830" y="17174"/>
                    <a:pt x="0" y="13344"/>
                    <a:pt x="0" y="8572"/>
                  </a:cubicBezTo>
                  <a:cubicBezTo>
                    <a:pt x="0" y="3830"/>
                    <a:pt x="3830" y="0"/>
                    <a:pt x="8602" y="0"/>
                  </a:cubicBezTo>
                  <a:cubicBezTo>
                    <a:pt x="13344" y="31"/>
                    <a:pt x="17174" y="3861"/>
                    <a:pt x="17174" y="8572"/>
                  </a:cubicBezTo>
                  <a:close/>
                </a:path>
              </a:pathLst>
            </a:custGeom>
            <a:noFill/>
            <a:ln w="19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39" name="Google Shape;2494;p70">
              <a:extLst>
                <a:ext uri="{FF2B5EF4-FFF2-40B4-BE49-F238E27FC236}">
                  <a16:creationId xmlns:a16="http://schemas.microsoft.com/office/drawing/2014/main" id="{69362A9D-EB4F-1C35-29F8-3AA726A16083}"/>
                </a:ext>
              </a:extLst>
            </p:cNvPr>
            <p:cNvSpPr/>
            <p:nvPr/>
          </p:nvSpPr>
          <p:spPr>
            <a:xfrm>
              <a:off x="3795914" y="1095873"/>
              <a:ext cx="771695" cy="771695"/>
            </a:xfrm>
            <a:custGeom>
              <a:avLst/>
              <a:gdLst/>
              <a:ahLst/>
              <a:cxnLst/>
              <a:rect l="l" t="t" r="r" b="b"/>
              <a:pathLst>
                <a:path w="15716" h="15716" fill="none" extrusionOk="0">
                  <a:moveTo>
                    <a:pt x="15715" y="7843"/>
                  </a:moveTo>
                  <a:cubicBezTo>
                    <a:pt x="15715" y="12189"/>
                    <a:pt x="12190" y="15715"/>
                    <a:pt x="7873" y="15715"/>
                  </a:cubicBezTo>
                  <a:cubicBezTo>
                    <a:pt x="3527" y="15715"/>
                    <a:pt x="1" y="12189"/>
                    <a:pt x="1" y="7843"/>
                  </a:cubicBezTo>
                  <a:cubicBezTo>
                    <a:pt x="1" y="3527"/>
                    <a:pt x="3527" y="1"/>
                    <a:pt x="7873" y="1"/>
                  </a:cubicBezTo>
                  <a:cubicBezTo>
                    <a:pt x="12190" y="31"/>
                    <a:pt x="15715" y="3527"/>
                    <a:pt x="15715" y="7843"/>
                  </a:cubicBezTo>
                  <a:close/>
                </a:path>
              </a:pathLst>
            </a:custGeom>
            <a:noFill/>
            <a:ln w="197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40" name="Google Shape;2495;p70">
              <a:extLst>
                <a:ext uri="{FF2B5EF4-FFF2-40B4-BE49-F238E27FC236}">
                  <a16:creationId xmlns:a16="http://schemas.microsoft.com/office/drawing/2014/main" id="{40A5722C-4CAB-8E83-8AF1-0C134D17DBD1}"/>
                </a:ext>
              </a:extLst>
            </p:cNvPr>
            <p:cNvSpPr/>
            <p:nvPr/>
          </p:nvSpPr>
          <p:spPr>
            <a:xfrm>
              <a:off x="4124266" y="1424225"/>
              <a:ext cx="114998" cy="114998"/>
            </a:xfrm>
            <a:custGeom>
              <a:avLst/>
              <a:gdLst/>
              <a:ahLst/>
              <a:cxnLst/>
              <a:rect l="l" t="t" r="r" b="b"/>
              <a:pathLst>
                <a:path w="2342" h="2342" extrusionOk="0">
                  <a:moveTo>
                    <a:pt x="1186" y="1"/>
                  </a:moveTo>
                  <a:cubicBezTo>
                    <a:pt x="518" y="1"/>
                    <a:pt x="1" y="518"/>
                    <a:pt x="1" y="1156"/>
                  </a:cubicBezTo>
                  <a:cubicBezTo>
                    <a:pt x="1" y="1825"/>
                    <a:pt x="518" y="2341"/>
                    <a:pt x="1186" y="2341"/>
                  </a:cubicBezTo>
                  <a:cubicBezTo>
                    <a:pt x="1825" y="2341"/>
                    <a:pt x="2341" y="1825"/>
                    <a:pt x="2341" y="1156"/>
                  </a:cubicBezTo>
                  <a:cubicBezTo>
                    <a:pt x="2341" y="518"/>
                    <a:pt x="1825" y="1"/>
                    <a:pt x="1186" y="1"/>
                  </a:cubicBezTo>
                  <a:close/>
                </a:path>
              </a:pathLst>
            </a:custGeom>
            <a:solidFill>
              <a:srgbClr val="8A0830"/>
            </a:solidFill>
            <a:ln>
              <a:noFill/>
            </a:ln>
          </p:spPr>
          <p:txBody>
            <a:bodyPr spcFirstLastPara="1" wrap="square" lIns="121900" tIns="121900" rIns="121900" bIns="121900" anchor="ctr" anchorCtr="0">
              <a:noAutofit/>
            </a:bodyPr>
            <a:lstStyle/>
            <a:p>
              <a:endParaRPr sz="1867"/>
            </a:p>
          </p:txBody>
        </p:sp>
        <p:sp>
          <p:nvSpPr>
            <p:cNvPr id="1241" name="Google Shape;2496;p70">
              <a:extLst>
                <a:ext uri="{FF2B5EF4-FFF2-40B4-BE49-F238E27FC236}">
                  <a16:creationId xmlns:a16="http://schemas.microsoft.com/office/drawing/2014/main" id="{297758D7-969C-B5E5-FD18-E5FED7C25DFB}"/>
                </a:ext>
              </a:extLst>
            </p:cNvPr>
            <p:cNvSpPr/>
            <p:nvPr/>
          </p:nvSpPr>
          <p:spPr>
            <a:xfrm>
              <a:off x="2355675" y="1060077"/>
              <a:ext cx="843286" cy="843286"/>
            </a:xfrm>
            <a:custGeom>
              <a:avLst/>
              <a:gdLst/>
              <a:ahLst/>
              <a:cxnLst/>
              <a:rect l="l" t="t" r="r" b="b"/>
              <a:pathLst>
                <a:path w="17174" h="17174" fill="none" extrusionOk="0">
                  <a:moveTo>
                    <a:pt x="17174" y="8572"/>
                  </a:moveTo>
                  <a:cubicBezTo>
                    <a:pt x="17174" y="13344"/>
                    <a:pt x="13344" y="17174"/>
                    <a:pt x="8572" y="17174"/>
                  </a:cubicBezTo>
                  <a:cubicBezTo>
                    <a:pt x="3830" y="17174"/>
                    <a:pt x="0" y="13344"/>
                    <a:pt x="0" y="8572"/>
                  </a:cubicBezTo>
                  <a:cubicBezTo>
                    <a:pt x="0" y="3830"/>
                    <a:pt x="3830" y="0"/>
                    <a:pt x="8572" y="0"/>
                  </a:cubicBezTo>
                  <a:cubicBezTo>
                    <a:pt x="13344" y="31"/>
                    <a:pt x="17174" y="3861"/>
                    <a:pt x="17174" y="8572"/>
                  </a:cubicBezTo>
                  <a:close/>
                </a:path>
              </a:pathLst>
            </a:custGeom>
            <a:noFill/>
            <a:ln w="19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42" name="Google Shape;2497;p70">
              <a:extLst>
                <a:ext uri="{FF2B5EF4-FFF2-40B4-BE49-F238E27FC236}">
                  <a16:creationId xmlns:a16="http://schemas.microsoft.com/office/drawing/2014/main" id="{61FF20B3-4C12-82C5-D06B-A4DEBBDBC4A5}"/>
                </a:ext>
              </a:extLst>
            </p:cNvPr>
            <p:cNvSpPr/>
            <p:nvPr/>
          </p:nvSpPr>
          <p:spPr>
            <a:xfrm>
              <a:off x="2391471" y="1095873"/>
              <a:ext cx="771695" cy="771695"/>
            </a:xfrm>
            <a:custGeom>
              <a:avLst/>
              <a:gdLst/>
              <a:ahLst/>
              <a:cxnLst/>
              <a:rect l="l" t="t" r="r" b="b"/>
              <a:pathLst>
                <a:path w="15716" h="15716" fill="none" extrusionOk="0">
                  <a:moveTo>
                    <a:pt x="15715" y="7843"/>
                  </a:moveTo>
                  <a:cubicBezTo>
                    <a:pt x="15715" y="12189"/>
                    <a:pt x="12189" y="15715"/>
                    <a:pt x="7843" y="15715"/>
                  </a:cubicBezTo>
                  <a:cubicBezTo>
                    <a:pt x="3526" y="15715"/>
                    <a:pt x="1" y="12189"/>
                    <a:pt x="1" y="7843"/>
                  </a:cubicBezTo>
                  <a:cubicBezTo>
                    <a:pt x="1" y="3527"/>
                    <a:pt x="3526" y="1"/>
                    <a:pt x="7843" y="1"/>
                  </a:cubicBezTo>
                  <a:cubicBezTo>
                    <a:pt x="12189" y="31"/>
                    <a:pt x="15715" y="3527"/>
                    <a:pt x="15715" y="7843"/>
                  </a:cubicBezTo>
                  <a:close/>
                </a:path>
              </a:pathLst>
            </a:custGeom>
            <a:noFill/>
            <a:ln w="197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43" name="Google Shape;2498;p70">
              <a:extLst>
                <a:ext uri="{FF2B5EF4-FFF2-40B4-BE49-F238E27FC236}">
                  <a16:creationId xmlns:a16="http://schemas.microsoft.com/office/drawing/2014/main" id="{740D04B7-7CC1-4526-4838-EB3AC4628336}"/>
                </a:ext>
              </a:extLst>
            </p:cNvPr>
            <p:cNvSpPr/>
            <p:nvPr/>
          </p:nvSpPr>
          <p:spPr>
            <a:xfrm>
              <a:off x="2719823" y="1424225"/>
              <a:ext cx="114998" cy="114998"/>
            </a:xfrm>
            <a:custGeom>
              <a:avLst/>
              <a:gdLst/>
              <a:ahLst/>
              <a:cxnLst/>
              <a:rect l="l" t="t" r="r" b="b"/>
              <a:pathLst>
                <a:path w="2342" h="2342" extrusionOk="0">
                  <a:moveTo>
                    <a:pt x="1156" y="1"/>
                  </a:moveTo>
                  <a:cubicBezTo>
                    <a:pt x="517" y="1"/>
                    <a:pt x="1" y="518"/>
                    <a:pt x="1" y="1156"/>
                  </a:cubicBezTo>
                  <a:cubicBezTo>
                    <a:pt x="1" y="1825"/>
                    <a:pt x="517" y="2341"/>
                    <a:pt x="1156" y="2341"/>
                  </a:cubicBezTo>
                  <a:cubicBezTo>
                    <a:pt x="1794" y="2341"/>
                    <a:pt x="2341" y="1825"/>
                    <a:pt x="2341" y="1156"/>
                  </a:cubicBezTo>
                  <a:cubicBezTo>
                    <a:pt x="2341" y="518"/>
                    <a:pt x="1824" y="1"/>
                    <a:pt x="115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44" name="Google Shape;2499;p70">
              <a:extLst>
                <a:ext uri="{FF2B5EF4-FFF2-40B4-BE49-F238E27FC236}">
                  <a16:creationId xmlns:a16="http://schemas.microsoft.com/office/drawing/2014/main" id="{6A5D60CE-C129-E7E3-2189-ACBAF9ED1D79}"/>
                </a:ext>
              </a:extLst>
            </p:cNvPr>
            <p:cNvSpPr/>
            <p:nvPr/>
          </p:nvSpPr>
          <p:spPr>
            <a:xfrm>
              <a:off x="2754146" y="760058"/>
              <a:ext cx="258279" cy="720923"/>
            </a:xfrm>
            <a:custGeom>
              <a:avLst/>
              <a:gdLst/>
              <a:ahLst/>
              <a:cxnLst/>
              <a:rect l="l" t="t" r="r" b="b"/>
              <a:pathLst>
                <a:path w="5260" h="14682" fill="none" extrusionOk="0">
                  <a:moveTo>
                    <a:pt x="1642" y="2888"/>
                  </a:moveTo>
                  <a:cubicBezTo>
                    <a:pt x="31" y="2888"/>
                    <a:pt x="1" y="1"/>
                    <a:pt x="2128" y="1"/>
                  </a:cubicBezTo>
                  <a:lnTo>
                    <a:pt x="5259" y="1"/>
                  </a:lnTo>
                  <a:lnTo>
                    <a:pt x="426" y="14682"/>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45" name="Google Shape;2500;p70">
              <a:extLst>
                <a:ext uri="{FF2B5EF4-FFF2-40B4-BE49-F238E27FC236}">
                  <a16:creationId xmlns:a16="http://schemas.microsoft.com/office/drawing/2014/main" id="{84CC9FAA-1440-3831-57EF-FB2A6F8837C3}"/>
                </a:ext>
              </a:extLst>
            </p:cNvPr>
            <p:cNvSpPr/>
            <p:nvPr/>
          </p:nvSpPr>
          <p:spPr>
            <a:xfrm>
              <a:off x="3564590" y="858559"/>
              <a:ext cx="152267" cy="622423"/>
            </a:xfrm>
            <a:custGeom>
              <a:avLst/>
              <a:gdLst/>
              <a:ahLst/>
              <a:cxnLst/>
              <a:rect l="l" t="t" r="r" b="b"/>
              <a:pathLst>
                <a:path w="3101" h="12676" fill="none" extrusionOk="0">
                  <a:moveTo>
                    <a:pt x="1" y="12676"/>
                  </a:moveTo>
                  <a:lnTo>
                    <a:pt x="3101" y="1"/>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46" name="Google Shape;2501;p70">
              <a:extLst>
                <a:ext uri="{FF2B5EF4-FFF2-40B4-BE49-F238E27FC236}">
                  <a16:creationId xmlns:a16="http://schemas.microsoft.com/office/drawing/2014/main" id="{77507E41-392B-F5CF-B175-08D9A400FD06}"/>
                </a:ext>
              </a:extLst>
            </p:cNvPr>
            <p:cNvSpPr/>
            <p:nvPr/>
          </p:nvSpPr>
          <p:spPr>
            <a:xfrm>
              <a:off x="3564590" y="898872"/>
              <a:ext cx="617955" cy="592569"/>
            </a:xfrm>
            <a:custGeom>
              <a:avLst/>
              <a:gdLst/>
              <a:ahLst/>
              <a:cxnLst/>
              <a:rect l="l" t="t" r="r" b="b"/>
              <a:pathLst>
                <a:path w="12585" h="12068" fill="none" extrusionOk="0">
                  <a:moveTo>
                    <a:pt x="2888" y="1"/>
                  </a:moveTo>
                  <a:lnTo>
                    <a:pt x="12584" y="11855"/>
                  </a:lnTo>
                  <a:lnTo>
                    <a:pt x="1" y="12068"/>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47" name="Google Shape;2502;p70">
              <a:extLst>
                <a:ext uri="{FF2B5EF4-FFF2-40B4-BE49-F238E27FC236}">
                  <a16:creationId xmlns:a16="http://schemas.microsoft.com/office/drawing/2014/main" id="{8A58043F-B1C7-0546-EF3D-641BE1D0749B}"/>
                </a:ext>
              </a:extLst>
            </p:cNvPr>
            <p:cNvSpPr/>
            <p:nvPr/>
          </p:nvSpPr>
          <p:spPr>
            <a:xfrm>
              <a:off x="2963128" y="915273"/>
              <a:ext cx="734328" cy="49"/>
            </a:xfrm>
            <a:custGeom>
              <a:avLst/>
              <a:gdLst/>
              <a:ahLst/>
              <a:cxnLst/>
              <a:rect l="l" t="t" r="r" b="b"/>
              <a:pathLst>
                <a:path w="14955" h="1" fill="none" extrusionOk="0">
                  <a:moveTo>
                    <a:pt x="14955" y="1"/>
                  </a:moveTo>
                  <a:lnTo>
                    <a:pt x="0" y="1"/>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48" name="Google Shape;2503;p70">
              <a:extLst>
                <a:ext uri="{FF2B5EF4-FFF2-40B4-BE49-F238E27FC236}">
                  <a16:creationId xmlns:a16="http://schemas.microsoft.com/office/drawing/2014/main" id="{8CE241E7-04D7-7087-CD5E-3C2B6051F0E0}"/>
                </a:ext>
              </a:extLst>
            </p:cNvPr>
            <p:cNvSpPr/>
            <p:nvPr/>
          </p:nvSpPr>
          <p:spPr>
            <a:xfrm>
              <a:off x="3463094" y="1264542"/>
              <a:ext cx="89612" cy="216444"/>
            </a:xfrm>
            <a:custGeom>
              <a:avLst/>
              <a:gdLst/>
              <a:ahLst/>
              <a:cxnLst/>
              <a:rect l="l" t="t" r="r" b="b"/>
              <a:pathLst>
                <a:path w="1825" h="4408" fill="none" extrusionOk="0">
                  <a:moveTo>
                    <a:pt x="1" y="0"/>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49" name="Google Shape;2504;p70">
              <a:extLst>
                <a:ext uri="{FF2B5EF4-FFF2-40B4-BE49-F238E27FC236}">
                  <a16:creationId xmlns:a16="http://schemas.microsoft.com/office/drawing/2014/main" id="{5B58506C-413B-BCEB-78BE-0004B7E2B422}"/>
                </a:ext>
              </a:extLst>
            </p:cNvPr>
            <p:cNvSpPr/>
            <p:nvPr/>
          </p:nvSpPr>
          <p:spPr>
            <a:xfrm>
              <a:off x="3398917" y="1249615"/>
              <a:ext cx="131398" cy="28430"/>
            </a:xfrm>
            <a:custGeom>
              <a:avLst/>
              <a:gdLst/>
              <a:ahLst/>
              <a:cxnLst/>
              <a:rect l="l" t="t" r="r" b="b"/>
              <a:pathLst>
                <a:path w="2676" h="579" extrusionOk="0">
                  <a:moveTo>
                    <a:pt x="1" y="1"/>
                  </a:moveTo>
                  <a:lnTo>
                    <a:pt x="1" y="578"/>
                  </a:lnTo>
                  <a:lnTo>
                    <a:pt x="2675" y="578"/>
                  </a:lnTo>
                  <a:lnTo>
                    <a:pt x="2675"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50" name="Google Shape;2505;p70">
              <a:extLst>
                <a:ext uri="{FF2B5EF4-FFF2-40B4-BE49-F238E27FC236}">
                  <a16:creationId xmlns:a16="http://schemas.microsoft.com/office/drawing/2014/main" id="{933082C7-F0BC-D26F-8D4F-BE14F5A9CFA9}"/>
                </a:ext>
              </a:extLst>
            </p:cNvPr>
            <p:cNvSpPr/>
            <p:nvPr/>
          </p:nvSpPr>
          <p:spPr>
            <a:xfrm>
              <a:off x="2951147" y="980972"/>
              <a:ext cx="629887" cy="425424"/>
            </a:xfrm>
            <a:custGeom>
              <a:avLst/>
              <a:gdLst/>
              <a:ahLst/>
              <a:cxnLst/>
              <a:rect l="l" t="t" r="r" b="b"/>
              <a:pathLst>
                <a:path w="12828" h="8664" fill="none" extrusionOk="0">
                  <a:moveTo>
                    <a:pt x="1" y="0"/>
                  </a:moveTo>
                  <a:lnTo>
                    <a:pt x="12828" y="8663"/>
                  </a:lnTo>
                </a:path>
              </a:pathLst>
            </a:custGeom>
            <a:noFill/>
            <a:ln w="190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51" name="Google Shape;2506;p70">
              <a:extLst>
                <a:ext uri="{FF2B5EF4-FFF2-40B4-BE49-F238E27FC236}">
                  <a16:creationId xmlns:a16="http://schemas.microsoft.com/office/drawing/2014/main" id="{C3E1DC7A-E240-E896-F8C6-A17E26D4D876}"/>
                </a:ext>
              </a:extLst>
            </p:cNvPr>
            <p:cNvSpPr/>
            <p:nvPr/>
          </p:nvSpPr>
          <p:spPr>
            <a:xfrm>
              <a:off x="3564590" y="1686926"/>
              <a:ext cx="131398" cy="26908"/>
            </a:xfrm>
            <a:custGeom>
              <a:avLst/>
              <a:gdLst/>
              <a:ahLst/>
              <a:cxnLst/>
              <a:rect l="l" t="t" r="r" b="b"/>
              <a:pathLst>
                <a:path w="2676" h="548" extrusionOk="0">
                  <a:moveTo>
                    <a:pt x="1" y="0"/>
                  </a:moveTo>
                  <a:lnTo>
                    <a:pt x="1" y="548"/>
                  </a:lnTo>
                  <a:lnTo>
                    <a:pt x="2675" y="548"/>
                  </a:lnTo>
                  <a:lnTo>
                    <a:pt x="267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52" name="Google Shape;2507;p70">
              <a:extLst>
                <a:ext uri="{FF2B5EF4-FFF2-40B4-BE49-F238E27FC236}">
                  <a16:creationId xmlns:a16="http://schemas.microsoft.com/office/drawing/2014/main" id="{19E7BA51-2882-5A14-9DD0-70FA6CB59121}"/>
                </a:ext>
              </a:extLst>
            </p:cNvPr>
            <p:cNvSpPr/>
            <p:nvPr/>
          </p:nvSpPr>
          <p:spPr>
            <a:xfrm>
              <a:off x="3564590" y="1373501"/>
              <a:ext cx="617955" cy="219439"/>
            </a:xfrm>
            <a:custGeom>
              <a:avLst/>
              <a:gdLst/>
              <a:ahLst/>
              <a:cxnLst/>
              <a:rect l="l" t="t" r="r" b="b"/>
              <a:pathLst>
                <a:path w="12585" h="4469" fill="none" extrusionOk="0">
                  <a:moveTo>
                    <a:pt x="213" y="0"/>
                  </a:moveTo>
                  <a:lnTo>
                    <a:pt x="12584" y="1277"/>
                  </a:lnTo>
                  <a:lnTo>
                    <a:pt x="12584" y="3070"/>
                  </a:lnTo>
                  <a:lnTo>
                    <a:pt x="1" y="4469"/>
                  </a:lnTo>
                </a:path>
              </a:pathLst>
            </a:custGeom>
            <a:no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53" name="Google Shape;2508;p70">
              <a:extLst>
                <a:ext uri="{FF2B5EF4-FFF2-40B4-BE49-F238E27FC236}">
                  <a16:creationId xmlns:a16="http://schemas.microsoft.com/office/drawing/2014/main" id="{C24086C0-B801-4927-AA03-99B9EB56E88C}"/>
                </a:ext>
              </a:extLst>
            </p:cNvPr>
            <p:cNvSpPr/>
            <p:nvPr/>
          </p:nvSpPr>
          <p:spPr>
            <a:xfrm>
              <a:off x="3425776" y="1354106"/>
              <a:ext cx="253811" cy="253762"/>
            </a:xfrm>
            <a:custGeom>
              <a:avLst/>
              <a:gdLst/>
              <a:ahLst/>
              <a:cxnLst/>
              <a:rect l="l" t="t" r="r" b="b"/>
              <a:pathLst>
                <a:path w="5169" h="5168" extrusionOk="0">
                  <a:moveTo>
                    <a:pt x="2584" y="0"/>
                  </a:moveTo>
                  <a:cubicBezTo>
                    <a:pt x="1156" y="0"/>
                    <a:pt x="1" y="1155"/>
                    <a:pt x="1" y="2584"/>
                  </a:cubicBezTo>
                  <a:cubicBezTo>
                    <a:pt x="1" y="4043"/>
                    <a:pt x="1186" y="5167"/>
                    <a:pt x="2584" y="5167"/>
                  </a:cubicBezTo>
                  <a:cubicBezTo>
                    <a:pt x="4043" y="5167"/>
                    <a:pt x="5168" y="4012"/>
                    <a:pt x="5168" y="2584"/>
                  </a:cubicBezTo>
                  <a:cubicBezTo>
                    <a:pt x="5168" y="1186"/>
                    <a:pt x="4013" y="31"/>
                    <a:pt x="2584"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54" name="Google Shape;2509;p70">
              <a:extLst>
                <a:ext uri="{FF2B5EF4-FFF2-40B4-BE49-F238E27FC236}">
                  <a16:creationId xmlns:a16="http://schemas.microsoft.com/office/drawing/2014/main" id="{1C06AF90-0F7A-70CB-2105-4DA5347B0448}"/>
                </a:ext>
              </a:extLst>
            </p:cNvPr>
            <p:cNvSpPr/>
            <p:nvPr/>
          </p:nvSpPr>
          <p:spPr>
            <a:xfrm>
              <a:off x="4124266" y="1424225"/>
              <a:ext cx="114998" cy="114998"/>
            </a:xfrm>
            <a:custGeom>
              <a:avLst/>
              <a:gdLst/>
              <a:ahLst/>
              <a:cxnLst/>
              <a:rect l="l" t="t" r="r" b="b"/>
              <a:pathLst>
                <a:path w="2342" h="2342" extrusionOk="0">
                  <a:moveTo>
                    <a:pt x="1186" y="1"/>
                  </a:moveTo>
                  <a:cubicBezTo>
                    <a:pt x="518" y="1"/>
                    <a:pt x="1" y="518"/>
                    <a:pt x="1" y="1156"/>
                  </a:cubicBezTo>
                  <a:cubicBezTo>
                    <a:pt x="1" y="1825"/>
                    <a:pt x="518" y="2341"/>
                    <a:pt x="1186" y="2341"/>
                  </a:cubicBezTo>
                  <a:cubicBezTo>
                    <a:pt x="1825" y="2341"/>
                    <a:pt x="2341" y="1825"/>
                    <a:pt x="2341" y="1156"/>
                  </a:cubicBezTo>
                  <a:cubicBezTo>
                    <a:pt x="2341" y="518"/>
                    <a:pt x="1825" y="1"/>
                    <a:pt x="118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55" name="Google Shape;2510;p70">
              <a:extLst>
                <a:ext uri="{FF2B5EF4-FFF2-40B4-BE49-F238E27FC236}">
                  <a16:creationId xmlns:a16="http://schemas.microsoft.com/office/drawing/2014/main" id="{C950CF17-3398-6518-C96B-C66B6B69ACA8}"/>
                </a:ext>
              </a:extLst>
            </p:cNvPr>
            <p:cNvSpPr/>
            <p:nvPr/>
          </p:nvSpPr>
          <p:spPr>
            <a:xfrm>
              <a:off x="3552658" y="1483934"/>
              <a:ext cx="89612" cy="217966"/>
            </a:xfrm>
            <a:custGeom>
              <a:avLst/>
              <a:gdLst/>
              <a:ahLst/>
              <a:cxnLst/>
              <a:rect l="l" t="t" r="r" b="b"/>
              <a:pathLst>
                <a:path w="1825" h="4439" fill="none" extrusionOk="0">
                  <a:moveTo>
                    <a:pt x="0" y="1"/>
                  </a:moveTo>
                  <a:lnTo>
                    <a:pt x="1824" y="443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56" name="Google Shape;2511;p70">
              <a:extLst>
                <a:ext uri="{FF2B5EF4-FFF2-40B4-BE49-F238E27FC236}">
                  <a16:creationId xmlns:a16="http://schemas.microsoft.com/office/drawing/2014/main" id="{8159CEDD-2BF2-2D2D-3A6B-96E9C82DCE09}"/>
                </a:ext>
              </a:extLst>
            </p:cNvPr>
            <p:cNvSpPr/>
            <p:nvPr/>
          </p:nvSpPr>
          <p:spPr>
            <a:xfrm flipH="1">
              <a:off x="3541753" y="768260"/>
              <a:ext cx="345398" cy="97277"/>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1257" name="Google Shape;2321;p69">
            <a:extLst>
              <a:ext uri="{FF2B5EF4-FFF2-40B4-BE49-F238E27FC236}">
                <a16:creationId xmlns:a16="http://schemas.microsoft.com/office/drawing/2014/main" id="{89B12BD1-5EA2-70CE-F4F3-EB0DBCEA482F}"/>
              </a:ext>
            </a:extLst>
          </p:cNvPr>
          <p:cNvGrpSpPr/>
          <p:nvPr/>
        </p:nvGrpSpPr>
        <p:grpSpPr>
          <a:xfrm>
            <a:off x="8609864" y="3943037"/>
            <a:ext cx="663533" cy="699384"/>
            <a:chOff x="4140019" y="3273984"/>
            <a:chExt cx="497650" cy="524538"/>
          </a:xfrm>
        </p:grpSpPr>
        <p:sp>
          <p:nvSpPr>
            <p:cNvPr id="1258" name="Google Shape;2322;p69">
              <a:extLst>
                <a:ext uri="{FF2B5EF4-FFF2-40B4-BE49-F238E27FC236}">
                  <a16:creationId xmlns:a16="http://schemas.microsoft.com/office/drawing/2014/main" id="{DFC0DF84-00AB-B3B6-5467-4592CDE37D46}"/>
                </a:ext>
              </a:extLst>
            </p:cNvPr>
            <p:cNvSpPr/>
            <p:nvPr/>
          </p:nvSpPr>
          <p:spPr>
            <a:xfrm>
              <a:off x="4140019" y="3369136"/>
              <a:ext cx="83773" cy="412986"/>
            </a:xfrm>
            <a:custGeom>
              <a:avLst/>
              <a:gdLst/>
              <a:ahLst/>
              <a:cxnLst/>
              <a:rect l="l" t="t" r="r" b="b"/>
              <a:pathLst>
                <a:path w="3933" h="19389" extrusionOk="0">
                  <a:moveTo>
                    <a:pt x="3451" y="1"/>
                  </a:moveTo>
                  <a:cubicBezTo>
                    <a:pt x="1547" y="1"/>
                    <a:pt x="0" y="1548"/>
                    <a:pt x="0" y="3452"/>
                  </a:cubicBezTo>
                  <a:lnTo>
                    <a:pt x="0" y="15937"/>
                  </a:lnTo>
                  <a:cubicBezTo>
                    <a:pt x="0" y="17838"/>
                    <a:pt x="1547" y="19389"/>
                    <a:pt x="3451" y="19389"/>
                  </a:cubicBezTo>
                  <a:lnTo>
                    <a:pt x="3932" y="18719"/>
                  </a:lnTo>
                  <a:lnTo>
                    <a:pt x="3451" y="17950"/>
                  </a:lnTo>
                  <a:cubicBezTo>
                    <a:pt x="2339" y="17950"/>
                    <a:pt x="1443" y="17045"/>
                    <a:pt x="1443" y="15937"/>
                  </a:cubicBezTo>
                  <a:lnTo>
                    <a:pt x="1443" y="3452"/>
                  </a:lnTo>
                  <a:cubicBezTo>
                    <a:pt x="1443" y="2344"/>
                    <a:pt x="2347" y="1444"/>
                    <a:pt x="3451" y="1444"/>
                  </a:cubicBezTo>
                  <a:lnTo>
                    <a:pt x="3932" y="678"/>
                  </a:lnTo>
                  <a:lnTo>
                    <a:pt x="345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59" name="Google Shape;2323;p69">
              <a:extLst>
                <a:ext uri="{FF2B5EF4-FFF2-40B4-BE49-F238E27FC236}">
                  <a16:creationId xmlns:a16="http://schemas.microsoft.com/office/drawing/2014/main" id="{8B9831E3-1612-429D-D06A-7212A092265D}"/>
                </a:ext>
              </a:extLst>
            </p:cNvPr>
            <p:cNvSpPr/>
            <p:nvPr/>
          </p:nvSpPr>
          <p:spPr>
            <a:xfrm>
              <a:off x="4553896" y="3368986"/>
              <a:ext cx="83773" cy="413135"/>
            </a:xfrm>
            <a:custGeom>
              <a:avLst/>
              <a:gdLst/>
              <a:ahLst/>
              <a:cxnLst/>
              <a:rect l="l" t="t" r="r" b="b"/>
              <a:pathLst>
                <a:path w="3933" h="19396" extrusionOk="0">
                  <a:moveTo>
                    <a:pt x="481" y="0"/>
                  </a:moveTo>
                  <a:lnTo>
                    <a:pt x="0" y="727"/>
                  </a:lnTo>
                  <a:lnTo>
                    <a:pt x="481" y="1443"/>
                  </a:lnTo>
                  <a:cubicBezTo>
                    <a:pt x="1589" y="1443"/>
                    <a:pt x="2489" y="2351"/>
                    <a:pt x="2489" y="3455"/>
                  </a:cubicBezTo>
                  <a:lnTo>
                    <a:pt x="2489" y="15940"/>
                  </a:lnTo>
                  <a:cubicBezTo>
                    <a:pt x="2489" y="17052"/>
                    <a:pt x="1585" y="17953"/>
                    <a:pt x="481" y="17953"/>
                  </a:cubicBezTo>
                  <a:lnTo>
                    <a:pt x="0" y="18626"/>
                  </a:lnTo>
                  <a:lnTo>
                    <a:pt x="481" y="19396"/>
                  </a:lnTo>
                  <a:cubicBezTo>
                    <a:pt x="2385" y="19396"/>
                    <a:pt x="3928" y="17845"/>
                    <a:pt x="3932" y="15940"/>
                  </a:cubicBezTo>
                  <a:lnTo>
                    <a:pt x="3932" y="3455"/>
                  </a:lnTo>
                  <a:cubicBezTo>
                    <a:pt x="3932" y="1551"/>
                    <a:pt x="2385" y="0"/>
                    <a:pt x="48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60" name="Google Shape;2324;p69">
              <a:extLst>
                <a:ext uri="{FF2B5EF4-FFF2-40B4-BE49-F238E27FC236}">
                  <a16:creationId xmlns:a16="http://schemas.microsoft.com/office/drawing/2014/main" id="{5FB8B284-FBD8-70C2-B753-FDF9BF98C769}"/>
                </a:ext>
              </a:extLst>
            </p:cNvPr>
            <p:cNvSpPr/>
            <p:nvPr/>
          </p:nvSpPr>
          <p:spPr>
            <a:xfrm>
              <a:off x="4378589" y="3273984"/>
              <a:ext cx="110568" cy="88864"/>
            </a:xfrm>
            <a:custGeom>
              <a:avLst/>
              <a:gdLst/>
              <a:ahLst/>
              <a:cxnLst/>
              <a:rect l="l" t="t" r="r" b="b"/>
              <a:pathLst>
                <a:path w="5191" h="4172" extrusionOk="0">
                  <a:moveTo>
                    <a:pt x="1514" y="1"/>
                  </a:moveTo>
                  <a:cubicBezTo>
                    <a:pt x="1505" y="1"/>
                    <a:pt x="1495" y="1"/>
                    <a:pt x="1485" y="1"/>
                  </a:cubicBezTo>
                  <a:lnTo>
                    <a:pt x="481" y="5"/>
                  </a:lnTo>
                  <a:lnTo>
                    <a:pt x="0" y="771"/>
                  </a:lnTo>
                  <a:lnTo>
                    <a:pt x="481" y="1448"/>
                  </a:lnTo>
                  <a:lnTo>
                    <a:pt x="1485" y="1444"/>
                  </a:lnTo>
                  <a:lnTo>
                    <a:pt x="1489" y="1444"/>
                  </a:lnTo>
                  <a:cubicBezTo>
                    <a:pt x="2093" y="1444"/>
                    <a:pt x="2655" y="1675"/>
                    <a:pt x="3082" y="2102"/>
                  </a:cubicBezTo>
                  <a:cubicBezTo>
                    <a:pt x="3509" y="2525"/>
                    <a:pt x="3748" y="3091"/>
                    <a:pt x="3748" y="3691"/>
                  </a:cubicBezTo>
                  <a:lnTo>
                    <a:pt x="4467" y="4172"/>
                  </a:lnTo>
                  <a:lnTo>
                    <a:pt x="5191" y="3691"/>
                  </a:lnTo>
                  <a:cubicBezTo>
                    <a:pt x="5191" y="2702"/>
                    <a:pt x="4806" y="1775"/>
                    <a:pt x="4102" y="1078"/>
                  </a:cubicBezTo>
                  <a:cubicBezTo>
                    <a:pt x="3408" y="385"/>
                    <a:pt x="2489" y="1"/>
                    <a:pt x="1514"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61" name="Google Shape;2325;p69">
              <a:extLst>
                <a:ext uri="{FF2B5EF4-FFF2-40B4-BE49-F238E27FC236}">
                  <a16:creationId xmlns:a16="http://schemas.microsoft.com/office/drawing/2014/main" id="{17398207-93EE-4702-B151-470E82C824BE}"/>
                </a:ext>
              </a:extLst>
            </p:cNvPr>
            <p:cNvSpPr/>
            <p:nvPr/>
          </p:nvSpPr>
          <p:spPr>
            <a:xfrm>
              <a:off x="4287528" y="3274069"/>
              <a:ext cx="101324" cy="89183"/>
            </a:xfrm>
            <a:custGeom>
              <a:avLst/>
              <a:gdLst/>
              <a:ahLst/>
              <a:cxnLst/>
              <a:rect l="l" t="t" r="r" b="b"/>
              <a:pathLst>
                <a:path w="4757" h="4187" extrusionOk="0">
                  <a:moveTo>
                    <a:pt x="3687" y="1"/>
                  </a:moveTo>
                  <a:cubicBezTo>
                    <a:pt x="2702" y="5"/>
                    <a:pt x="1774" y="389"/>
                    <a:pt x="1078" y="1090"/>
                  </a:cubicBezTo>
                  <a:cubicBezTo>
                    <a:pt x="378" y="1794"/>
                    <a:pt x="1" y="2721"/>
                    <a:pt x="1" y="3706"/>
                  </a:cubicBezTo>
                  <a:lnTo>
                    <a:pt x="762" y="4187"/>
                  </a:lnTo>
                  <a:lnTo>
                    <a:pt x="1443" y="3706"/>
                  </a:lnTo>
                  <a:cubicBezTo>
                    <a:pt x="1436" y="2463"/>
                    <a:pt x="2448" y="1448"/>
                    <a:pt x="3694" y="1448"/>
                  </a:cubicBezTo>
                  <a:lnTo>
                    <a:pt x="4756" y="1444"/>
                  </a:lnTo>
                  <a:lnTo>
                    <a:pt x="4756"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62" name="Google Shape;2326;p69">
              <a:extLst>
                <a:ext uri="{FF2B5EF4-FFF2-40B4-BE49-F238E27FC236}">
                  <a16:creationId xmlns:a16="http://schemas.microsoft.com/office/drawing/2014/main" id="{E63D378D-8754-379C-DDCB-6659C62F5E0B}"/>
                </a:ext>
              </a:extLst>
            </p:cNvPr>
            <p:cNvSpPr/>
            <p:nvPr/>
          </p:nvSpPr>
          <p:spPr>
            <a:xfrm>
              <a:off x="4368343" y="3352755"/>
              <a:ext cx="195790" cy="445766"/>
            </a:xfrm>
            <a:custGeom>
              <a:avLst/>
              <a:gdLst/>
              <a:ahLst/>
              <a:cxnLst/>
              <a:rect l="l" t="t" r="r" b="b"/>
              <a:pathLst>
                <a:path w="9192" h="20928" extrusionOk="0">
                  <a:moveTo>
                    <a:pt x="6214" y="0"/>
                  </a:moveTo>
                  <a:lnTo>
                    <a:pt x="0" y="966"/>
                  </a:lnTo>
                  <a:lnTo>
                    <a:pt x="962" y="20927"/>
                  </a:lnTo>
                  <a:lnTo>
                    <a:pt x="9192" y="20927"/>
                  </a:lnTo>
                  <a:lnTo>
                    <a:pt x="9192"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263" name="Google Shape;2327;p69">
              <a:extLst>
                <a:ext uri="{FF2B5EF4-FFF2-40B4-BE49-F238E27FC236}">
                  <a16:creationId xmlns:a16="http://schemas.microsoft.com/office/drawing/2014/main" id="{A4BC2CB9-D5E2-1105-1528-CF99579940F7}"/>
                </a:ext>
              </a:extLst>
            </p:cNvPr>
            <p:cNvSpPr/>
            <p:nvPr/>
          </p:nvSpPr>
          <p:spPr>
            <a:xfrm>
              <a:off x="4213528" y="3352755"/>
              <a:ext cx="175320" cy="445766"/>
            </a:xfrm>
            <a:custGeom>
              <a:avLst/>
              <a:gdLst/>
              <a:ahLst/>
              <a:cxnLst/>
              <a:rect l="l" t="t" r="r" b="b"/>
              <a:pathLst>
                <a:path w="8231" h="20928" extrusionOk="0">
                  <a:moveTo>
                    <a:pt x="0" y="0"/>
                  </a:moveTo>
                  <a:lnTo>
                    <a:pt x="0" y="20927"/>
                  </a:lnTo>
                  <a:lnTo>
                    <a:pt x="8230" y="20927"/>
                  </a:lnTo>
                  <a:lnTo>
                    <a:pt x="8230" y="966"/>
                  </a:lnTo>
                  <a:lnTo>
                    <a:pt x="2978"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264" name="Google Shape;2328;p69">
              <a:extLst>
                <a:ext uri="{FF2B5EF4-FFF2-40B4-BE49-F238E27FC236}">
                  <a16:creationId xmlns:a16="http://schemas.microsoft.com/office/drawing/2014/main" id="{82095DC1-CB33-44C6-4CEF-9DDBF32DA4ED}"/>
                </a:ext>
              </a:extLst>
            </p:cNvPr>
            <p:cNvSpPr/>
            <p:nvPr/>
          </p:nvSpPr>
          <p:spPr>
            <a:xfrm>
              <a:off x="4276962" y="3352755"/>
              <a:ext cx="111889" cy="382335"/>
            </a:xfrm>
            <a:custGeom>
              <a:avLst/>
              <a:gdLst/>
              <a:ahLst/>
              <a:cxnLst/>
              <a:rect l="l" t="t" r="r" b="b"/>
              <a:pathLst>
                <a:path w="5253" h="17950" extrusionOk="0">
                  <a:moveTo>
                    <a:pt x="0" y="0"/>
                  </a:moveTo>
                  <a:lnTo>
                    <a:pt x="0" y="3944"/>
                  </a:lnTo>
                  <a:lnTo>
                    <a:pt x="481" y="4644"/>
                  </a:lnTo>
                  <a:lnTo>
                    <a:pt x="0" y="5522"/>
                  </a:lnTo>
                  <a:lnTo>
                    <a:pt x="0" y="10454"/>
                  </a:lnTo>
                  <a:lnTo>
                    <a:pt x="481" y="11378"/>
                  </a:lnTo>
                  <a:lnTo>
                    <a:pt x="0" y="12162"/>
                  </a:lnTo>
                  <a:lnTo>
                    <a:pt x="0" y="17099"/>
                  </a:lnTo>
                  <a:lnTo>
                    <a:pt x="1347" y="17949"/>
                  </a:lnTo>
                  <a:lnTo>
                    <a:pt x="5252" y="17949"/>
                  </a:lnTo>
                  <a:lnTo>
                    <a:pt x="5252"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65" name="Google Shape;2329;p69">
              <a:extLst>
                <a:ext uri="{FF2B5EF4-FFF2-40B4-BE49-F238E27FC236}">
                  <a16:creationId xmlns:a16="http://schemas.microsoft.com/office/drawing/2014/main" id="{91FC2611-C155-12DE-EA13-1AEBAFCC78C3}"/>
                </a:ext>
              </a:extLst>
            </p:cNvPr>
            <p:cNvSpPr/>
            <p:nvPr/>
          </p:nvSpPr>
          <p:spPr>
            <a:xfrm>
              <a:off x="4388835" y="3352755"/>
              <a:ext cx="111889" cy="382335"/>
            </a:xfrm>
            <a:custGeom>
              <a:avLst/>
              <a:gdLst/>
              <a:ahLst/>
              <a:cxnLst/>
              <a:rect l="l" t="t" r="r" b="b"/>
              <a:pathLst>
                <a:path w="5253" h="17950" extrusionOk="0">
                  <a:moveTo>
                    <a:pt x="0" y="0"/>
                  </a:moveTo>
                  <a:lnTo>
                    <a:pt x="0" y="17949"/>
                  </a:lnTo>
                  <a:lnTo>
                    <a:pt x="3905" y="17949"/>
                  </a:lnTo>
                  <a:lnTo>
                    <a:pt x="5252" y="17099"/>
                  </a:lnTo>
                  <a:lnTo>
                    <a:pt x="5252" y="12162"/>
                  </a:lnTo>
                  <a:lnTo>
                    <a:pt x="4771" y="11308"/>
                  </a:lnTo>
                  <a:lnTo>
                    <a:pt x="5252" y="10454"/>
                  </a:lnTo>
                  <a:lnTo>
                    <a:pt x="5252" y="5522"/>
                  </a:lnTo>
                  <a:lnTo>
                    <a:pt x="4771" y="4718"/>
                  </a:lnTo>
                  <a:lnTo>
                    <a:pt x="5252" y="3944"/>
                  </a:lnTo>
                  <a:lnTo>
                    <a:pt x="5252"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66" name="Google Shape;2330;p69">
              <a:extLst>
                <a:ext uri="{FF2B5EF4-FFF2-40B4-BE49-F238E27FC236}">
                  <a16:creationId xmlns:a16="http://schemas.microsoft.com/office/drawing/2014/main" id="{4D84400D-0BB7-187B-2C81-36B4E7240A2A}"/>
                </a:ext>
              </a:extLst>
            </p:cNvPr>
            <p:cNvSpPr/>
            <p:nvPr/>
          </p:nvSpPr>
          <p:spPr>
            <a:xfrm>
              <a:off x="4378589" y="3436766"/>
              <a:ext cx="122134" cy="298328"/>
            </a:xfrm>
            <a:custGeom>
              <a:avLst/>
              <a:gdLst/>
              <a:ahLst/>
              <a:cxnLst/>
              <a:rect l="l" t="t" r="r" b="b"/>
              <a:pathLst>
                <a:path w="5734" h="14006" extrusionOk="0">
                  <a:moveTo>
                    <a:pt x="481" y="0"/>
                  </a:moveTo>
                  <a:lnTo>
                    <a:pt x="0" y="750"/>
                  </a:lnTo>
                  <a:lnTo>
                    <a:pt x="481" y="1443"/>
                  </a:lnTo>
                  <a:lnTo>
                    <a:pt x="3240" y="1443"/>
                  </a:lnTo>
                  <a:lnTo>
                    <a:pt x="481" y="3186"/>
                  </a:lnTo>
                  <a:lnTo>
                    <a:pt x="0" y="3998"/>
                  </a:lnTo>
                  <a:lnTo>
                    <a:pt x="481" y="4894"/>
                  </a:lnTo>
                  <a:lnTo>
                    <a:pt x="3240" y="6641"/>
                  </a:lnTo>
                  <a:lnTo>
                    <a:pt x="481" y="6641"/>
                  </a:lnTo>
                  <a:lnTo>
                    <a:pt x="0" y="7410"/>
                  </a:lnTo>
                  <a:lnTo>
                    <a:pt x="481" y="8084"/>
                  </a:lnTo>
                  <a:lnTo>
                    <a:pt x="3240" y="8084"/>
                  </a:lnTo>
                  <a:lnTo>
                    <a:pt x="481" y="9831"/>
                  </a:lnTo>
                  <a:lnTo>
                    <a:pt x="0" y="10681"/>
                  </a:lnTo>
                  <a:lnTo>
                    <a:pt x="481" y="11539"/>
                  </a:lnTo>
                  <a:lnTo>
                    <a:pt x="4386" y="14005"/>
                  </a:lnTo>
                  <a:lnTo>
                    <a:pt x="5733" y="14005"/>
                  </a:lnTo>
                  <a:lnTo>
                    <a:pt x="5733" y="13155"/>
                  </a:lnTo>
                  <a:lnTo>
                    <a:pt x="1832" y="10685"/>
                  </a:lnTo>
                  <a:lnTo>
                    <a:pt x="5733" y="8218"/>
                  </a:lnTo>
                  <a:lnTo>
                    <a:pt x="5733" y="6510"/>
                  </a:lnTo>
                  <a:lnTo>
                    <a:pt x="1832" y="4044"/>
                  </a:lnTo>
                  <a:lnTo>
                    <a:pt x="5733" y="1578"/>
                  </a:lnTo>
                  <a:lnTo>
                    <a:pt x="5733"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267" name="Google Shape;2331;p69">
              <a:extLst>
                <a:ext uri="{FF2B5EF4-FFF2-40B4-BE49-F238E27FC236}">
                  <a16:creationId xmlns:a16="http://schemas.microsoft.com/office/drawing/2014/main" id="{E116A77B-CE2A-3B39-AD14-9332688351E8}"/>
                </a:ext>
              </a:extLst>
            </p:cNvPr>
            <p:cNvSpPr/>
            <p:nvPr/>
          </p:nvSpPr>
          <p:spPr>
            <a:xfrm>
              <a:off x="4276962" y="3436766"/>
              <a:ext cx="111889" cy="298328"/>
            </a:xfrm>
            <a:custGeom>
              <a:avLst/>
              <a:gdLst/>
              <a:ahLst/>
              <a:cxnLst/>
              <a:rect l="l" t="t" r="r" b="b"/>
              <a:pathLst>
                <a:path w="5253" h="14006" extrusionOk="0">
                  <a:moveTo>
                    <a:pt x="0" y="0"/>
                  </a:moveTo>
                  <a:lnTo>
                    <a:pt x="0" y="1578"/>
                  </a:lnTo>
                  <a:lnTo>
                    <a:pt x="3902" y="4044"/>
                  </a:lnTo>
                  <a:lnTo>
                    <a:pt x="0" y="6510"/>
                  </a:lnTo>
                  <a:lnTo>
                    <a:pt x="0" y="8218"/>
                  </a:lnTo>
                  <a:lnTo>
                    <a:pt x="3902" y="10685"/>
                  </a:lnTo>
                  <a:lnTo>
                    <a:pt x="0" y="13155"/>
                  </a:lnTo>
                  <a:lnTo>
                    <a:pt x="0" y="14005"/>
                  </a:lnTo>
                  <a:lnTo>
                    <a:pt x="1347" y="14005"/>
                  </a:lnTo>
                  <a:lnTo>
                    <a:pt x="5252" y="11539"/>
                  </a:lnTo>
                  <a:lnTo>
                    <a:pt x="5252" y="9831"/>
                  </a:lnTo>
                  <a:lnTo>
                    <a:pt x="2490" y="8084"/>
                  </a:lnTo>
                  <a:lnTo>
                    <a:pt x="5252" y="8084"/>
                  </a:lnTo>
                  <a:lnTo>
                    <a:pt x="5252" y="6641"/>
                  </a:lnTo>
                  <a:lnTo>
                    <a:pt x="2490" y="6641"/>
                  </a:lnTo>
                  <a:lnTo>
                    <a:pt x="5252" y="4894"/>
                  </a:lnTo>
                  <a:lnTo>
                    <a:pt x="5252" y="3186"/>
                  </a:lnTo>
                  <a:lnTo>
                    <a:pt x="2490" y="1443"/>
                  </a:lnTo>
                  <a:lnTo>
                    <a:pt x="5252" y="1443"/>
                  </a:lnTo>
                  <a:lnTo>
                    <a:pt x="5252"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603044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B2D86F-C397-AA0D-6685-6D39EA2B593C}"/>
              </a:ext>
            </a:extLst>
          </p:cNvPr>
          <p:cNvSpPr>
            <a:spLocks noGrp="1"/>
          </p:cNvSpPr>
          <p:nvPr>
            <p:ph type="title"/>
          </p:nvPr>
        </p:nvSpPr>
        <p:spPr>
          <a:xfrm>
            <a:off x="1246895" y="489398"/>
            <a:ext cx="5983464" cy="637600"/>
          </a:xfrm>
        </p:spPr>
        <p:txBody>
          <a:bodyPr/>
          <a:lstStyle/>
          <a:p>
            <a:r>
              <a:rPr lang="zh-TW" altLang="en-US">
                <a:ea typeface="微軟正黑體"/>
              </a:rPr>
              <a:t>Cluster 11/16/17</a:t>
            </a:r>
            <a:endParaRPr lang="zh-TW" altLang="en-US"/>
          </a:p>
        </p:txBody>
      </p:sp>
      <p:sp>
        <p:nvSpPr>
          <p:cNvPr id="6" name="文字方塊 5">
            <a:extLst>
              <a:ext uri="{FF2B5EF4-FFF2-40B4-BE49-F238E27FC236}">
                <a16:creationId xmlns:a16="http://schemas.microsoft.com/office/drawing/2014/main" id="{7B12CFB5-F70D-AA6C-667D-36E8A293D566}"/>
              </a:ext>
            </a:extLst>
          </p:cNvPr>
          <p:cNvSpPr txBox="1"/>
          <p:nvPr/>
        </p:nvSpPr>
        <p:spPr>
          <a:xfrm>
            <a:off x="201582" y="5361594"/>
            <a:ext cx="36600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a:ea typeface="微軟正黑體"/>
              </a:rPr>
              <a:t>Cluster 11</a:t>
            </a:r>
          </a:p>
          <a:p>
            <a:r>
              <a:rPr lang="zh-TW" altLang="en-US">
                <a:ea typeface="微軟正黑體"/>
              </a:rPr>
              <a:t>Classification: ebike</a:t>
            </a:r>
          </a:p>
          <a:p>
            <a:r>
              <a:rPr lang="zh-TW" altLang="en-US">
                <a:ea typeface="微軟正黑體"/>
              </a:rPr>
              <a:t>E-bike predicted demand: </a:t>
            </a:r>
            <a:r>
              <a:rPr lang="en-US" altLang="zh-TW">
                <a:ea typeface="微軟正黑體"/>
              </a:rPr>
              <a:t>632</a:t>
            </a:r>
          </a:p>
          <a:p>
            <a:r>
              <a:rPr lang="en-US" altLang="zh-TW">
                <a:ea typeface="微軟正黑體"/>
              </a:rPr>
              <a:t>E-bike actual trip count: 699</a:t>
            </a:r>
            <a:r>
              <a:rPr lang="zh-TW" altLang="en-US">
                <a:ea typeface="微軟正黑體"/>
              </a:rPr>
              <a:t> </a:t>
            </a:r>
            <a:endParaRPr lang="en-US" altLang="zh-TW">
              <a:ea typeface="微軟正黑體"/>
            </a:endParaRPr>
          </a:p>
          <a:p>
            <a:r>
              <a:rPr lang="en-US" altLang="zh-CN">
                <a:ea typeface="微軟正黑體"/>
              </a:rPr>
              <a:t>Mean Squared Error: 6737.705294238797 </a:t>
            </a:r>
          </a:p>
          <a:p>
            <a:r>
              <a:rPr lang="en-US" altLang="zh-CN">
                <a:ea typeface="微軟正黑體"/>
              </a:rPr>
              <a:t>Mean Absolute Error: 62.50046954700911</a:t>
            </a:r>
            <a:endParaRPr lang="zh-TW" altLang="en-US">
              <a:ea typeface="微軟正黑體"/>
            </a:endParaRPr>
          </a:p>
        </p:txBody>
      </p:sp>
      <p:sp>
        <p:nvSpPr>
          <p:cNvPr id="10" name="文字方塊 9">
            <a:extLst>
              <a:ext uri="{FF2B5EF4-FFF2-40B4-BE49-F238E27FC236}">
                <a16:creationId xmlns:a16="http://schemas.microsoft.com/office/drawing/2014/main" id="{47C11170-FCF2-EC16-B121-DF164ABCE4A1}"/>
              </a:ext>
            </a:extLst>
          </p:cNvPr>
          <p:cNvSpPr txBox="1"/>
          <p:nvPr/>
        </p:nvSpPr>
        <p:spPr>
          <a:xfrm>
            <a:off x="3963138" y="5378542"/>
            <a:ext cx="358925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dirty="0">
                <a:ea typeface="微軟正黑體"/>
              </a:rPr>
              <a:t>Cluster 16</a:t>
            </a:r>
          </a:p>
          <a:p>
            <a:r>
              <a:rPr lang="zh-TW" altLang="en-US" dirty="0">
                <a:ea typeface="微軟正黑體"/>
              </a:rPr>
              <a:t>Classification: ebike</a:t>
            </a:r>
          </a:p>
          <a:p>
            <a:r>
              <a:rPr lang="zh-TW" altLang="en-US" dirty="0">
                <a:ea typeface="微軟正黑體"/>
              </a:rPr>
              <a:t>E-bike predicted demand: </a:t>
            </a:r>
            <a:r>
              <a:rPr lang="en-US" altLang="zh-TW" dirty="0">
                <a:ea typeface="微軟正黑體"/>
              </a:rPr>
              <a:t>708</a:t>
            </a:r>
            <a:r>
              <a:rPr lang="zh-TW" altLang="en-US" dirty="0">
                <a:ea typeface="微軟正黑體"/>
              </a:rPr>
              <a:t> </a:t>
            </a:r>
            <a:endParaRPr lang="en-US" altLang="zh-TW" dirty="0">
              <a:ea typeface="微軟正黑體"/>
            </a:endParaRPr>
          </a:p>
          <a:p>
            <a:r>
              <a:rPr lang="en-US" altLang="zh-TW" dirty="0">
                <a:ea typeface="微軟正黑體"/>
              </a:rPr>
              <a:t>E-bike actual trip count: 764</a:t>
            </a:r>
          </a:p>
          <a:p>
            <a:r>
              <a:rPr lang="en-US" altLang="zh-TW" dirty="0">
                <a:ea typeface="微軟正黑體"/>
              </a:rPr>
              <a:t>Mean Squared Error: 9137.626796628894</a:t>
            </a:r>
          </a:p>
          <a:p>
            <a:r>
              <a:rPr lang="en-US" altLang="zh-TW" dirty="0">
                <a:ea typeface="微軟正黑體"/>
              </a:rPr>
              <a:t>Mean Absolute Error: 72.41054060088332</a:t>
            </a:r>
          </a:p>
          <a:p>
            <a:endParaRPr lang="zh-TW" altLang="en-US" dirty="0">
              <a:ea typeface="微軟正黑體"/>
            </a:endParaRPr>
          </a:p>
        </p:txBody>
      </p:sp>
      <p:sp>
        <p:nvSpPr>
          <p:cNvPr id="13" name="文字方塊 12">
            <a:extLst>
              <a:ext uri="{FF2B5EF4-FFF2-40B4-BE49-F238E27FC236}">
                <a16:creationId xmlns:a16="http://schemas.microsoft.com/office/drawing/2014/main" id="{4D95B7A4-B891-1364-9AE3-49A8FFEDDDE2}"/>
              </a:ext>
            </a:extLst>
          </p:cNvPr>
          <p:cNvSpPr txBox="1"/>
          <p:nvPr/>
        </p:nvSpPr>
        <p:spPr>
          <a:xfrm>
            <a:off x="7832987" y="5361594"/>
            <a:ext cx="376508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dirty="0">
                <a:ea typeface="微軟正黑體"/>
              </a:rPr>
              <a:t>Cluster 17</a:t>
            </a:r>
          </a:p>
          <a:p>
            <a:r>
              <a:rPr lang="zh-TW" altLang="en-US" dirty="0">
                <a:ea typeface="微軟正黑體"/>
              </a:rPr>
              <a:t>Classification: ebike</a:t>
            </a:r>
          </a:p>
          <a:p>
            <a:r>
              <a:rPr lang="zh-TW" altLang="en-US" dirty="0">
                <a:ea typeface="微軟正黑體"/>
              </a:rPr>
              <a:t>E-bike predicted demand: </a:t>
            </a:r>
            <a:r>
              <a:rPr lang="en-US" altLang="zh-TW" dirty="0">
                <a:ea typeface="微軟正黑體"/>
              </a:rPr>
              <a:t>1292</a:t>
            </a:r>
          </a:p>
          <a:p>
            <a:r>
              <a:rPr lang="en-US" altLang="zh-TW" dirty="0">
                <a:ea typeface="微軟正黑體"/>
              </a:rPr>
              <a:t>E-bike actual trip count: 1278</a:t>
            </a:r>
          </a:p>
          <a:p>
            <a:r>
              <a:rPr lang="en-US" altLang="zh-CN" dirty="0">
                <a:ea typeface="微軟正黑體"/>
              </a:rPr>
              <a:t>Mean Squared Error: 54387.85806546257 </a:t>
            </a:r>
          </a:p>
          <a:p>
            <a:r>
              <a:rPr lang="en-US" altLang="zh-CN" dirty="0">
                <a:ea typeface="微軟正黑體"/>
              </a:rPr>
              <a:t>Mean Absolute Error: 165.59238716584426</a:t>
            </a:r>
            <a:endParaRPr lang="zh-TW" altLang="en-US" dirty="0">
              <a:ea typeface="微軟正黑體"/>
            </a:endParaRPr>
          </a:p>
        </p:txBody>
      </p:sp>
      <p:pic>
        <p:nvPicPr>
          <p:cNvPr id="14" name="图片 13">
            <a:extLst>
              <a:ext uri="{FF2B5EF4-FFF2-40B4-BE49-F238E27FC236}">
                <a16:creationId xmlns:a16="http://schemas.microsoft.com/office/drawing/2014/main" id="{38DD0263-5A0F-6896-ECEB-193AA51CAFFA}"/>
              </a:ext>
            </a:extLst>
          </p:cNvPr>
          <p:cNvPicPr>
            <a:picLocks noChangeAspect="1"/>
          </p:cNvPicPr>
          <p:nvPr/>
        </p:nvPicPr>
        <p:blipFill>
          <a:blip r:embed="rId2"/>
          <a:stretch>
            <a:fillRect/>
          </a:stretch>
        </p:blipFill>
        <p:spPr>
          <a:xfrm>
            <a:off x="0" y="0"/>
            <a:ext cx="1046375" cy="1160634"/>
          </a:xfrm>
          <a:prstGeom prst="rect">
            <a:avLst/>
          </a:prstGeom>
        </p:spPr>
      </p:pic>
      <p:pic>
        <p:nvPicPr>
          <p:cNvPr id="7" name="图片 6">
            <a:extLst>
              <a:ext uri="{FF2B5EF4-FFF2-40B4-BE49-F238E27FC236}">
                <a16:creationId xmlns:a16="http://schemas.microsoft.com/office/drawing/2014/main" id="{17FE96D6-87CD-91FA-CECF-D296A00D7ED9}"/>
              </a:ext>
            </a:extLst>
          </p:cNvPr>
          <p:cNvPicPr>
            <a:picLocks noChangeAspect="1"/>
          </p:cNvPicPr>
          <p:nvPr/>
        </p:nvPicPr>
        <p:blipFill rotWithShape="1">
          <a:blip r:embed="rId3"/>
          <a:srcRect r="17414"/>
          <a:stretch/>
        </p:blipFill>
        <p:spPr>
          <a:xfrm>
            <a:off x="7566377" y="1213938"/>
            <a:ext cx="4580101" cy="4194918"/>
          </a:xfrm>
          <a:prstGeom prst="rect">
            <a:avLst/>
          </a:prstGeom>
        </p:spPr>
      </p:pic>
      <p:pic>
        <p:nvPicPr>
          <p:cNvPr id="17" name="图片 16">
            <a:extLst>
              <a:ext uri="{FF2B5EF4-FFF2-40B4-BE49-F238E27FC236}">
                <a16:creationId xmlns:a16="http://schemas.microsoft.com/office/drawing/2014/main" id="{7869E899-9288-F4BE-CF0C-B81D9C3F765D}"/>
              </a:ext>
            </a:extLst>
          </p:cNvPr>
          <p:cNvPicPr>
            <a:picLocks noChangeAspect="1"/>
          </p:cNvPicPr>
          <p:nvPr/>
        </p:nvPicPr>
        <p:blipFill>
          <a:blip r:embed="rId4"/>
          <a:stretch>
            <a:fillRect/>
          </a:stretch>
        </p:blipFill>
        <p:spPr>
          <a:xfrm>
            <a:off x="755733" y="1218531"/>
            <a:ext cx="2324430" cy="4164604"/>
          </a:xfrm>
          <a:prstGeom prst="rect">
            <a:avLst/>
          </a:prstGeom>
        </p:spPr>
      </p:pic>
      <p:sp>
        <p:nvSpPr>
          <p:cNvPr id="18" name="橢圓 8">
            <a:extLst>
              <a:ext uri="{FF2B5EF4-FFF2-40B4-BE49-F238E27FC236}">
                <a16:creationId xmlns:a16="http://schemas.microsoft.com/office/drawing/2014/main" id="{946F41F1-7B45-91F9-D8F8-E1704E29C0B6}"/>
              </a:ext>
            </a:extLst>
          </p:cNvPr>
          <p:cNvSpPr/>
          <p:nvPr/>
        </p:nvSpPr>
        <p:spPr>
          <a:xfrm>
            <a:off x="8837741" y="1513353"/>
            <a:ext cx="2569028" cy="3676207"/>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1">
            <a:extLst>
              <a:ext uri="{FF2B5EF4-FFF2-40B4-BE49-F238E27FC236}">
                <a16:creationId xmlns:a16="http://schemas.microsoft.com/office/drawing/2014/main" id="{EC2E2BE5-EDC2-8F92-8153-98FB57EEC662}"/>
              </a:ext>
            </a:extLst>
          </p:cNvPr>
          <p:cNvSpPr/>
          <p:nvPr/>
        </p:nvSpPr>
        <p:spPr>
          <a:xfrm rot="21335245">
            <a:off x="660078" y="1215606"/>
            <a:ext cx="2328989" cy="3764332"/>
          </a:xfrm>
          <a:prstGeom prst="ellipse">
            <a:avLst/>
          </a:prstGeom>
          <a:no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23" name="图片 22">
            <a:extLst>
              <a:ext uri="{FF2B5EF4-FFF2-40B4-BE49-F238E27FC236}">
                <a16:creationId xmlns:a16="http://schemas.microsoft.com/office/drawing/2014/main" id="{CAB50D94-7EDE-F5DD-6912-C44FAFBC5881}"/>
              </a:ext>
            </a:extLst>
          </p:cNvPr>
          <p:cNvPicPr>
            <a:picLocks noChangeAspect="1"/>
          </p:cNvPicPr>
          <p:nvPr/>
        </p:nvPicPr>
        <p:blipFill>
          <a:blip r:embed="rId5"/>
          <a:stretch>
            <a:fillRect/>
          </a:stretch>
        </p:blipFill>
        <p:spPr>
          <a:xfrm>
            <a:off x="3682540" y="1244252"/>
            <a:ext cx="3615857" cy="4164604"/>
          </a:xfrm>
          <a:prstGeom prst="rect">
            <a:avLst/>
          </a:prstGeom>
        </p:spPr>
      </p:pic>
      <p:sp>
        <p:nvSpPr>
          <p:cNvPr id="24" name="橢圓 4">
            <a:extLst>
              <a:ext uri="{FF2B5EF4-FFF2-40B4-BE49-F238E27FC236}">
                <a16:creationId xmlns:a16="http://schemas.microsoft.com/office/drawing/2014/main" id="{70C511DC-1A04-6588-4F95-34F65CF1B5A2}"/>
              </a:ext>
            </a:extLst>
          </p:cNvPr>
          <p:cNvSpPr/>
          <p:nvPr/>
        </p:nvSpPr>
        <p:spPr>
          <a:xfrm>
            <a:off x="4238627" y="1513352"/>
            <a:ext cx="2451733" cy="3409167"/>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47338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42"/>
          <p:cNvSpPr txBox="1">
            <a:spLocks noGrp="1"/>
          </p:cNvSpPr>
          <p:nvPr>
            <p:ph type="title"/>
          </p:nvPr>
        </p:nvSpPr>
        <p:spPr>
          <a:xfrm>
            <a:off x="5978258" y="539086"/>
            <a:ext cx="4701599" cy="637600"/>
          </a:xfrm>
          <a:prstGeom prst="rect">
            <a:avLst/>
          </a:prstGeom>
        </p:spPr>
        <p:txBody>
          <a:bodyPr spcFirstLastPara="1" wrap="square" lIns="121900" tIns="121900" rIns="121900" bIns="121900" anchor="t" anchorCtr="0">
            <a:noAutofit/>
          </a:bodyPr>
          <a:lstStyle/>
          <a:p>
            <a:r>
              <a:rPr lang="en" b="1"/>
              <a:t>Forecasting Limitation</a:t>
            </a:r>
            <a:endParaRPr b="1"/>
          </a:p>
        </p:txBody>
      </p:sp>
      <p:pic>
        <p:nvPicPr>
          <p:cNvPr id="9" name="图片 8">
            <a:extLst>
              <a:ext uri="{FF2B5EF4-FFF2-40B4-BE49-F238E27FC236}">
                <a16:creationId xmlns:a16="http://schemas.microsoft.com/office/drawing/2014/main" id="{0E65FBB3-647A-1921-5411-94A2334E3F6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321" b="89850" l="9965" r="89860">
                        <a14:foregroundMark x1="51573" y1="7321" x2="51573" y2="7321"/>
                      </a14:backgroundRemoval>
                    </a14:imgEffect>
                  </a14:imgLayer>
                </a14:imgProps>
              </a:ext>
            </a:extLst>
          </a:blip>
          <a:stretch>
            <a:fillRect/>
          </a:stretch>
        </p:blipFill>
        <p:spPr>
          <a:xfrm>
            <a:off x="11033818" y="0"/>
            <a:ext cx="1158182" cy="1216901"/>
          </a:xfrm>
          <a:prstGeom prst="rect">
            <a:avLst/>
          </a:prstGeom>
        </p:spPr>
      </p:pic>
      <p:sp>
        <p:nvSpPr>
          <p:cNvPr id="10" name="文本框 9">
            <a:extLst>
              <a:ext uri="{FF2B5EF4-FFF2-40B4-BE49-F238E27FC236}">
                <a16:creationId xmlns:a16="http://schemas.microsoft.com/office/drawing/2014/main" id="{6B04972B-1A22-C000-E0DE-FF0E33C5FC88}"/>
              </a:ext>
            </a:extLst>
          </p:cNvPr>
          <p:cNvSpPr txBox="1"/>
          <p:nvPr/>
        </p:nvSpPr>
        <p:spPr>
          <a:xfrm>
            <a:off x="6471317" y="1526421"/>
            <a:ext cx="5631736" cy="163121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sz="2000">
                <a:solidFill>
                  <a:srgbClr val="002060"/>
                </a:solidFill>
              </a:rPr>
              <a:t>The Forecasting performance is bad for long time</a:t>
            </a:r>
          </a:p>
          <a:p>
            <a:pPr marL="285750" indent="-285750">
              <a:buFont typeface="Arial" panose="020B0604020202020204" pitchFamily="34" charset="0"/>
              <a:buChar char="•"/>
            </a:pPr>
            <a:endParaRPr lang="en-US" altLang="zh-CN" sz="2000">
              <a:solidFill>
                <a:srgbClr val="002060"/>
              </a:solidFill>
            </a:endParaRPr>
          </a:p>
          <a:p>
            <a:pPr marL="285750" indent="-285750">
              <a:buFont typeface="Arial" panose="020B0604020202020204" pitchFamily="34" charset="0"/>
              <a:buChar char="•"/>
            </a:pPr>
            <a:r>
              <a:rPr lang="en-US" altLang="zh-CN" sz="2000">
                <a:solidFill>
                  <a:srgbClr val="002060"/>
                </a:solidFill>
              </a:rPr>
              <a:t>The curve does not reflect the trend of the data</a:t>
            </a:r>
            <a:endParaRPr lang="zh-CN" altLang="en-US" sz="2000">
              <a:solidFill>
                <a:srgbClr val="002060"/>
              </a:solidFill>
            </a:endParaRPr>
          </a:p>
        </p:txBody>
      </p:sp>
      <p:pic>
        <p:nvPicPr>
          <p:cNvPr id="3" name="图片 2">
            <a:extLst>
              <a:ext uri="{FF2B5EF4-FFF2-40B4-BE49-F238E27FC236}">
                <a16:creationId xmlns:a16="http://schemas.microsoft.com/office/drawing/2014/main" id="{097F0591-E4A7-5634-1181-8C3ACD6D4A3F}"/>
              </a:ext>
            </a:extLst>
          </p:cNvPr>
          <p:cNvPicPr>
            <a:picLocks noChangeAspect="1"/>
          </p:cNvPicPr>
          <p:nvPr/>
        </p:nvPicPr>
        <p:blipFill>
          <a:blip r:embed="rId5"/>
          <a:stretch>
            <a:fillRect/>
          </a:stretch>
        </p:blipFill>
        <p:spPr>
          <a:xfrm>
            <a:off x="0" y="507148"/>
            <a:ext cx="6079026" cy="3229101"/>
          </a:xfrm>
          <a:prstGeom prst="rect">
            <a:avLst/>
          </a:prstGeom>
        </p:spPr>
      </p:pic>
      <p:pic>
        <p:nvPicPr>
          <p:cNvPr id="8" name="图片 7">
            <a:extLst>
              <a:ext uri="{FF2B5EF4-FFF2-40B4-BE49-F238E27FC236}">
                <a16:creationId xmlns:a16="http://schemas.microsoft.com/office/drawing/2014/main" id="{2C1DB436-A62C-3761-3023-F87C3532B5FA}"/>
              </a:ext>
            </a:extLst>
          </p:cNvPr>
          <p:cNvPicPr>
            <a:picLocks noChangeAspect="1"/>
          </p:cNvPicPr>
          <p:nvPr/>
        </p:nvPicPr>
        <p:blipFill>
          <a:blip r:embed="rId6"/>
          <a:stretch>
            <a:fillRect/>
          </a:stretch>
        </p:blipFill>
        <p:spPr>
          <a:xfrm>
            <a:off x="4809" y="3675289"/>
            <a:ext cx="6108167" cy="3244581"/>
          </a:xfrm>
          <a:prstGeom prst="rect">
            <a:avLst/>
          </a:prstGeom>
        </p:spPr>
      </p:pic>
      <p:pic>
        <p:nvPicPr>
          <p:cNvPr id="12" name="图片 11">
            <a:extLst>
              <a:ext uri="{FF2B5EF4-FFF2-40B4-BE49-F238E27FC236}">
                <a16:creationId xmlns:a16="http://schemas.microsoft.com/office/drawing/2014/main" id="{6970A58D-E238-12E1-F521-7268868553B2}"/>
              </a:ext>
            </a:extLst>
          </p:cNvPr>
          <p:cNvPicPr>
            <a:picLocks noChangeAspect="1"/>
          </p:cNvPicPr>
          <p:nvPr/>
        </p:nvPicPr>
        <p:blipFill>
          <a:blip r:embed="rId7"/>
          <a:stretch>
            <a:fillRect/>
          </a:stretch>
        </p:blipFill>
        <p:spPr>
          <a:xfrm>
            <a:off x="6112976" y="3613419"/>
            <a:ext cx="6108169" cy="3244581"/>
          </a:xfrm>
          <a:prstGeom prst="rect">
            <a:avLst/>
          </a:prstGeom>
        </p:spPr>
      </p:pic>
    </p:spTree>
    <p:extLst>
      <p:ext uri="{BB962C8B-B14F-4D97-AF65-F5344CB8AC3E}">
        <p14:creationId xmlns:p14="http://schemas.microsoft.com/office/powerpoint/2010/main" val="24830473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8" name="Google Shape;1178;p44"/>
          <p:cNvSpPr txBox="1">
            <a:spLocks noGrp="1"/>
          </p:cNvSpPr>
          <p:nvPr>
            <p:ph type="title"/>
          </p:nvPr>
        </p:nvSpPr>
        <p:spPr>
          <a:xfrm>
            <a:off x="5234513" y="48138"/>
            <a:ext cx="6942900" cy="1220763"/>
          </a:xfrm>
          <a:prstGeom prst="rect">
            <a:avLst/>
          </a:prstGeom>
        </p:spPr>
        <p:txBody>
          <a:bodyPr spcFirstLastPara="1" wrap="square" lIns="121900" tIns="121900" rIns="121900" bIns="121900" anchor="t" anchorCtr="0">
            <a:noAutofit/>
          </a:bodyPr>
          <a:lstStyle/>
          <a:p>
            <a:r>
              <a:rPr lang="en-CA" b="1" dirty="0">
                <a:solidFill>
                  <a:schemeClr val="tx1">
                    <a:lumMod val="75000"/>
                    <a:lumOff val="25000"/>
                  </a:schemeClr>
                </a:solidFill>
              </a:rPr>
              <a:t>Rolling Forecasting with Updated Training Dataset</a:t>
            </a:r>
          </a:p>
        </p:txBody>
      </p:sp>
      <p:grpSp>
        <p:nvGrpSpPr>
          <p:cNvPr id="1182" name="Google Shape;1182;p44"/>
          <p:cNvGrpSpPr/>
          <p:nvPr/>
        </p:nvGrpSpPr>
        <p:grpSpPr>
          <a:xfrm>
            <a:off x="6546410" y="2680568"/>
            <a:ext cx="4607448" cy="4120165"/>
            <a:chOff x="5554335" y="1570839"/>
            <a:chExt cx="3455586" cy="3090124"/>
          </a:xfrm>
        </p:grpSpPr>
        <p:sp>
          <p:nvSpPr>
            <p:cNvPr id="1183" name="Google Shape;1183;p44"/>
            <p:cNvSpPr/>
            <p:nvPr/>
          </p:nvSpPr>
          <p:spPr>
            <a:xfrm>
              <a:off x="7585609" y="4551539"/>
              <a:ext cx="1424311" cy="109424"/>
            </a:xfrm>
            <a:custGeom>
              <a:avLst/>
              <a:gdLst/>
              <a:ahLst/>
              <a:cxnLst/>
              <a:rect l="l" t="t" r="r" b="b"/>
              <a:pathLst>
                <a:path w="15047" h="1156" extrusionOk="0">
                  <a:moveTo>
                    <a:pt x="7508" y="1"/>
                  </a:moveTo>
                  <a:cubicBezTo>
                    <a:pt x="3375" y="1"/>
                    <a:pt x="1" y="274"/>
                    <a:pt x="1" y="578"/>
                  </a:cubicBezTo>
                  <a:cubicBezTo>
                    <a:pt x="1" y="882"/>
                    <a:pt x="3375" y="1156"/>
                    <a:pt x="7508" y="1156"/>
                  </a:cubicBezTo>
                  <a:cubicBezTo>
                    <a:pt x="11673" y="1156"/>
                    <a:pt x="15047" y="882"/>
                    <a:pt x="15047" y="578"/>
                  </a:cubicBezTo>
                  <a:cubicBezTo>
                    <a:pt x="15047" y="274"/>
                    <a:pt x="11703"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184" name="Google Shape;1184;p44"/>
            <p:cNvSpPr/>
            <p:nvPr/>
          </p:nvSpPr>
          <p:spPr>
            <a:xfrm>
              <a:off x="5801772" y="4551539"/>
              <a:ext cx="1424311" cy="109424"/>
            </a:xfrm>
            <a:custGeom>
              <a:avLst/>
              <a:gdLst/>
              <a:ahLst/>
              <a:cxnLst/>
              <a:rect l="l" t="t" r="r" b="b"/>
              <a:pathLst>
                <a:path w="15047" h="1156" extrusionOk="0">
                  <a:moveTo>
                    <a:pt x="7508" y="1"/>
                  </a:moveTo>
                  <a:cubicBezTo>
                    <a:pt x="3374" y="1"/>
                    <a:pt x="0" y="274"/>
                    <a:pt x="0" y="578"/>
                  </a:cubicBezTo>
                  <a:cubicBezTo>
                    <a:pt x="0" y="882"/>
                    <a:pt x="3374" y="1156"/>
                    <a:pt x="7508" y="1156"/>
                  </a:cubicBezTo>
                  <a:cubicBezTo>
                    <a:pt x="11672" y="1156"/>
                    <a:pt x="15046" y="882"/>
                    <a:pt x="15046" y="578"/>
                  </a:cubicBezTo>
                  <a:cubicBezTo>
                    <a:pt x="15046" y="274"/>
                    <a:pt x="11703"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185" name="Google Shape;1185;p44"/>
            <p:cNvSpPr/>
            <p:nvPr/>
          </p:nvSpPr>
          <p:spPr>
            <a:xfrm>
              <a:off x="5980108" y="3564725"/>
              <a:ext cx="992768" cy="992673"/>
            </a:xfrm>
            <a:custGeom>
              <a:avLst/>
              <a:gdLst/>
              <a:ahLst/>
              <a:cxnLst/>
              <a:rect l="l" t="t" r="r" b="b"/>
              <a:pathLst>
                <a:path w="10488" h="10487" fill="none" extrusionOk="0">
                  <a:moveTo>
                    <a:pt x="1" y="5228"/>
                  </a:moveTo>
                  <a:cubicBezTo>
                    <a:pt x="1" y="8116"/>
                    <a:pt x="2372" y="10487"/>
                    <a:pt x="5259" y="10487"/>
                  </a:cubicBezTo>
                  <a:cubicBezTo>
                    <a:pt x="8147" y="10487"/>
                    <a:pt x="10487" y="8116"/>
                    <a:pt x="10487" y="5228"/>
                  </a:cubicBezTo>
                  <a:cubicBezTo>
                    <a:pt x="10487" y="2341"/>
                    <a:pt x="8147" y="0"/>
                    <a:pt x="5259" y="0"/>
                  </a:cubicBezTo>
                  <a:cubicBezTo>
                    <a:pt x="2372" y="0"/>
                    <a:pt x="1" y="2341"/>
                    <a:pt x="1" y="5228"/>
                  </a:cubicBezTo>
                  <a:close/>
                </a:path>
              </a:pathLst>
            </a:custGeom>
            <a:noFill/>
            <a:ln w="182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86" name="Google Shape;1186;p44"/>
            <p:cNvSpPr/>
            <p:nvPr/>
          </p:nvSpPr>
          <p:spPr>
            <a:xfrm>
              <a:off x="6029046" y="3610729"/>
              <a:ext cx="897826" cy="897732"/>
            </a:xfrm>
            <a:custGeom>
              <a:avLst/>
              <a:gdLst/>
              <a:ahLst/>
              <a:cxnLst/>
              <a:rect l="l" t="t" r="r" b="b"/>
              <a:pathLst>
                <a:path w="9485" h="9484" fill="none" extrusionOk="0">
                  <a:moveTo>
                    <a:pt x="1" y="4742"/>
                  </a:moveTo>
                  <a:cubicBezTo>
                    <a:pt x="1" y="7356"/>
                    <a:pt x="2128" y="9484"/>
                    <a:pt x="4742" y="9484"/>
                  </a:cubicBezTo>
                  <a:cubicBezTo>
                    <a:pt x="7356" y="9484"/>
                    <a:pt x="9484" y="7356"/>
                    <a:pt x="9484" y="4742"/>
                  </a:cubicBezTo>
                  <a:cubicBezTo>
                    <a:pt x="9484" y="2128"/>
                    <a:pt x="7356" y="1"/>
                    <a:pt x="4742" y="1"/>
                  </a:cubicBezTo>
                  <a:cubicBezTo>
                    <a:pt x="2128" y="1"/>
                    <a:pt x="1" y="2128"/>
                    <a:pt x="1" y="4742"/>
                  </a:cubicBezTo>
                  <a:close/>
                </a:path>
              </a:pathLst>
            </a:custGeom>
            <a:noFill/>
            <a:ln w="9875"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87" name="Google Shape;1187;p44"/>
            <p:cNvSpPr/>
            <p:nvPr/>
          </p:nvSpPr>
          <p:spPr>
            <a:xfrm>
              <a:off x="5554335" y="2401656"/>
              <a:ext cx="891958" cy="423971"/>
            </a:xfrm>
            <a:custGeom>
              <a:avLst/>
              <a:gdLst/>
              <a:ahLst/>
              <a:cxnLst/>
              <a:rect l="l" t="t" r="r" b="b"/>
              <a:pathLst>
                <a:path w="9423" h="4479" extrusionOk="0">
                  <a:moveTo>
                    <a:pt x="7001" y="1"/>
                  </a:moveTo>
                  <a:cubicBezTo>
                    <a:pt x="6745" y="1"/>
                    <a:pt x="6404" y="48"/>
                    <a:pt x="5958" y="190"/>
                  </a:cubicBezTo>
                  <a:cubicBezTo>
                    <a:pt x="4655" y="604"/>
                    <a:pt x="4564" y="2260"/>
                    <a:pt x="3322" y="2260"/>
                  </a:cubicBezTo>
                  <a:cubicBezTo>
                    <a:pt x="3290" y="2260"/>
                    <a:pt x="3256" y="2259"/>
                    <a:pt x="3222" y="2257"/>
                  </a:cubicBezTo>
                  <a:cubicBezTo>
                    <a:pt x="2336" y="2178"/>
                    <a:pt x="1692" y="1729"/>
                    <a:pt x="1059" y="1729"/>
                  </a:cubicBezTo>
                  <a:cubicBezTo>
                    <a:pt x="715" y="1729"/>
                    <a:pt x="375" y="1861"/>
                    <a:pt x="0" y="2257"/>
                  </a:cubicBezTo>
                  <a:cubicBezTo>
                    <a:pt x="0" y="2257"/>
                    <a:pt x="185" y="2161"/>
                    <a:pt x="448" y="2161"/>
                  </a:cubicBezTo>
                  <a:cubicBezTo>
                    <a:pt x="738" y="2161"/>
                    <a:pt x="1124" y="2278"/>
                    <a:pt x="1459" y="2773"/>
                  </a:cubicBezTo>
                  <a:cubicBezTo>
                    <a:pt x="2066" y="3592"/>
                    <a:pt x="2605" y="4479"/>
                    <a:pt x="3871" y="4479"/>
                  </a:cubicBezTo>
                  <a:cubicBezTo>
                    <a:pt x="4063" y="4479"/>
                    <a:pt x="4271" y="4459"/>
                    <a:pt x="4499" y="4415"/>
                  </a:cubicBezTo>
                  <a:cubicBezTo>
                    <a:pt x="5753" y="4138"/>
                    <a:pt x="6472" y="3268"/>
                    <a:pt x="7622" y="3268"/>
                  </a:cubicBezTo>
                  <a:cubicBezTo>
                    <a:pt x="8117" y="3268"/>
                    <a:pt x="8692" y="3429"/>
                    <a:pt x="9423" y="3868"/>
                  </a:cubicBezTo>
                  <a:lnTo>
                    <a:pt x="7690" y="190"/>
                  </a:lnTo>
                  <a:cubicBezTo>
                    <a:pt x="7690" y="190"/>
                    <a:pt x="7515" y="1"/>
                    <a:pt x="7001"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88" name="Google Shape;1188;p44"/>
            <p:cNvSpPr/>
            <p:nvPr/>
          </p:nvSpPr>
          <p:spPr>
            <a:xfrm>
              <a:off x="6265030" y="2373543"/>
              <a:ext cx="586971" cy="1280432"/>
            </a:xfrm>
            <a:custGeom>
              <a:avLst/>
              <a:gdLst/>
              <a:ahLst/>
              <a:cxnLst/>
              <a:rect l="l" t="t" r="r" b="b"/>
              <a:pathLst>
                <a:path w="6201" h="13527" fill="none" extrusionOk="0">
                  <a:moveTo>
                    <a:pt x="6201" y="13526"/>
                  </a:moveTo>
                  <a:lnTo>
                    <a:pt x="0" y="0"/>
                  </a:lnTo>
                </a:path>
              </a:pathLst>
            </a:custGeom>
            <a:noFill/>
            <a:ln w="987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89" name="Google Shape;1189;p44"/>
            <p:cNvSpPr/>
            <p:nvPr/>
          </p:nvSpPr>
          <p:spPr>
            <a:xfrm>
              <a:off x="6477917" y="3886942"/>
              <a:ext cx="748173" cy="345311"/>
            </a:xfrm>
            <a:custGeom>
              <a:avLst/>
              <a:gdLst/>
              <a:ahLst/>
              <a:cxnLst/>
              <a:rect l="l" t="t" r="r" b="b"/>
              <a:pathLst>
                <a:path w="7904" h="3648" fill="none" extrusionOk="0">
                  <a:moveTo>
                    <a:pt x="7721" y="0"/>
                  </a:moveTo>
                  <a:lnTo>
                    <a:pt x="0" y="1064"/>
                  </a:lnTo>
                  <a:lnTo>
                    <a:pt x="0" y="2554"/>
                  </a:lnTo>
                  <a:lnTo>
                    <a:pt x="7903" y="3648"/>
                  </a:lnTo>
                </a:path>
              </a:pathLst>
            </a:custGeom>
            <a:noFill/>
            <a:ln w="53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90" name="Google Shape;1190;p44"/>
            <p:cNvSpPr/>
            <p:nvPr/>
          </p:nvSpPr>
          <p:spPr>
            <a:xfrm>
              <a:off x="7243230" y="3717219"/>
              <a:ext cx="143974" cy="342471"/>
            </a:xfrm>
            <a:custGeom>
              <a:avLst/>
              <a:gdLst/>
              <a:ahLst/>
              <a:cxnLst/>
              <a:rect l="l" t="t" r="r" b="b"/>
              <a:pathLst>
                <a:path w="1521" h="3618" fill="none" extrusionOk="0">
                  <a:moveTo>
                    <a:pt x="1520" y="0"/>
                  </a:moveTo>
                  <a:lnTo>
                    <a:pt x="1" y="3617"/>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91" name="Google Shape;1191;p44"/>
            <p:cNvSpPr/>
            <p:nvPr/>
          </p:nvSpPr>
          <p:spPr>
            <a:xfrm>
              <a:off x="7277780" y="3697057"/>
              <a:ext cx="210140" cy="43258"/>
            </a:xfrm>
            <a:custGeom>
              <a:avLst/>
              <a:gdLst/>
              <a:ahLst/>
              <a:cxnLst/>
              <a:rect l="l" t="t" r="r" b="b"/>
              <a:pathLst>
                <a:path w="2220" h="457" extrusionOk="0">
                  <a:moveTo>
                    <a:pt x="0" y="0"/>
                  </a:moveTo>
                  <a:lnTo>
                    <a:pt x="0" y="456"/>
                  </a:lnTo>
                  <a:lnTo>
                    <a:pt x="2219" y="456"/>
                  </a:lnTo>
                  <a:lnTo>
                    <a:pt x="2219"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92" name="Google Shape;1192;p44"/>
            <p:cNvSpPr/>
            <p:nvPr/>
          </p:nvSpPr>
          <p:spPr>
            <a:xfrm>
              <a:off x="7191452" y="2877031"/>
              <a:ext cx="457574" cy="816610"/>
            </a:xfrm>
            <a:custGeom>
              <a:avLst/>
              <a:gdLst/>
              <a:ahLst/>
              <a:cxnLst/>
              <a:rect l="l" t="t" r="r" b="b"/>
              <a:pathLst>
                <a:path w="4834" h="8627" extrusionOk="0">
                  <a:moveTo>
                    <a:pt x="2037" y="1"/>
                  </a:moveTo>
                  <a:lnTo>
                    <a:pt x="0" y="2007"/>
                  </a:lnTo>
                  <a:lnTo>
                    <a:pt x="2493" y="3162"/>
                  </a:lnTo>
                  <a:lnTo>
                    <a:pt x="1459" y="8572"/>
                  </a:lnTo>
                  <a:cubicBezTo>
                    <a:pt x="1459" y="8572"/>
                    <a:pt x="2635" y="8626"/>
                    <a:pt x="3445" y="8626"/>
                  </a:cubicBezTo>
                  <a:cubicBezTo>
                    <a:pt x="3851" y="8626"/>
                    <a:pt x="4165" y="8613"/>
                    <a:pt x="4195" y="8572"/>
                  </a:cubicBezTo>
                  <a:cubicBezTo>
                    <a:pt x="4286" y="8481"/>
                    <a:pt x="2462" y="8055"/>
                    <a:pt x="2462" y="8055"/>
                  </a:cubicBezTo>
                  <a:cubicBezTo>
                    <a:pt x="2462" y="8055"/>
                    <a:pt x="4833" y="3830"/>
                    <a:pt x="4499" y="2402"/>
                  </a:cubicBezTo>
                  <a:cubicBezTo>
                    <a:pt x="4165" y="973"/>
                    <a:pt x="2037" y="1"/>
                    <a:pt x="2037"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193" name="Google Shape;1193;p44"/>
            <p:cNvSpPr/>
            <p:nvPr/>
          </p:nvSpPr>
          <p:spPr>
            <a:xfrm>
              <a:off x="7712262" y="3564725"/>
              <a:ext cx="992673" cy="992673"/>
            </a:xfrm>
            <a:custGeom>
              <a:avLst/>
              <a:gdLst/>
              <a:ahLst/>
              <a:cxnLst/>
              <a:rect l="l" t="t" r="r" b="b"/>
              <a:pathLst>
                <a:path w="10487" h="10487" fill="none" extrusionOk="0">
                  <a:moveTo>
                    <a:pt x="0" y="5228"/>
                  </a:moveTo>
                  <a:cubicBezTo>
                    <a:pt x="0" y="8116"/>
                    <a:pt x="2341" y="10487"/>
                    <a:pt x="5228" y="10487"/>
                  </a:cubicBezTo>
                  <a:cubicBezTo>
                    <a:pt x="8116" y="10487"/>
                    <a:pt x="10487" y="8116"/>
                    <a:pt x="10487" y="5228"/>
                  </a:cubicBezTo>
                  <a:cubicBezTo>
                    <a:pt x="10487" y="2341"/>
                    <a:pt x="8116" y="0"/>
                    <a:pt x="5228" y="0"/>
                  </a:cubicBezTo>
                  <a:cubicBezTo>
                    <a:pt x="2341" y="0"/>
                    <a:pt x="0" y="2341"/>
                    <a:pt x="0" y="5228"/>
                  </a:cubicBezTo>
                  <a:close/>
                </a:path>
              </a:pathLst>
            </a:custGeom>
            <a:noFill/>
            <a:ln w="182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94" name="Google Shape;1194;p44"/>
            <p:cNvSpPr/>
            <p:nvPr/>
          </p:nvSpPr>
          <p:spPr>
            <a:xfrm>
              <a:off x="7758266" y="3610729"/>
              <a:ext cx="897732" cy="897732"/>
            </a:xfrm>
            <a:custGeom>
              <a:avLst/>
              <a:gdLst/>
              <a:ahLst/>
              <a:cxnLst/>
              <a:rect l="l" t="t" r="r" b="b"/>
              <a:pathLst>
                <a:path w="9484" h="9484" fill="none" extrusionOk="0">
                  <a:moveTo>
                    <a:pt x="0" y="4742"/>
                  </a:moveTo>
                  <a:cubicBezTo>
                    <a:pt x="0" y="7356"/>
                    <a:pt x="2128" y="9484"/>
                    <a:pt x="4742" y="9484"/>
                  </a:cubicBezTo>
                  <a:cubicBezTo>
                    <a:pt x="7356" y="9484"/>
                    <a:pt x="9484" y="7356"/>
                    <a:pt x="9484" y="4742"/>
                  </a:cubicBezTo>
                  <a:cubicBezTo>
                    <a:pt x="9484" y="2128"/>
                    <a:pt x="7356" y="1"/>
                    <a:pt x="4742" y="1"/>
                  </a:cubicBezTo>
                  <a:cubicBezTo>
                    <a:pt x="2128" y="1"/>
                    <a:pt x="0" y="2128"/>
                    <a:pt x="0" y="4742"/>
                  </a:cubicBezTo>
                  <a:close/>
                </a:path>
              </a:pathLst>
            </a:custGeom>
            <a:noFill/>
            <a:ln w="9875"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95" name="Google Shape;1195;p44"/>
            <p:cNvSpPr/>
            <p:nvPr/>
          </p:nvSpPr>
          <p:spPr>
            <a:xfrm>
              <a:off x="8117874" y="3970336"/>
              <a:ext cx="178524" cy="178524"/>
            </a:xfrm>
            <a:custGeom>
              <a:avLst/>
              <a:gdLst/>
              <a:ahLst/>
              <a:cxnLst/>
              <a:rect l="l" t="t" r="r" b="b"/>
              <a:pathLst>
                <a:path w="1886" h="1886" extrusionOk="0">
                  <a:moveTo>
                    <a:pt x="943" y="1"/>
                  </a:moveTo>
                  <a:cubicBezTo>
                    <a:pt x="426" y="1"/>
                    <a:pt x="1" y="426"/>
                    <a:pt x="1" y="943"/>
                  </a:cubicBezTo>
                  <a:cubicBezTo>
                    <a:pt x="1" y="1490"/>
                    <a:pt x="426" y="1885"/>
                    <a:pt x="943" y="1885"/>
                  </a:cubicBezTo>
                  <a:cubicBezTo>
                    <a:pt x="1490" y="1885"/>
                    <a:pt x="1885" y="1490"/>
                    <a:pt x="1885" y="943"/>
                  </a:cubicBezTo>
                  <a:cubicBezTo>
                    <a:pt x="1885" y="426"/>
                    <a:pt x="1490" y="1"/>
                    <a:pt x="94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96" name="Google Shape;1196;p44"/>
            <p:cNvSpPr/>
            <p:nvPr/>
          </p:nvSpPr>
          <p:spPr>
            <a:xfrm>
              <a:off x="6998633" y="3173407"/>
              <a:ext cx="227462" cy="860342"/>
            </a:xfrm>
            <a:custGeom>
              <a:avLst/>
              <a:gdLst/>
              <a:ahLst/>
              <a:cxnLst/>
              <a:rect l="l" t="t" r="r" b="b"/>
              <a:pathLst>
                <a:path w="2403" h="9089" fill="none" extrusionOk="0">
                  <a:moveTo>
                    <a:pt x="2402" y="9089"/>
                  </a:moveTo>
                  <a:lnTo>
                    <a:pt x="1"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97" name="Google Shape;1197;p44"/>
            <p:cNvSpPr/>
            <p:nvPr/>
          </p:nvSpPr>
          <p:spPr>
            <a:xfrm>
              <a:off x="7979767" y="3020912"/>
              <a:ext cx="227462" cy="1012835"/>
            </a:xfrm>
            <a:custGeom>
              <a:avLst/>
              <a:gdLst/>
              <a:ahLst/>
              <a:cxnLst/>
              <a:rect l="l" t="t" r="r" b="b"/>
              <a:pathLst>
                <a:path w="2403" h="10700" fill="none" extrusionOk="0">
                  <a:moveTo>
                    <a:pt x="2402" y="10700"/>
                  </a:moveTo>
                  <a:lnTo>
                    <a:pt x="1" y="1642"/>
                  </a:lnTo>
                  <a:lnTo>
                    <a:pt x="1"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98" name="Google Shape;1198;p44"/>
            <p:cNvSpPr/>
            <p:nvPr/>
          </p:nvSpPr>
          <p:spPr>
            <a:xfrm>
              <a:off x="6388748" y="3970336"/>
              <a:ext cx="178429" cy="178524"/>
            </a:xfrm>
            <a:custGeom>
              <a:avLst/>
              <a:gdLst/>
              <a:ahLst/>
              <a:cxnLst/>
              <a:rect l="l" t="t" r="r" b="b"/>
              <a:pathLst>
                <a:path w="1885" h="1886" extrusionOk="0">
                  <a:moveTo>
                    <a:pt x="942" y="1"/>
                  </a:moveTo>
                  <a:cubicBezTo>
                    <a:pt x="395" y="1"/>
                    <a:pt x="0" y="426"/>
                    <a:pt x="0" y="943"/>
                  </a:cubicBezTo>
                  <a:cubicBezTo>
                    <a:pt x="0" y="1490"/>
                    <a:pt x="395" y="1885"/>
                    <a:pt x="942" y="1885"/>
                  </a:cubicBezTo>
                  <a:cubicBezTo>
                    <a:pt x="1459" y="1885"/>
                    <a:pt x="1885" y="1490"/>
                    <a:pt x="1885" y="943"/>
                  </a:cubicBezTo>
                  <a:cubicBezTo>
                    <a:pt x="1885" y="426"/>
                    <a:pt x="1459" y="1"/>
                    <a:pt x="94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99" name="Google Shape;1199;p44"/>
            <p:cNvSpPr/>
            <p:nvPr/>
          </p:nvSpPr>
          <p:spPr>
            <a:xfrm>
              <a:off x="7617225" y="3020912"/>
              <a:ext cx="448961" cy="95"/>
            </a:xfrm>
            <a:custGeom>
              <a:avLst/>
              <a:gdLst/>
              <a:ahLst/>
              <a:cxnLst/>
              <a:rect l="l" t="t" r="r" b="b"/>
              <a:pathLst>
                <a:path w="4743" h="1" fill="none" extrusionOk="0">
                  <a:moveTo>
                    <a:pt x="1" y="0"/>
                  </a:moveTo>
                  <a:lnTo>
                    <a:pt x="4743"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00" name="Google Shape;1200;p44"/>
            <p:cNvSpPr/>
            <p:nvPr/>
          </p:nvSpPr>
          <p:spPr>
            <a:xfrm>
              <a:off x="6477917" y="3239573"/>
              <a:ext cx="1553708" cy="834501"/>
            </a:xfrm>
            <a:custGeom>
              <a:avLst/>
              <a:gdLst/>
              <a:ahLst/>
              <a:cxnLst/>
              <a:rect l="l" t="t" r="r" b="b"/>
              <a:pathLst>
                <a:path w="16414" h="8816" fill="none" extrusionOk="0">
                  <a:moveTo>
                    <a:pt x="16414" y="1459"/>
                  </a:moveTo>
                  <a:lnTo>
                    <a:pt x="8055" y="8815"/>
                  </a:lnTo>
                  <a:lnTo>
                    <a:pt x="0" y="8663"/>
                  </a:lnTo>
                  <a:lnTo>
                    <a:pt x="6201" y="1946"/>
                  </a:lnTo>
                  <a:lnTo>
                    <a:pt x="16019"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01" name="Google Shape;1201;p44"/>
            <p:cNvSpPr/>
            <p:nvPr/>
          </p:nvSpPr>
          <p:spPr>
            <a:xfrm>
              <a:off x="7018795" y="4381816"/>
              <a:ext cx="207300" cy="43258"/>
            </a:xfrm>
            <a:custGeom>
              <a:avLst/>
              <a:gdLst/>
              <a:ahLst/>
              <a:cxnLst/>
              <a:rect l="l" t="t" r="r" b="b"/>
              <a:pathLst>
                <a:path w="2190" h="457" extrusionOk="0">
                  <a:moveTo>
                    <a:pt x="1" y="1"/>
                  </a:moveTo>
                  <a:lnTo>
                    <a:pt x="1" y="456"/>
                  </a:lnTo>
                  <a:lnTo>
                    <a:pt x="2189" y="456"/>
                  </a:lnTo>
                  <a:lnTo>
                    <a:pt x="2189"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02" name="Google Shape;1202;p44"/>
            <p:cNvSpPr/>
            <p:nvPr/>
          </p:nvSpPr>
          <p:spPr>
            <a:xfrm>
              <a:off x="7044731" y="3861005"/>
              <a:ext cx="397088" cy="397183"/>
            </a:xfrm>
            <a:custGeom>
              <a:avLst/>
              <a:gdLst/>
              <a:ahLst/>
              <a:cxnLst/>
              <a:rect l="l" t="t" r="r" b="b"/>
              <a:pathLst>
                <a:path w="4195" h="4196" extrusionOk="0">
                  <a:moveTo>
                    <a:pt x="2098" y="1"/>
                  </a:moveTo>
                  <a:cubicBezTo>
                    <a:pt x="973" y="1"/>
                    <a:pt x="0" y="913"/>
                    <a:pt x="0" y="2098"/>
                  </a:cubicBezTo>
                  <a:cubicBezTo>
                    <a:pt x="0" y="3284"/>
                    <a:pt x="973" y="4196"/>
                    <a:pt x="2098" y="4196"/>
                  </a:cubicBezTo>
                  <a:cubicBezTo>
                    <a:pt x="3253" y="4196"/>
                    <a:pt x="4195" y="3253"/>
                    <a:pt x="4195" y="2098"/>
                  </a:cubicBezTo>
                  <a:cubicBezTo>
                    <a:pt x="4195" y="913"/>
                    <a:pt x="3253" y="1"/>
                    <a:pt x="2098"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203" name="Google Shape;1203;p44"/>
            <p:cNvSpPr/>
            <p:nvPr/>
          </p:nvSpPr>
          <p:spPr>
            <a:xfrm>
              <a:off x="7102284" y="4062439"/>
              <a:ext cx="141040" cy="342471"/>
            </a:xfrm>
            <a:custGeom>
              <a:avLst/>
              <a:gdLst/>
              <a:ahLst/>
              <a:cxnLst/>
              <a:rect l="l" t="t" r="r" b="b"/>
              <a:pathLst>
                <a:path w="1490" h="3618" fill="none" extrusionOk="0">
                  <a:moveTo>
                    <a:pt x="1490" y="1"/>
                  </a:moveTo>
                  <a:lnTo>
                    <a:pt x="0" y="3618"/>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04" name="Google Shape;1204;p44"/>
            <p:cNvSpPr/>
            <p:nvPr/>
          </p:nvSpPr>
          <p:spPr>
            <a:xfrm>
              <a:off x="6820296" y="3153244"/>
              <a:ext cx="494017" cy="1234428"/>
            </a:xfrm>
            <a:custGeom>
              <a:avLst/>
              <a:gdLst/>
              <a:ahLst/>
              <a:cxnLst/>
              <a:rect l="l" t="t" r="r" b="b"/>
              <a:pathLst>
                <a:path w="5219" h="13041" extrusionOk="0">
                  <a:moveTo>
                    <a:pt x="2584" y="1"/>
                  </a:moveTo>
                  <a:lnTo>
                    <a:pt x="0" y="730"/>
                  </a:lnTo>
                  <a:cubicBezTo>
                    <a:pt x="0" y="730"/>
                    <a:pt x="2189" y="12706"/>
                    <a:pt x="2341" y="12797"/>
                  </a:cubicBezTo>
                  <a:cubicBezTo>
                    <a:pt x="2442" y="12878"/>
                    <a:pt x="3705" y="13040"/>
                    <a:pt x="4518" y="13040"/>
                  </a:cubicBezTo>
                  <a:cubicBezTo>
                    <a:pt x="4924" y="13040"/>
                    <a:pt x="5218" y="13000"/>
                    <a:pt x="5198" y="12888"/>
                  </a:cubicBezTo>
                  <a:cubicBezTo>
                    <a:pt x="5168" y="12554"/>
                    <a:pt x="3709" y="12128"/>
                    <a:pt x="3709" y="12128"/>
                  </a:cubicBezTo>
                  <a:lnTo>
                    <a:pt x="2584"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05" name="Google Shape;1205;p44"/>
            <p:cNvSpPr/>
            <p:nvPr/>
          </p:nvSpPr>
          <p:spPr>
            <a:xfrm>
              <a:off x="6851912" y="2661210"/>
              <a:ext cx="604293" cy="492124"/>
            </a:xfrm>
            <a:custGeom>
              <a:avLst/>
              <a:gdLst/>
              <a:ahLst/>
              <a:cxnLst/>
              <a:rect l="l" t="t" r="r" b="b"/>
              <a:pathLst>
                <a:path w="6384" h="5199" extrusionOk="0">
                  <a:moveTo>
                    <a:pt x="2645" y="1"/>
                  </a:moveTo>
                  <a:lnTo>
                    <a:pt x="1" y="3800"/>
                  </a:lnTo>
                  <a:lnTo>
                    <a:pt x="4530" y="5199"/>
                  </a:lnTo>
                  <a:lnTo>
                    <a:pt x="6384" y="2645"/>
                  </a:lnTo>
                  <a:lnTo>
                    <a:pt x="2645"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06" name="Google Shape;1206;p44"/>
            <p:cNvSpPr/>
            <p:nvPr/>
          </p:nvSpPr>
          <p:spPr>
            <a:xfrm>
              <a:off x="7389950" y="2416707"/>
              <a:ext cx="546742" cy="618019"/>
            </a:xfrm>
            <a:custGeom>
              <a:avLst/>
              <a:gdLst/>
              <a:ahLst/>
              <a:cxnLst/>
              <a:rect l="l" t="t" r="r" b="b"/>
              <a:pathLst>
                <a:path w="5776" h="6529" extrusionOk="0">
                  <a:moveTo>
                    <a:pt x="1308" y="0"/>
                  </a:moveTo>
                  <a:lnTo>
                    <a:pt x="1" y="821"/>
                  </a:lnTo>
                  <a:cubicBezTo>
                    <a:pt x="1" y="821"/>
                    <a:pt x="3344" y="5198"/>
                    <a:pt x="3557" y="5684"/>
                  </a:cubicBezTo>
                  <a:cubicBezTo>
                    <a:pt x="3739" y="6201"/>
                    <a:pt x="4530" y="6353"/>
                    <a:pt x="4530" y="6353"/>
                  </a:cubicBezTo>
                  <a:cubicBezTo>
                    <a:pt x="4530" y="6353"/>
                    <a:pt x="5084" y="6529"/>
                    <a:pt x="5453" y="6529"/>
                  </a:cubicBezTo>
                  <a:cubicBezTo>
                    <a:pt x="5637" y="6529"/>
                    <a:pt x="5776" y="6485"/>
                    <a:pt x="5776" y="6353"/>
                  </a:cubicBezTo>
                  <a:cubicBezTo>
                    <a:pt x="5776" y="5927"/>
                    <a:pt x="4499" y="5472"/>
                    <a:pt x="4499" y="5472"/>
                  </a:cubicBezTo>
                  <a:lnTo>
                    <a:pt x="1308"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07" name="Google Shape;1207;p44"/>
            <p:cNvSpPr/>
            <p:nvPr/>
          </p:nvSpPr>
          <p:spPr>
            <a:xfrm>
              <a:off x="7254778" y="1775112"/>
              <a:ext cx="446026" cy="299307"/>
            </a:xfrm>
            <a:custGeom>
              <a:avLst/>
              <a:gdLst/>
              <a:ahLst/>
              <a:cxnLst/>
              <a:rect l="l" t="t" r="r" b="b"/>
              <a:pathLst>
                <a:path w="4712" h="3162" extrusionOk="0">
                  <a:moveTo>
                    <a:pt x="2189" y="0"/>
                  </a:moveTo>
                  <a:lnTo>
                    <a:pt x="0" y="2341"/>
                  </a:lnTo>
                  <a:lnTo>
                    <a:pt x="1429" y="3161"/>
                  </a:lnTo>
                  <a:cubicBezTo>
                    <a:pt x="1429" y="3161"/>
                    <a:pt x="1733" y="2888"/>
                    <a:pt x="2158" y="2645"/>
                  </a:cubicBezTo>
                  <a:cubicBezTo>
                    <a:pt x="2252" y="2584"/>
                    <a:pt x="2346" y="2562"/>
                    <a:pt x="2443" y="2562"/>
                  </a:cubicBezTo>
                  <a:cubicBezTo>
                    <a:pt x="2697" y="2562"/>
                    <a:pt x="2971" y="2712"/>
                    <a:pt x="3317" y="2712"/>
                  </a:cubicBezTo>
                  <a:cubicBezTo>
                    <a:pt x="3438" y="2712"/>
                    <a:pt x="3568" y="2694"/>
                    <a:pt x="3708" y="2645"/>
                  </a:cubicBezTo>
                  <a:cubicBezTo>
                    <a:pt x="4438" y="2371"/>
                    <a:pt x="4377" y="1459"/>
                    <a:pt x="4377" y="1459"/>
                  </a:cubicBezTo>
                  <a:lnTo>
                    <a:pt x="4711" y="1338"/>
                  </a:lnTo>
                  <a:lnTo>
                    <a:pt x="4377"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08" name="Google Shape;1208;p44"/>
            <p:cNvSpPr/>
            <p:nvPr/>
          </p:nvSpPr>
          <p:spPr>
            <a:xfrm>
              <a:off x="7326719" y="1740562"/>
              <a:ext cx="264757" cy="184203"/>
            </a:xfrm>
            <a:custGeom>
              <a:avLst/>
              <a:gdLst/>
              <a:ahLst/>
              <a:cxnLst/>
              <a:rect l="l" t="t" r="r" b="b"/>
              <a:pathLst>
                <a:path w="2797" h="1946" extrusionOk="0">
                  <a:moveTo>
                    <a:pt x="0" y="0"/>
                  </a:moveTo>
                  <a:lnTo>
                    <a:pt x="0" y="1946"/>
                  </a:lnTo>
                  <a:lnTo>
                    <a:pt x="1125" y="1946"/>
                  </a:lnTo>
                  <a:cubicBezTo>
                    <a:pt x="790" y="1794"/>
                    <a:pt x="1125" y="1247"/>
                    <a:pt x="1246" y="1125"/>
                  </a:cubicBezTo>
                  <a:cubicBezTo>
                    <a:pt x="1261" y="1114"/>
                    <a:pt x="1278" y="1109"/>
                    <a:pt x="1298" y="1109"/>
                  </a:cubicBezTo>
                  <a:cubicBezTo>
                    <a:pt x="1443" y="1109"/>
                    <a:pt x="1702" y="1368"/>
                    <a:pt x="1702" y="1368"/>
                  </a:cubicBezTo>
                  <a:lnTo>
                    <a:pt x="2796"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09" name="Google Shape;1209;p44"/>
            <p:cNvSpPr/>
            <p:nvPr/>
          </p:nvSpPr>
          <p:spPr>
            <a:xfrm>
              <a:off x="6607409" y="2661210"/>
              <a:ext cx="535194" cy="638843"/>
            </a:xfrm>
            <a:custGeom>
              <a:avLst/>
              <a:gdLst/>
              <a:ahLst/>
              <a:cxnLst/>
              <a:rect l="l" t="t" r="r" b="b"/>
              <a:pathLst>
                <a:path w="5654" h="6749" extrusionOk="0">
                  <a:moveTo>
                    <a:pt x="821" y="1"/>
                  </a:moveTo>
                  <a:cubicBezTo>
                    <a:pt x="821" y="1"/>
                    <a:pt x="0" y="2037"/>
                    <a:pt x="790" y="3375"/>
                  </a:cubicBezTo>
                  <a:cubicBezTo>
                    <a:pt x="1672" y="4712"/>
                    <a:pt x="1338" y="6749"/>
                    <a:pt x="1338" y="6749"/>
                  </a:cubicBezTo>
                  <a:lnTo>
                    <a:pt x="5654" y="6110"/>
                  </a:lnTo>
                  <a:lnTo>
                    <a:pt x="5198"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10" name="Google Shape;1210;p44"/>
            <p:cNvSpPr/>
            <p:nvPr/>
          </p:nvSpPr>
          <p:spPr>
            <a:xfrm>
              <a:off x="6518147" y="1935274"/>
              <a:ext cx="1044546" cy="747321"/>
            </a:xfrm>
            <a:custGeom>
              <a:avLst/>
              <a:gdLst/>
              <a:ahLst/>
              <a:cxnLst/>
              <a:rect l="l" t="t" r="r" b="b"/>
              <a:pathLst>
                <a:path w="11035" h="7895" extrusionOk="0">
                  <a:moveTo>
                    <a:pt x="7894" y="1"/>
                  </a:moveTo>
                  <a:cubicBezTo>
                    <a:pt x="6682" y="1"/>
                    <a:pt x="5624" y="1493"/>
                    <a:pt x="5016" y="2168"/>
                  </a:cubicBezTo>
                  <a:cubicBezTo>
                    <a:pt x="4165" y="3080"/>
                    <a:pt x="3527" y="3323"/>
                    <a:pt x="2797" y="3901"/>
                  </a:cubicBezTo>
                  <a:cubicBezTo>
                    <a:pt x="2068" y="4478"/>
                    <a:pt x="2493" y="4752"/>
                    <a:pt x="2129" y="5390"/>
                  </a:cubicBezTo>
                  <a:cubicBezTo>
                    <a:pt x="1733" y="6029"/>
                    <a:pt x="1" y="7336"/>
                    <a:pt x="518" y="7670"/>
                  </a:cubicBezTo>
                  <a:cubicBezTo>
                    <a:pt x="802" y="7844"/>
                    <a:pt x="2006" y="7894"/>
                    <a:pt x="3191" y="7894"/>
                  </a:cubicBezTo>
                  <a:cubicBezTo>
                    <a:pt x="4285" y="7894"/>
                    <a:pt x="5364" y="7851"/>
                    <a:pt x="5685" y="7822"/>
                  </a:cubicBezTo>
                  <a:cubicBezTo>
                    <a:pt x="6384" y="7731"/>
                    <a:pt x="6901" y="7488"/>
                    <a:pt x="6901" y="6910"/>
                  </a:cubicBezTo>
                  <a:cubicBezTo>
                    <a:pt x="6901" y="6333"/>
                    <a:pt x="8268" y="4478"/>
                    <a:pt x="8268" y="4478"/>
                  </a:cubicBezTo>
                  <a:lnTo>
                    <a:pt x="9211" y="6302"/>
                  </a:lnTo>
                  <a:lnTo>
                    <a:pt x="11034" y="5299"/>
                  </a:lnTo>
                  <a:cubicBezTo>
                    <a:pt x="11034" y="5299"/>
                    <a:pt x="10244" y="1652"/>
                    <a:pt x="9211" y="649"/>
                  </a:cubicBezTo>
                  <a:cubicBezTo>
                    <a:pt x="8761" y="184"/>
                    <a:pt x="8318" y="1"/>
                    <a:pt x="7894"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11" name="Google Shape;1211;p44"/>
            <p:cNvSpPr/>
            <p:nvPr/>
          </p:nvSpPr>
          <p:spPr>
            <a:xfrm>
              <a:off x="7274846" y="1570839"/>
              <a:ext cx="569838" cy="230207"/>
            </a:xfrm>
            <a:custGeom>
              <a:avLst/>
              <a:gdLst/>
              <a:ahLst/>
              <a:cxnLst/>
              <a:rect l="l" t="t" r="r" b="b"/>
              <a:pathLst>
                <a:path w="6020" h="2432" extrusionOk="0">
                  <a:moveTo>
                    <a:pt x="2037" y="0"/>
                  </a:moveTo>
                  <a:cubicBezTo>
                    <a:pt x="214" y="0"/>
                    <a:pt x="1" y="2432"/>
                    <a:pt x="1" y="2432"/>
                  </a:cubicBezTo>
                  <a:lnTo>
                    <a:pt x="6019" y="2432"/>
                  </a:lnTo>
                  <a:lnTo>
                    <a:pt x="4317" y="2067"/>
                  </a:lnTo>
                  <a:cubicBezTo>
                    <a:pt x="4317" y="2067"/>
                    <a:pt x="3861" y="0"/>
                    <a:pt x="2037"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1161" name="Google Shape;2579;p70">
            <a:extLst>
              <a:ext uri="{FF2B5EF4-FFF2-40B4-BE49-F238E27FC236}">
                <a16:creationId xmlns:a16="http://schemas.microsoft.com/office/drawing/2014/main" id="{3C10690C-DC3E-9E74-21B6-F07E927BBBDA}"/>
              </a:ext>
            </a:extLst>
          </p:cNvPr>
          <p:cNvGrpSpPr/>
          <p:nvPr/>
        </p:nvGrpSpPr>
        <p:grpSpPr>
          <a:xfrm>
            <a:off x="6386203" y="1472596"/>
            <a:ext cx="1703476" cy="1990984"/>
            <a:chOff x="6704325" y="3004388"/>
            <a:chExt cx="1277607" cy="1493238"/>
          </a:xfrm>
        </p:grpSpPr>
        <p:sp>
          <p:nvSpPr>
            <p:cNvPr id="1162" name="Google Shape;2580;p70">
              <a:extLst>
                <a:ext uri="{FF2B5EF4-FFF2-40B4-BE49-F238E27FC236}">
                  <a16:creationId xmlns:a16="http://schemas.microsoft.com/office/drawing/2014/main" id="{2F9D978D-5077-3274-838A-4E1D531274E6}"/>
                </a:ext>
              </a:extLst>
            </p:cNvPr>
            <p:cNvSpPr/>
            <p:nvPr/>
          </p:nvSpPr>
          <p:spPr>
            <a:xfrm>
              <a:off x="6704325" y="4453175"/>
              <a:ext cx="496557" cy="44450"/>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163" name="Google Shape;2581;p70">
              <a:extLst>
                <a:ext uri="{FF2B5EF4-FFF2-40B4-BE49-F238E27FC236}">
                  <a16:creationId xmlns:a16="http://schemas.microsoft.com/office/drawing/2014/main" id="{F18D7079-672C-8F21-44A1-CAAA01B0E65C}"/>
                </a:ext>
              </a:extLst>
            </p:cNvPr>
            <p:cNvSpPr/>
            <p:nvPr/>
          </p:nvSpPr>
          <p:spPr>
            <a:xfrm>
              <a:off x="7485375" y="4453175"/>
              <a:ext cx="496557" cy="44450"/>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nvGrpSpPr>
            <p:cNvPr id="1164" name="Google Shape;2582;p70">
              <a:extLst>
                <a:ext uri="{FF2B5EF4-FFF2-40B4-BE49-F238E27FC236}">
                  <a16:creationId xmlns:a16="http://schemas.microsoft.com/office/drawing/2014/main" id="{B6EA5B64-EC8C-E285-14DC-D35E15E90B66}"/>
                </a:ext>
              </a:extLst>
            </p:cNvPr>
            <p:cNvGrpSpPr/>
            <p:nvPr/>
          </p:nvGrpSpPr>
          <p:grpSpPr>
            <a:xfrm>
              <a:off x="6704325" y="3004388"/>
              <a:ext cx="1277600" cy="1470625"/>
              <a:chOff x="6704325" y="3004388"/>
              <a:chExt cx="1277600" cy="1470625"/>
            </a:xfrm>
          </p:grpSpPr>
          <p:sp>
            <p:nvSpPr>
              <p:cNvPr id="1165" name="Google Shape;2583;p70">
                <a:extLst>
                  <a:ext uri="{FF2B5EF4-FFF2-40B4-BE49-F238E27FC236}">
                    <a16:creationId xmlns:a16="http://schemas.microsoft.com/office/drawing/2014/main" id="{0BCDD72F-9C07-AE6B-F628-C77E80D08D25}"/>
                  </a:ext>
                </a:extLst>
              </p:cNvPr>
              <p:cNvSpPr/>
              <p:nvPr/>
            </p:nvSpPr>
            <p:spPr>
              <a:xfrm>
                <a:off x="7329775" y="3136538"/>
                <a:ext cx="77575" cy="45900"/>
              </a:xfrm>
              <a:custGeom>
                <a:avLst/>
                <a:gdLst/>
                <a:ahLst/>
                <a:cxnLst/>
                <a:rect l="l" t="t" r="r" b="b"/>
                <a:pathLst>
                  <a:path w="3103" h="1836" extrusionOk="0">
                    <a:moveTo>
                      <a:pt x="1268" y="1"/>
                    </a:moveTo>
                    <a:cubicBezTo>
                      <a:pt x="1268" y="1"/>
                      <a:pt x="0" y="1835"/>
                      <a:pt x="401" y="1835"/>
                    </a:cubicBezTo>
                    <a:cubicBezTo>
                      <a:pt x="768" y="1835"/>
                      <a:pt x="2335" y="1768"/>
                      <a:pt x="2636" y="1268"/>
                    </a:cubicBezTo>
                    <a:cubicBezTo>
                      <a:pt x="2936" y="768"/>
                      <a:pt x="3103" y="334"/>
                      <a:pt x="3103" y="334"/>
                    </a:cubicBezTo>
                    <a:lnTo>
                      <a:pt x="126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66" name="Google Shape;2584;p70">
                <a:extLst>
                  <a:ext uri="{FF2B5EF4-FFF2-40B4-BE49-F238E27FC236}">
                    <a16:creationId xmlns:a16="http://schemas.microsoft.com/office/drawing/2014/main" id="{1B815E6A-FABD-677E-36A8-922B6B2A4218}"/>
                  </a:ext>
                </a:extLst>
              </p:cNvPr>
              <p:cNvSpPr/>
              <p:nvPr/>
            </p:nvSpPr>
            <p:spPr>
              <a:xfrm>
                <a:off x="6952825" y="3590863"/>
                <a:ext cx="137625" cy="107775"/>
              </a:xfrm>
              <a:custGeom>
                <a:avLst/>
                <a:gdLst/>
                <a:ahLst/>
                <a:cxnLst/>
                <a:rect l="l" t="t" r="r" b="b"/>
                <a:pathLst>
                  <a:path w="5505" h="4311" extrusionOk="0">
                    <a:moveTo>
                      <a:pt x="412" y="1"/>
                    </a:moveTo>
                    <a:cubicBezTo>
                      <a:pt x="386" y="1"/>
                      <a:pt x="360" y="3"/>
                      <a:pt x="335" y="7"/>
                    </a:cubicBezTo>
                    <a:cubicBezTo>
                      <a:pt x="101" y="41"/>
                      <a:pt x="1" y="307"/>
                      <a:pt x="34" y="508"/>
                    </a:cubicBezTo>
                    <a:cubicBezTo>
                      <a:pt x="34" y="541"/>
                      <a:pt x="1068" y="4177"/>
                      <a:pt x="5071" y="4310"/>
                    </a:cubicBezTo>
                    <a:cubicBezTo>
                      <a:pt x="5305" y="4310"/>
                      <a:pt x="5505" y="4143"/>
                      <a:pt x="5505" y="3877"/>
                    </a:cubicBezTo>
                    <a:cubicBezTo>
                      <a:pt x="5505" y="3676"/>
                      <a:pt x="5338" y="3476"/>
                      <a:pt x="5071" y="3476"/>
                    </a:cubicBezTo>
                    <a:cubicBezTo>
                      <a:pt x="1736" y="3376"/>
                      <a:pt x="868" y="407"/>
                      <a:pt x="835" y="307"/>
                    </a:cubicBezTo>
                    <a:cubicBezTo>
                      <a:pt x="806" y="103"/>
                      <a:pt x="598" y="1"/>
                      <a:pt x="41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67" name="Google Shape;2585;p70">
                <a:extLst>
                  <a:ext uri="{FF2B5EF4-FFF2-40B4-BE49-F238E27FC236}">
                    <a16:creationId xmlns:a16="http://schemas.microsoft.com/office/drawing/2014/main" id="{90378C28-1C24-858F-30AE-1F5B0E4F3431}"/>
                  </a:ext>
                </a:extLst>
              </p:cNvPr>
              <p:cNvSpPr/>
              <p:nvPr/>
            </p:nvSpPr>
            <p:spPr>
              <a:xfrm>
                <a:off x="6973675" y="3611888"/>
                <a:ext cx="107600" cy="85575"/>
              </a:xfrm>
              <a:custGeom>
                <a:avLst/>
                <a:gdLst/>
                <a:ahLst/>
                <a:cxnLst/>
                <a:rect l="l" t="t" r="r" b="b"/>
                <a:pathLst>
                  <a:path w="4304" h="3423" extrusionOk="0">
                    <a:moveTo>
                      <a:pt x="2136" y="0"/>
                    </a:moveTo>
                    <a:cubicBezTo>
                      <a:pt x="2136" y="0"/>
                      <a:pt x="1" y="2035"/>
                      <a:pt x="134" y="3002"/>
                    </a:cubicBezTo>
                    <a:cubicBezTo>
                      <a:pt x="154" y="3317"/>
                      <a:pt x="856" y="3423"/>
                      <a:pt x="1594" y="3423"/>
                    </a:cubicBezTo>
                    <a:cubicBezTo>
                      <a:pt x="2109" y="3423"/>
                      <a:pt x="2641" y="3371"/>
                      <a:pt x="2970" y="3302"/>
                    </a:cubicBezTo>
                    <a:cubicBezTo>
                      <a:pt x="3537" y="3169"/>
                      <a:pt x="3670" y="2802"/>
                      <a:pt x="3870" y="2535"/>
                    </a:cubicBezTo>
                    <a:cubicBezTo>
                      <a:pt x="4304" y="1935"/>
                      <a:pt x="4237" y="1134"/>
                      <a:pt x="4237" y="1134"/>
                    </a:cubicBezTo>
                    <a:lnTo>
                      <a:pt x="2903" y="367"/>
                    </a:lnTo>
                    <a:lnTo>
                      <a:pt x="2136"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168" name="Google Shape;2586;p70">
                <a:extLst>
                  <a:ext uri="{FF2B5EF4-FFF2-40B4-BE49-F238E27FC236}">
                    <a16:creationId xmlns:a16="http://schemas.microsoft.com/office/drawing/2014/main" id="{FF5EAE80-E80E-C637-B3C2-2B9218B7C255}"/>
                  </a:ext>
                </a:extLst>
              </p:cNvPr>
              <p:cNvSpPr/>
              <p:nvPr/>
            </p:nvSpPr>
            <p:spPr>
              <a:xfrm>
                <a:off x="7283900" y="3696113"/>
                <a:ext cx="390300" cy="597950"/>
              </a:xfrm>
              <a:custGeom>
                <a:avLst/>
                <a:gdLst/>
                <a:ahLst/>
                <a:cxnLst/>
                <a:rect l="l" t="t" r="r" b="b"/>
                <a:pathLst>
                  <a:path w="15612" h="23918" extrusionOk="0">
                    <a:moveTo>
                      <a:pt x="8140" y="0"/>
                    </a:moveTo>
                    <a:cubicBezTo>
                      <a:pt x="8140" y="0"/>
                      <a:pt x="6105" y="4437"/>
                      <a:pt x="4604" y="8473"/>
                    </a:cubicBezTo>
                    <a:cubicBezTo>
                      <a:pt x="3103" y="12509"/>
                      <a:pt x="1" y="23517"/>
                      <a:pt x="1" y="23517"/>
                    </a:cubicBezTo>
                    <a:lnTo>
                      <a:pt x="3503" y="23917"/>
                    </a:lnTo>
                    <a:cubicBezTo>
                      <a:pt x="3503" y="23917"/>
                      <a:pt x="6672" y="13743"/>
                      <a:pt x="8574" y="10107"/>
                    </a:cubicBezTo>
                    <a:cubicBezTo>
                      <a:pt x="10442" y="6505"/>
                      <a:pt x="15612" y="3136"/>
                      <a:pt x="15612" y="3136"/>
                    </a:cubicBezTo>
                    <a:lnTo>
                      <a:pt x="814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69" name="Google Shape;2587;p70">
                <a:extLst>
                  <a:ext uri="{FF2B5EF4-FFF2-40B4-BE49-F238E27FC236}">
                    <a16:creationId xmlns:a16="http://schemas.microsoft.com/office/drawing/2014/main" id="{A70D107B-A206-9365-038B-B51752E1EF44}"/>
                  </a:ext>
                </a:extLst>
              </p:cNvPr>
              <p:cNvSpPr/>
              <p:nvPr/>
            </p:nvSpPr>
            <p:spPr>
              <a:xfrm>
                <a:off x="7157150" y="4265688"/>
                <a:ext cx="241875" cy="111175"/>
              </a:xfrm>
              <a:custGeom>
                <a:avLst/>
                <a:gdLst/>
                <a:ahLst/>
                <a:cxnLst/>
                <a:rect l="l" t="t" r="r" b="b"/>
                <a:pathLst>
                  <a:path w="9675" h="4447" extrusionOk="0">
                    <a:moveTo>
                      <a:pt x="6705" y="0"/>
                    </a:moveTo>
                    <a:cubicBezTo>
                      <a:pt x="6705" y="0"/>
                      <a:pt x="5381" y="757"/>
                      <a:pt x="3907" y="757"/>
                    </a:cubicBezTo>
                    <a:cubicBezTo>
                      <a:pt x="3630" y="757"/>
                      <a:pt x="3348" y="731"/>
                      <a:pt x="3069" y="667"/>
                    </a:cubicBezTo>
                    <a:cubicBezTo>
                      <a:pt x="2667" y="565"/>
                      <a:pt x="2313" y="523"/>
                      <a:pt x="2002" y="523"/>
                    </a:cubicBezTo>
                    <a:cubicBezTo>
                      <a:pt x="483" y="523"/>
                      <a:pt x="0" y="1535"/>
                      <a:pt x="0" y="1535"/>
                    </a:cubicBezTo>
                    <a:cubicBezTo>
                      <a:pt x="0" y="1535"/>
                      <a:pt x="968" y="2302"/>
                      <a:pt x="3003" y="2836"/>
                    </a:cubicBezTo>
                    <a:cubicBezTo>
                      <a:pt x="4570" y="3236"/>
                      <a:pt x="6138" y="4003"/>
                      <a:pt x="7472" y="4370"/>
                    </a:cubicBezTo>
                    <a:cubicBezTo>
                      <a:pt x="7677" y="4424"/>
                      <a:pt x="7861" y="4446"/>
                      <a:pt x="8025" y="4446"/>
                    </a:cubicBezTo>
                    <a:cubicBezTo>
                      <a:pt x="8879" y="4446"/>
                      <a:pt x="9207" y="3836"/>
                      <a:pt x="9207" y="3836"/>
                    </a:cubicBezTo>
                    <a:cubicBezTo>
                      <a:pt x="9207" y="3836"/>
                      <a:pt x="9674" y="1001"/>
                      <a:pt x="9074" y="534"/>
                    </a:cubicBezTo>
                    <a:cubicBezTo>
                      <a:pt x="9041" y="510"/>
                      <a:pt x="9009" y="499"/>
                      <a:pt x="8977" y="499"/>
                    </a:cubicBezTo>
                    <a:cubicBezTo>
                      <a:pt x="8751" y="499"/>
                      <a:pt x="8505" y="1005"/>
                      <a:pt x="8104" y="1005"/>
                    </a:cubicBezTo>
                    <a:cubicBezTo>
                      <a:pt x="8083" y="1005"/>
                      <a:pt x="8061" y="1004"/>
                      <a:pt x="8040" y="1001"/>
                    </a:cubicBezTo>
                    <a:cubicBezTo>
                      <a:pt x="7506" y="901"/>
                      <a:pt x="6705" y="0"/>
                      <a:pt x="6705"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170" name="Google Shape;2588;p70">
                <a:extLst>
                  <a:ext uri="{FF2B5EF4-FFF2-40B4-BE49-F238E27FC236}">
                    <a16:creationId xmlns:a16="http://schemas.microsoft.com/office/drawing/2014/main" id="{BDD7E3AB-015D-05FE-B9DE-92DC4F75FD5E}"/>
                  </a:ext>
                </a:extLst>
              </p:cNvPr>
              <p:cNvSpPr/>
              <p:nvPr/>
            </p:nvSpPr>
            <p:spPr>
              <a:xfrm>
                <a:off x="6704325" y="3964638"/>
                <a:ext cx="511225" cy="510375"/>
              </a:xfrm>
              <a:custGeom>
                <a:avLst/>
                <a:gdLst/>
                <a:ahLst/>
                <a:cxnLst/>
                <a:rect l="l" t="t" r="r" b="b"/>
                <a:pathLst>
                  <a:path w="20449" h="20415" extrusionOk="0">
                    <a:moveTo>
                      <a:pt x="10241" y="934"/>
                    </a:moveTo>
                    <a:cubicBezTo>
                      <a:pt x="15311" y="934"/>
                      <a:pt x="19481" y="5104"/>
                      <a:pt x="19481" y="10208"/>
                    </a:cubicBezTo>
                    <a:cubicBezTo>
                      <a:pt x="19481" y="15278"/>
                      <a:pt x="15311" y="19447"/>
                      <a:pt x="10241" y="19447"/>
                    </a:cubicBezTo>
                    <a:cubicBezTo>
                      <a:pt x="5138" y="19447"/>
                      <a:pt x="968" y="15278"/>
                      <a:pt x="968" y="10208"/>
                    </a:cubicBezTo>
                    <a:cubicBezTo>
                      <a:pt x="968" y="5104"/>
                      <a:pt x="5138" y="934"/>
                      <a:pt x="10241" y="934"/>
                    </a:cubicBezTo>
                    <a:close/>
                    <a:moveTo>
                      <a:pt x="10241" y="0"/>
                    </a:moveTo>
                    <a:cubicBezTo>
                      <a:pt x="4604" y="0"/>
                      <a:pt x="1" y="4570"/>
                      <a:pt x="1" y="10208"/>
                    </a:cubicBezTo>
                    <a:cubicBezTo>
                      <a:pt x="1" y="15845"/>
                      <a:pt x="4604" y="20415"/>
                      <a:pt x="10241" y="20415"/>
                    </a:cubicBezTo>
                    <a:cubicBezTo>
                      <a:pt x="15845" y="20415"/>
                      <a:pt x="20448" y="15845"/>
                      <a:pt x="20448" y="10208"/>
                    </a:cubicBezTo>
                    <a:cubicBezTo>
                      <a:pt x="20448" y="4570"/>
                      <a:pt x="15845" y="0"/>
                      <a:pt x="1024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71" name="Google Shape;2589;p70">
                <a:extLst>
                  <a:ext uri="{FF2B5EF4-FFF2-40B4-BE49-F238E27FC236}">
                    <a16:creationId xmlns:a16="http://schemas.microsoft.com/office/drawing/2014/main" id="{06EE8591-74BF-563B-12AF-124BFDF9C9A5}"/>
                  </a:ext>
                </a:extLst>
              </p:cNvPr>
              <p:cNvSpPr/>
              <p:nvPr/>
            </p:nvSpPr>
            <p:spPr>
              <a:xfrm>
                <a:off x="6935325" y="4193138"/>
                <a:ext cx="50050" cy="50050"/>
              </a:xfrm>
              <a:custGeom>
                <a:avLst/>
                <a:gdLst/>
                <a:ahLst/>
                <a:cxnLst/>
                <a:rect l="l" t="t" r="r" b="b"/>
                <a:pathLst>
                  <a:path w="2002" h="2002" extrusionOk="0">
                    <a:moveTo>
                      <a:pt x="1001" y="0"/>
                    </a:moveTo>
                    <a:cubicBezTo>
                      <a:pt x="434" y="0"/>
                      <a:pt x="0" y="467"/>
                      <a:pt x="0" y="1001"/>
                    </a:cubicBezTo>
                    <a:cubicBezTo>
                      <a:pt x="0" y="1568"/>
                      <a:pt x="434" y="2002"/>
                      <a:pt x="1001" y="2002"/>
                    </a:cubicBezTo>
                    <a:cubicBezTo>
                      <a:pt x="1535" y="2002"/>
                      <a:pt x="2002" y="1568"/>
                      <a:pt x="2002" y="1001"/>
                    </a:cubicBezTo>
                    <a:cubicBezTo>
                      <a:pt x="2002" y="467"/>
                      <a:pt x="1535" y="0"/>
                      <a:pt x="100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72" name="Google Shape;2590;p70">
                <a:extLst>
                  <a:ext uri="{FF2B5EF4-FFF2-40B4-BE49-F238E27FC236}">
                    <a16:creationId xmlns:a16="http://schemas.microsoft.com/office/drawing/2014/main" id="{3634F93B-4194-BE7F-50DB-4E16BD5F9265}"/>
                  </a:ext>
                </a:extLst>
              </p:cNvPr>
              <p:cNvSpPr/>
              <p:nvPr/>
            </p:nvSpPr>
            <p:spPr>
              <a:xfrm>
                <a:off x="7470700" y="3964638"/>
                <a:ext cx="511225" cy="510375"/>
              </a:xfrm>
              <a:custGeom>
                <a:avLst/>
                <a:gdLst/>
                <a:ahLst/>
                <a:cxnLst/>
                <a:rect l="l" t="t" r="r" b="b"/>
                <a:pathLst>
                  <a:path w="20449" h="20415" extrusionOk="0">
                    <a:moveTo>
                      <a:pt x="10208" y="934"/>
                    </a:moveTo>
                    <a:cubicBezTo>
                      <a:pt x="15312" y="934"/>
                      <a:pt x="19481" y="5104"/>
                      <a:pt x="19481" y="10208"/>
                    </a:cubicBezTo>
                    <a:cubicBezTo>
                      <a:pt x="19481" y="15278"/>
                      <a:pt x="15312" y="19447"/>
                      <a:pt x="10208" y="19447"/>
                    </a:cubicBezTo>
                    <a:cubicBezTo>
                      <a:pt x="5138" y="19447"/>
                      <a:pt x="968" y="15278"/>
                      <a:pt x="968" y="10208"/>
                    </a:cubicBezTo>
                    <a:cubicBezTo>
                      <a:pt x="968" y="5104"/>
                      <a:pt x="5138" y="934"/>
                      <a:pt x="10208" y="934"/>
                    </a:cubicBezTo>
                    <a:close/>
                    <a:moveTo>
                      <a:pt x="10208" y="0"/>
                    </a:moveTo>
                    <a:cubicBezTo>
                      <a:pt x="4604" y="0"/>
                      <a:pt x="1" y="4570"/>
                      <a:pt x="1" y="10208"/>
                    </a:cubicBezTo>
                    <a:cubicBezTo>
                      <a:pt x="1" y="15845"/>
                      <a:pt x="4604" y="20415"/>
                      <a:pt x="10208" y="20415"/>
                    </a:cubicBezTo>
                    <a:cubicBezTo>
                      <a:pt x="15845" y="20415"/>
                      <a:pt x="20449" y="15845"/>
                      <a:pt x="20449" y="10208"/>
                    </a:cubicBezTo>
                    <a:cubicBezTo>
                      <a:pt x="20449" y="4570"/>
                      <a:pt x="15845" y="0"/>
                      <a:pt x="10208" y="0"/>
                    </a:cubicBezTo>
                    <a:close/>
                  </a:path>
                </a:pathLst>
              </a:custGeom>
              <a:solidFill>
                <a:schemeClr val="dk1"/>
              </a:solidFill>
              <a:ln>
                <a:noFill/>
              </a:ln>
            </p:spPr>
            <p:txBody>
              <a:bodyPr spcFirstLastPara="1" wrap="square" lIns="121900" tIns="121900" rIns="121900" bIns="121900" anchor="ctr" anchorCtr="0">
                <a:noAutofit/>
              </a:bodyPr>
              <a:lstStyle/>
              <a:p>
                <a:endParaRPr sz="1867" dirty="0"/>
              </a:p>
            </p:txBody>
          </p:sp>
          <p:sp>
            <p:nvSpPr>
              <p:cNvPr id="1173" name="Google Shape;2591;p70">
                <a:extLst>
                  <a:ext uri="{FF2B5EF4-FFF2-40B4-BE49-F238E27FC236}">
                    <a16:creationId xmlns:a16="http://schemas.microsoft.com/office/drawing/2014/main" id="{8394F49C-6996-0855-6F8A-DB95806081FE}"/>
                  </a:ext>
                </a:extLst>
              </p:cNvPr>
              <p:cNvSpPr/>
              <p:nvPr/>
            </p:nvSpPr>
            <p:spPr>
              <a:xfrm>
                <a:off x="7700875" y="4193138"/>
                <a:ext cx="50050" cy="50050"/>
              </a:xfrm>
              <a:custGeom>
                <a:avLst/>
                <a:gdLst/>
                <a:ahLst/>
                <a:cxnLst/>
                <a:rect l="l" t="t" r="r" b="b"/>
                <a:pathLst>
                  <a:path w="2002" h="2002" extrusionOk="0">
                    <a:moveTo>
                      <a:pt x="1001" y="0"/>
                    </a:moveTo>
                    <a:cubicBezTo>
                      <a:pt x="467" y="0"/>
                      <a:pt x="0" y="467"/>
                      <a:pt x="0" y="1001"/>
                    </a:cubicBezTo>
                    <a:cubicBezTo>
                      <a:pt x="0" y="1568"/>
                      <a:pt x="467" y="2002"/>
                      <a:pt x="1001" y="2002"/>
                    </a:cubicBezTo>
                    <a:cubicBezTo>
                      <a:pt x="1568" y="2002"/>
                      <a:pt x="2002" y="1568"/>
                      <a:pt x="2002" y="1001"/>
                    </a:cubicBezTo>
                    <a:cubicBezTo>
                      <a:pt x="2002" y="467"/>
                      <a:pt x="1568" y="0"/>
                      <a:pt x="100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74" name="Google Shape;2592;p70">
                <a:extLst>
                  <a:ext uri="{FF2B5EF4-FFF2-40B4-BE49-F238E27FC236}">
                    <a16:creationId xmlns:a16="http://schemas.microsoft.com/office/drawing/2014/main" id="{7331A5CA-1457-F614-067E-C690EB97F442}"/>
                  </a:ext>
                </a:extLst>
              </p:cNvPr>
              <p:cNvSpPr/>
              <p:nvPr/>
            </p:nvSpPr>
            <p:spPr>
              <a:xfrm>
                <a:off x="7032900" y="3832863"/>
                <a:ext cx="554575" cy="41725"/>
              </a:xfrm>
              <a:custGeom>
                <a:avLst/>
                <a:gdLst/>
                <a:ahLst/>
                <a:cxnLst/>
                <a:rect l="l" t="t" r="r" b="b"/>
                <a:pathLst>
                  <a:path w="22183" h="1669" extrusionOk="0">
                    <a:moveTo>
                      <a:pt x="434" y="1"/>
                    </a:moveTo>
                    <a:cubicBezTo>
                      <a:pt x="200" y="1"/>
                      <a:pt x="0" y="168"/>
                      <a:pt x="0" y="434"/>
                    </a:cubicBezTo>
                    <a:cubicBezTo>
                      <a:pt x="0" y="635"/>
                      <a:pt x="167" y="835"/>
                      <a:pt x="434" y="835"/>
                    </a:cubicBezTo>
                    <a:lnTo>
                      <a:pt x="21782" y="1669"/>
                    </a:lnTo>
                    <a:cubicBezTo>
                      <a:pt x="21983" y="1669"/>
                      <a:pt x="22183" y="1502"/>
                      <a:pt x="22183" y="1268"/>
                    </a:cubicBezTo>
                    <a:cubicBezTo>
                      <a:pt x="22183" y="1035"/>
                      <a:pt x="22016" y="835"/>
                      <a:pt x="21782" y="835"/>
                    </a:cubicBezTo>
                    <a:lnTo>
                      <a:pt x="434"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75" name="Google Shape;2593;p70">
                <a:extLst>
                  <a:ext uri="{FF2B5EF4-FFF2-40B4-BE49-F238E27FC236}">
                    <a16:creationId xmlns:a16="http://schemas.microsoft.com/office/drawing/2014/main" id="{A66B8658-41FC-8791-3AFC-5A3C95F05126}"/>
                  </a:ext>
                </a:extLst>
              </p:cNvPr>
              <p:cNvSpPr/>
              <p:nvPr/>
            </p:nvSpPr>
            <p:spPr>
              <a:xfrm>
                <a:off x="7273900" y="4198538"/>
                <a:ext cx="72575" cy="177250"/>
              </a:xfrm>
              <a:custGeom>
                <a:avLst/>
                <a:gdLst/>
                <a:ahLst/>
                <a:cxnLst/>
                <a:rect l="l" t="t" r="r" b="b"/>
                <a:pathLst>
                  <a:path w="2903" h="7090" extrusionOk="0">
                    <a:moveTo>
                      <a:pt x="2450" y="0"/>
                    </a:moveTo>
                    <a:cubicBezTo>
                      <a:pt x="2269" y="0"/>
                      <a:pt x="2118" y="125"/>
                      <a:pt x="2035" y="318"/>
                    </a:cubicBezTo>
                    <a:lnTo>
                      <a:pt x="34" y="6556"/>
                    </a:lnTo>
                    <a:cubicBezTo>
                      <a:pt x="0" y="6822"/>
                      <a:pt x="134" y="7023"/>
                      <a:pt x="334" y="7089"/>
                    </a:cubicBezTo>
                    <a:lnTo>
                      <a:pt x="467" y="7089"/>
                    </a:lnTo>
                    <a:cubicBezTo>
                      <a:pt x="634" y="7089"/>
                      <a:pt x="801" y="7023"/>
                      <a:pt x="868" y="6822"/>
                    </a:cubicBezTo>
                    <a:lnTo>
                      <a:pt x="2869" y="551"/>
                    </a:lnTo>
                    <a:cubicBezTo>
                      <a:pt x="2903" y="318"/>
                      <a:pt x="2802" y="84"/>
                      <a:pt x="2569" y="18"/>
                    </a:cubicBezTo>
                    <a:cubicBezTo>
                      <a:pt x="2528" y="6"/>
                      <a:pt x="2489" y="0"/>
                      <a:pt x="2450"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76" name="Google Shape;2594;p70">
                <a:extLst>
                  <a:ext uri="{FF2B5EF4-FFF2-40B4-BE49-F238E27FC236}">
                    <a16:creationId xmlns:a16="http://schemas.microsoft.com/office/drawing/2014/main" id="{9AEB2349-0014-2BD4-97E7-5D6632E3DBBC}"/>
                  </a:ext>
                </a:extLst>
              </p:cNvPr>
              <p:cNvSpPr/>
              <p:nvPr/>
            </p:nvSpPr>
            <p:spPr>
              <a:xfrm>
                <a:off x="7227200" y="4339988"/>
                <a:ext cx="115100" cy="52375"/>
              </a:xfrm>
              <a:custGeom>
                <a:avLst/>
                <a:gdLst/>
                <a:ahLst/>
                <a:cxnLst/>
                <a:rect l="l" t="t" r="r" b="b"/>
                <a:pathLst>
                  <a:path w="4604" h="2095" extrusionOk="0">
                    <a:moveTo>
                      <a:pt x="542" y="1"/>
                    </a:moveTo>
                    <a:cubicBezTo>
                      <a:pt x="334" y="1"/>
                      <a:pt x="147" y="150"/>
                      <a:pt x="67" y="364"/>
                    </a:cubicBezTo>
                    <a:cubicBezTo>
                      <a:pt x="0" y="597"/>
                      <a:pt x="167" y="898"/>
                      <a:pt x="401" y="964"/>
                    </a:cubicBezTo>
                    <a:lnTo>
                      <a:pt x="3903" y="2065"/>
                    </a:lnTo>
                    <a:cubicBezTo>
                      <a:pt x="3957" y="2085"/>
                      <a:pt x="4010" y="2094"/>
                      <a:pt x="4062" y="2094"/>
                    </a:cubicBezTo>
                    <a:cubicBezTo>
                      <a:pt x="4270" y="2094"/>
                      <a:pt x="4457" y="1945"/>
                      <a:pt x="4537" y="1732"/>
                    </a:cubicBezTo>
                    <a:cubicBezTo>
                      <a:pt x="4604" y="1465"/>
                      <a:pt x="4437" y="1198"/>
                      <a:pt x="4203" y="1098"/>
                    </a:cubicBezTo>
                    <a:lnTo>
                      <a:pt x="701" y="30"/>
                    </a:lnTo>
                    <a:cubicBezTo>
                      <a:pt x="648" y="10"/>
                      <a:pt x="594" y="1"/>
                      <a:pt x="542"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77" name="Google Shape;2595;p70">
                <a:extLst>
                  <a:ext uri="{FF2B5EF4-FFF2-40B4-BE49-F238E27FC236}">
                    <a16:creationId xmlns:a16="http://schemas.microsoft.com/office/drawing/2014/main" id="{85D8C3BE-5827-C1D6-7BDC-BBBD9C178BC9}"/>
                  </a:ext>
                </a:extLst>
              </p:cNvPr>
              <p:cNvSpPr/>
              <p:nvPr/>
            </p:nvSpPr>
            <p:spPr>
              <a:xfrm>
                <a:off x="7260550" y="4128913"/>
                <a:ext cx="170975" cy="170975"/>
              </a:xfrm>
              <a:custGeom>
                <a:avLst/>
                <a:gdLst/>
                <a:ahLst/>
                <a:cxnLst/>
                <a:rect l="l" t="t" r="r" b="b"/>
                <a:pathLst>
                  <a:path w="6839" h="6839" extrusionOk="0">
                    <a:moveTo>
                      <a:pt x="3403" y="1"/>
                    </a:moveTo>
                    <a:cubicBezTo>
                      <a:pt x="1502" y="1"/>
                      <a:pt x="1" y="1535"/>
                      <a:pt x="1" y="3403"/>
                    </a:cubicBezTo>
                    <a:cubicBezTo>
                      <a:pt x="1" y="5304"/>
                      <a:pt x="1502" y="6839"/>
                      <a:pt x="3403" y="6839"/>
                    </a:cubicBezTo>
                    <a:cubicBezTo>
                      <a:pt x="5305" y="6839"/>
                      <a:pt x="6839" y="5304"/>
                      <a:pt x="6839" y="3403"/>
                    </a:cubicBezTo>
                    <a:cubicBezTo>
                      <a:pt x="6839" y="1535"/>
                      <a:pt x="5305" y="1"/>
                      <a:pt x="340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79" name="Google Shape;2596;p70">
                <a:extLst>
                  <a:ext uri="{FF2B5EF4-FFF2-40B4-BE49-F238E27FC236}">
                    <a16:creationId xmlns:a16="http://schemas.microsoft.com/office/drawing/2014/main" id="{3D2B89AD-F3C9-ACC6-049D-562A5F50F68C}"/>
                  </a:ext>
                </a:extLst>
              </p:cNvPr>
              <p:cNvSpPr/>
              <p:nvPr/>
            </p:nvSpPr>
            <p:spPr>
              <a:xfrm>
                <a:off x="6946175" y="3534788"/>
                <a:ext cx="144275" cy="693400"/>
              </a:xfrm>
              <a:custGeom>
                <a:avLst/>
                <a:gdLst/>
                <a:ahLst/>
                <a:cxnLst/>
                <a:rect l="l" t="t" r="r" b="b"/>
                <a:pathLst>
                  <a:path w="5771" h="27736" extrusionOk="0">
                    <a:moveTo>
                      <a:pt x="1545" y="1"/>
                    </a:moveTo>
                    <a:cubicBezTo>
                      <a:pt x="1378" y="1"/>
                      <a:pt x="1224" y="155"/>
                      <a:pt x="1168" y="382"/>
                    </a:cubicBezTo>
                    <a:cubicBezTo>
                      <a:pt x="1168" y="449"/>
                      <a:pt x="834" y="3218"/>
                      <a:pt x="2335" y="4819"/>
                    </a:cubicBezTo>
                    <a:cubicBezTo>
                      <a:pt x="2969" y="5486"/>
                      <a:pt x="3803" y="5853"/>
                      <a:pt x="4804" y="5919"/>
                    </a:cubicBezTo>
                    <a:lnTo>
                      <a:pt x="67" y="27235"/>
                    </a:lnTo>
                    <a:cubicBezTo>
                      <a:pt x="0" y="27435"/>
                      <a:pt x="167" y="27702"/>
                      <a:pt x="400" y="27735"/>
                    </a:cubicBezTo>
                    <a:lnTo>
                      <a:pt x="467" y="27735"/>
                    </a:lnTo>
                    <a:cubicBezTo>
                      <a:pt x="634" y="27735"/>
                      <a:pt x="834" y="27602"/>
                      <a:pt x="901" y="27402"/>
                    </a:cubicBezTo>
                    <a:lnTo>
                      <a:pt x="5738" y="5619"/>
                    </a:lnTo>
                    <a:cubicBezTo>
                      <a:pt x="5771" y="5519"/>
                      <a:pt x="5738" y="5352"/>
                      <a:pt x="5637" y="5252"/>
                    </a:cubicBezTo>
                    <a:cubicBezTo>
                      <a:pt x="5571" y="5119"/>
                      <a:pt x="5437" y="5086"/>
                      <a:pt x="5304" y="5086"/>
                    </a:cubicBezTo>
                    <a:cubicBezTo>
                      <a:pt x="5248" y="5087"/>
                      <a:pt x="5194" y="5088"/>
                      <a:pt x="5139" y="5088"/>
                    </a:cubicBezTo>
                    <a:cubicBezTo>
                      <a:pt x="4215" y="5088"/>
                      <a:pt x="3473" y="4819"/>
                      <a:pt x="2969" y="4252"/>
                    </a:cubicBezTo>
                    <a:cubicBezTo>
                      <a:pt x="1735" y="2951"/>
                      <a:pt x="2002" y="516"/>
                      <a:pt x="2002" y="449"/>
                    </a:cubicBezTo>
                    <a:cubicBezTo>
                      <a:pt x="2002" y="249"/>
                      <a:pt x="1901" y="49"/>
                      <a:pt x="1635" y="15"/>
                    </a:cubicBezTo>
                    <a:cubicBezTo>
                      <a:pt x="1605" y="5"/>
                      <a:pt x="1575" y="1"/>
                      <a:pt x="1545"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80" name="Google Shape;2597;p70">
                <a:extLst>
                  <a:ext uri="{FF2B5EF4-FFF2-40B4-BE49-F238E27FC236}">
                    <a16:creationId xmlns:a16="http://schemas.microsoft.com/office/drawing/2014/main" id="{572B0E31-A747-168F-0499-D73F5C6F76F2}"/>
                  </a:ext>
                </a:extLst>
              </p:cNvPr>
              <p:cNvSpPr/>
              <p:nvPr/>
            </p:nvSpPr>
            <p:spPr>
              <a:xfrm>
                <a:off x="7362300" y="3810038"/>
                <a:ext cx="253525" cy="419800"/>
              </a:xfrm>
              <a:custGeom>
                <a:avLst/>
                <a:gdLst/>
                <a:ahLst/>
                <a:cxnLst/>
                <a:rect l="l" t="t" r="r" b="b"/>
                <a:pathLst>
                  <a:path w="10141" h="16792" extrusionOk="0">
                    <a:moveTo>
                      <a:pt x="9683" y="1"/>
                    </a:moveTo>
                    <a:cubicBezTo>
                      <a:pt x="9539" y="1"/>
                      <a:pt x="9399" y="75"/>
                      <a:pt x="9307" y="213"/>
                    </a:cubicBezTo>
                    <a:lnTo>
                      <a:pt x="100" y="16191"/>
                    </a:lnTo>
                    <a:cubicBezTo>
                      <a:pt x="0" y="16392"/>
                      <a:pt x="34" y="16625"/>
                      <a:pt x="267" y="16758"/>
                    </a:cubicBezTo>
                    <a:cubicBezTo>
                      <a:pt x="334" y="16792"/>
                      <a:pt x="367" y="16792"/>
                      <a:pt x="467" y="16792"/>
                    </a:cubicBezTo>
                    <a:cubicBezTo>
                      <a:pt x="601" y="16792"/>
                      <a:pt x="768" y="16758"/>
                      <a:pt x="834" y="16592"/>
                    </a:cubicBezTo>
                    <a:lnTo>
                      <a:pt x="10041" y="614"/>
                    </a:lnTo>
                    <a:cubicBezTo>
                      <a:pt x="10141" y="413"/>
                      <a:pt x="10108" y="180"/>
                      <a:pt x="9874" y="47"/>
                    </a:cubicBezTo>
                    <a:cubicBezTo>
                      <a:pt x="9812" y="16"/>
                      <a:pt x="9747" y="1"/>
                      <a:pt x="968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81" name="Google Shape;2598;p70">
                <a:extLst>
                  <a:ext uri="{FF2B5EF4-FFF2-40B4-BE49-F238E27FC236}">
                    <a16:creationId xmlns:a16="http://schemas.microsoft.com/office/drawing/2014/main" id="{802ACDF5-387B-F866-2541-0C056982BD14}"/>
                  </a:ext>
                </a:extLst>
              </p:cNvPr>
              <p:cNvSpPr/>
              <p:nvPr/>
            </p:nvSpPr>
            <p:spPr>
              <a:xfrm>
                <a:off x="7503825" y="3752488"/>
                <a:ext cx="263775" cy="87450"/>
              </a:xfrm>
              <a:custGeom>
                <a:avLst/>
                <a:gdLst/>
                <a:ahLst/>
                <a:cxnLst/>
                <a:rect l="l" t="t" r="r" b="b"/>
                <a:pathLst>
                  <a:path w="10551" h="3498" extrusionOk="0">
                    <a:moveTo>
                      <a:pt x="7648" y="1"/>
                    </a:moveTo>
                    <a:cubicBezTo>
                      <a:pt x="6342" y="1"/>
                      <a:pt x="6239" y="863"/>
                      <a:pt x="4311" y="863"/>
                    </a:cubicBezTo>
                    <a:cubicBezTo>
                      <a:pt x="4167" y="863"/>
                      <a:pt x="4012" y="858"/>
                      <a:pt x="3846" y="847"/>
                    </a:cubicBezTo>
                    <a:cubicBezTo>
                      <a:pt x="2923" y="790"/>
                      <a:pt x="2211" y="736"/>
                      <a:pt x="1669" y="736"/>
                    </a:cubicBezTo>
                    <a:cubicBezTo>
                      <a:pt x="642" y="736"/>
                      <a:pt x="219" y="928"/>
                      <a:pt x="110" y="1648"/>
                    </a:cubicBezTo>
                    <a:cubicBezTo>
                      <a:pt x="1" y="2550"/>
                      <a:pt x="4396" y="3497"/>
                      <a:pt x="6719" y="3497"/>
                    </a:cubicBezTo>
                    <a:cubicBezTo>
                      <a:pt x="7231" y="3497"/>
                      <a:pt x="7642" y="3451"/>
                      <a:pt x="7882" y="3349"/>
                    </a:cubicBezTo>
                    <a:cubicBezTo>
                      <a:pt x="10551" y="2248"/>
                      <a:pt x="10284" y="380"/>
                      <a:pt x="8216" y="47"/>
                    </a:cubicBezTo>
                    <a:cubicBezTo>
                      <a:pt x="8003" y="15"/>
                      <a:pt x="7815" y="1"/>
                      <a:pt x="7648"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12" name="Google Shape;2599;p70">
                <a:extLst>
                  <a:ext uri="{FF2B5EF4-FFF2-40B4-BE49-F238E27FC236}">
                    <a16:creationId xmlns:a16="http://schemas.microsoft.com/office/drawing/2014/main" id="{12B522FC-DEE3-BD89-4477-56DFA794BB46}"/>
                  </a:ext>
                </a:extLst>
              </p:cNvPr>
              <p:cNvSpPr/>
              <p:nvPr/>
            </p:nvSpPr>
            <p:spPr>
              <a:xfrm>
                <a:off x="7027050" y="3853938"/>
                <a:ext cx="710550" cy="377575"/>
              </a:xfrm>
              <a:custGeom>
                <a:avLst/>
                <a:gdLst/>
                <a:ahLst/>
                <a:cxnLst/>
                <a:rect l="l" t="t" r="r" b="b"/>
                <a:pathLst>
                  <a:path w="28422" h="15103" extrusionOk="0">
                    <a:moveTo>
                      <a:pt x="21999" y="1"/>
                    </a:moveTo>
                    <a:cubicBezTo>
                      <a:pt x="21949" y="1"/>
                      <a:pt x="21898" y="9"/>
                      <a:pt x="21850" y="25"/>
                    </a:cubicBezTo>
                    <a:cubicBezTo>
                      <a:pt x="21616" y="125"/>
                      <a:pt x="21549" y="359"/>
                      <a:pt x="21616" y="592"/>
                    </a:cubicBezTo>
                    <a:lnTo>
                      <a:pt x="27387" y="14269"/>
                    </a:lnTo>
                    <a:lnTo>
                      <a:pt x="12877" y="14102"/>
                    </a:lnTo>
                    <a:lnTo>
                      <a:pt x="768" y="1093"/>
                    </a:lnTo>
                    <a:cubicBezTo>
                      <a:pt x="678" y="966"/>
                      <a:pt x="577" y="908"/>
                      <a:pt x="473" y="908"/>
                    </a:cubicBezTo>
                    <a:cubicBezTo>
                      <a:pt x="384" y="908"/>
                      <a:pt x="293" y="949"/>
                      <a:pt x="201" y="1026"/>
                    </a:cubicBezTo>
                    <a:cubicBezTo>
                      <a:pt x="1" y="1193"/>
                      <a:pt x="1" y="1459"/>
                      <a:pt x="168" y="1626"/>
                    </a:cubicBezTo>
                    <a:lnTo>
                      <a:pt x="12376" y="14802"/>
                    </a:lnTo>
                    <a:cubicBezTo>
                      <a:pt x="12443" y="14869"/>
                      <a:pt x="12543" y="14936"/>
                      <a:pt x="12676" y="14936"/>
                    </a:cubicBezTo>
                    <a:lnTo>
                      <a:pt x="28021" y="15103"/>
                    </a:lnTo>
                    <a:cubicBezTo>
                      <a:pt x="28188" y="15103"/>
                      <a:pt x="28288" y="15002"/>
                      <a:pt x="28354" y="14936"/>
                    </a:cubicBezTo>
                    <a:cubicBezTo>
                      <a:pt x="28421" y="14802"/>
                      <a:pt x="28421" y="14636"/>
                      <a:pt x="28388" y="14502"/>
                    </a:cubicBezTo>
                    <a:lnTo>
                      <a:pt x="22383" y="259"/>
                    </a:lnTo>
                    <a:cubicBezTo>
                      <a:pt x="22308" y="82"/>
                      <a:pt x="22155" y="1"/>
                      <a:pt x="21999"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213" name="Google Shape;2600;p70">
                <a:extLst>
                  <a:ext uri="{FF2B5EF4-FFF2-40B4-BE49-F238E27FC236}">
                    <a16:creationId xmlns:a16="http://schemas.microsoft.com/office/drawing/2014/main" id="{9950C6D6-083F-E51B-6B3D-F62DBD0E42D0}"/>
                  </a:ext>
                </a:extLst>
              </p:cNvPr>
              <p:cNvSpPr/>
              <p:nvPr/>
            </p:nvSpPr>
            <p:spPr>
              <a:xfrm>
                <a:off x="7271400" y="4058863"/>
                <a:ext cx="66725" cy="48400"/>
              </a:xfrm>
              <a:custGeom>
                <a:avLst/>
                <a:gdLst/>
                <a:ahLst/>
                <a:cxnLst/>
                <a:rect l="l" t="t" r="r" b="b"/>
                <a:pathLst>
                  <a:path w="2669" h="1936" extrusionOk="0">
                    <a:moveTo>
                      <a:pt x="2602" y="1"/>
                    </a:moveTo>
                    <a:lnTo>
                      <a:pt x="0" y="301"/>
                    </a:lnTo>
                    <a:lnTo>
                      <a:pt x="234" y="1935"/>
                    </a:lnTo>
                    <a:lnTo>
                      <a:pt x="2669" y="1735"/>
                    </a:lnTo>
                    <a:lnTo>
                      <a:pt x="2602"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14" name="Google Shape;2601;p70">
                <a:extLst>
                  <a:ext uri="{FF2B5EF4-FFF2-40B4-BE49-F238E27FC236}">
                    <a16:creationId xmlns:a16="http://schemas.microsoft.com/office/drawing/2014/main" id="{93CA0DE8-1502-0530-6145-593F2EAAE117}"/>
                  </a:ext>
                </a:extLst>
              </p:cNvPr>
              <p:cNvSpPr/>
              <p:nvPr/>
            </p:nvSpPr>
            <p:spPr>
              <a:xfrm>
                <a:off x="7133800" y="4069488"/>
                <a:ext cx="235200" cy="117600"/>
              </a:xfrm>
              <a:custGeom>
                <a:avLst/>
                <a:gdLst/>
                <a:ahLst/>
                <a:cxnLst/>
                <a:rect l="l" t="t" r="r" b="b"/>
                <a:pathLst>
                  <a:path w="9408" h="4704" extrusionOk="0">
                    <a:moveTo>
                      <a:pt x="7879" y="1"/>
                    </a:moveTo>
                    <a:cubicBezTo>
                      <a:pt x="7579" y="1"/>
                      <a:pt x="7612" y="718"/>
                      <a:pt x="7172" y="843"/>
                    </a:cubicBezTo>
                    <a:cubicBezTo>
                      <a:pt x="7100" y="866"/>
                      <a:pt x="7018" y="875"/>
                      <a:pt x="6931" y="875"/>
                    </a:cubicBezTo>
                    <a:cubicBezTo>
                      <a:pt x="6370" y="875"/>
                      <a:pt x="5571" y="476"/>
                      <a:pt x="5571" y="476"/>
                    </a:cubicBezTo>
                    <a:cubicBezTo>
                      <a:pt x="5571" y="476"/>
                      <a:pt x="4270" y="2211"/>
                      <a:pt x="2502" y="2544"/>
                    </a:cubicBezTo>
                    <a:cubicBezTo>
                      <a:pt x="101" y="2978"/>
                      <a:pt x="0" y="4579"/>
                      <a:pt x="0" y="4579"/>
                    </a:cubicBezTo>
                    <a:cubicBezTo>
                      <a:pt x="0" y="4579"/>
                      <a:pt x="483" y="4703"/>
                      <a:pt x="1395" y="4703"/>
                    </a:cubicBezTo>
                    <a:cubicBezTo>
                      <a:pt x="1901" y="4703"/>
                      <a:pt x="2540" y="4665"/>
                      <a:pt x="3303" y="4546"/>
                    </a:cubicBezTo>
                    <a:cubicBezTo>
                      <a:pt x="4937" y="4279"/>
                      <a:pt x="6639" y="4346"/>
                      <a:pt x="8006" y="4146"/>
                    </a:cubicBezTo>
                    <a:cubicBezTo>
                      <a:pt x="9307" y="3912"/>
                      <a:pt x="9407" y="2978"/>
                      <a:pt x="9407" y="2978"/>
                    </a:cubicBezTo>
                    <a:cubicBezTo>
                      <a:pt x="9407" y="2978"/>
                      <a:pt x="8673" y="176"/>
                      <a:pt x="7939" y="9"/>
                    </a:cubicBezTo>
                    <a:cubicBezTo>
                      <a:pt x="7918" y="3"/>
                      <a:pt x="7898" y="1"/>
                      <a:pt x="787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15" name="Google Shape;2602;p70">
                <a:extLst>
                  <a:ext uri="{FF2B5EF4-FFF2-40B4-BE49-F238E27FC236}">
                    <a16:creationId xmlns:a16="http://schemas.microsoft.com/office/drawing/2014/main" id="{9AB01475-F1FB-DB91-7EBE-45F40B72191C}"/>
                  </a:ext>
                </a:extLst>
              </p:cNvPr>
              <p:cNvSpPr/>
              <p:nvPr/>
            </p:nvSpPr>
            <p:spPr>
              <a:xfrm>
                <a:off x="7180025" y="3614838"/>
                <a:ext cx="530400" cy="461200"/>
              </a:xfrm>
              <a:custGeom>
                <a:avLst/>
                <a:gdLst/>
                <a:ahLst/>
                <a:cxnLst/>
                <a:rect l="l" t="t" r="r" b="b"/>
                <a:pathLst>
                  <a:path w="21216" h="18448" extrusionOk="0">
                    <a:moveTo>
                      <a:pt x="19615" y="1"/>
                    </a:moveTo>
                    <a:lnTo>
                      <a:pt x="11209" y="268"/>
                    </a:lnTo>
                    <a:cubicBezTo>
                      <a:pt x="11209" y="268"/>
                      <a:pt x="1768" y="3737"/>
                      <a:pt x="868" y="6672"/>
                    </a:cubicBezTo>
                    <a:cubicBezTo>
                      <a:pt x="1" y="9541"/>
                      <a:pt x="3636" y="18447"/>
                      <a:pt x="3636" y="18447"/>
                    </a:cubicBezTo>
                    <a:lnTo>
                      <a:pt x="6438" y="18180"/>
                    </a:lnTo>
                    <a:cubicBezTo>
                      <a:pt x="6438" y="18180"/>
                      <a:pt x="5438" y="10108"/>
                      <a:pt x="5871" y="8273"/>
                    </a:cubicBezTo>
                    <a:cubicBezTo>
                      <a:pt x="6305" y="6606"/>
                      <a:pt x="16479" y="8007"/>
                      <a:pt x="18847" y="6439"/>
                    </a:cubicBezTo>
                    <a:cubicBezTo>
                      <a:pt x="21216" y="4904"/>
                      <a:pt x="19615" y="1"/>
                      <a:pt x="19615"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16" name="Google Shape;2603;p70">
                <a:extLst>
                  <a:ext uri="{FF2B5EF4-FFF2-40B4-BE49-F238E27FC236}">
                    <a16:creationId xmlns:a16="http://schemas.microsoft.com/office/drawing/2014/main" id="{7E0B361A-0FC4-22D6-17A8-62CB0BDF2658}"/>
                  </a:ext>
                </a:extLst>
              </p:cNvPr>
              <p:cNvSpPr/>
              <p:nvPr/>
            </p:nvSpPr>
            <p:spPr>
              <a:xfrm>
                <a:off x="7314750" y="3191463"/>
                <a:ext cx="437850" cy="542950"/>
              </a:xfrm>
              <a:custGeom>
                <a:avLst/>
                <a:gdLst/>
                <a:ahLst/>
                <a:cxnLst/>
                <a:rect l="l" t="t" r="r" b="b"/>
                <a:pathLst>
                  <a:path w="17514" h="21718" extrusionOk="0">
                    <a:moveTo>
                      <a:pt x="3143" y="1"/>
                    </a:moveTo>
                    <a:cubicBezTo>
                      <a:pt x="909" y="1"/>
                      <a:pt x="368" y="2307"/>
                      <a:pt x="368" y="2307"/>
                    </a:cubicBezTo>
                    <a:cubicBezTo>
                      <a:pt x="368" y="2307"/>
                      <a:pt x="1" y="4575"/>
                      <a:pt x="902" y="7110"/>
                    </a:cubicBezTo>
                    <a:cubicBezTo>
                      <a:pt x="2002" y="10146"/>
                      <a:pt x="3604" y="11613"/>
                      <a:pt x="4371" y="13648"/>
                    </a:cubicBezTo>
                    <a:cubicBezTo>
                      <a:pt x="5005" y="15349"/>
                      <a:pt x="5738" y="17551"/>
                      <a:pt x="5738" y="17551"/>
                    </a:cubicBezTo>
                    <a:cubicBezTo>
                      <a:pt x="5738" y="17551"/>
                      <a:pt x="10808" y="21717"/>
                      <a:pt x="13619" y="21717"/>
                    </a:cubicBezTo>
                    <a:cubicBezTo>
                      <a:pt x="14266" y="21717"/>
                      <a:pt x="14793" y="21496"/>
                      <a:pt x="15112" y="20953"/>
                    </a:cubicBezTo>
                    <a:cubicBezTo>
                      <a:pt x="17513" y="16850"/>
                      <a:pt x="11576" y="5042"/>
                      <a:pt x="7273" y="1806"/>
                    </a:cubicBezTo>
                    <a:cubicBezTo>
                      <a:pt x="5487" y="464"/>
                      <a:pt x="4145" y="1"/>
                      <a:pt x="3143"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217" name="Google Shape;2604;p70">
                <a:extLst>
                  <a:ext uri="{FF2B5EF4-FFF2-40B4-BE49-F238E27FC236}">
                    <a16:creationId xmlns:a16="http://schemas.microsoft.com/office/drawing/2014/main" id="{39948E9E-804C-AEC7-D74F-6F1AFB263865}"/>
                  </a:ext>
                </a:extLst>
              </p:cNvPr>
              <p:cNvSpPr/>
              <p:nvPr/>
            </p:nvSpPr>
            <p:spPr>
              <a:xfrm>
                <a:off x="7078750" y="3386713"/>
                <a:ext cx="312750" cy="250200"/>
              </a:xfrm>
              <a:custGeom>
                <a:avLst/>
                <a:gdLst/>
                <a:ahLst/>
                <a:cxnLst/>
                <a:rect l="l" t="t" r="r" b="b"/>
                <a:pathLst>
                  <a:path w="12510" h="10008" extrusionOk="0">
                    <a:moveTo>
                      <a:pt x="9274" y="1"/>
                    </a:moveTo>
                    <a:cubicBezTo>
                      <a:pt x="9274" y="1"/>
                      <a:pt x="8173" y="2202"/>
                      <a:pt x="5138" y="4971"/>
                    </a:cubicBezTo>
                    <a:cubicBezTo>
                      <a:pt x="3603" y="6339"/>
                      <a:pt x="1" y="7673"/>
                      <a:pt x="1" y="7673"/>
                    </a:cubicBezTo>
                    <a:lnTo>
                      <a:pt x="635" y="10008"/>
                    </a:lnTo>
                    <a:cubicBezTo>
                      <a:pt x="635" y="10008"/>
                      <a:pt x="7540" y="7940"/>
                      <a:pt x="9007" y="5872"/>
                    </a:cubicBezTo>
                    <a:cubicBezTo>
                      <a:pt x="10508" y="3837"/>
                      <a:pt x="12510" y="1035"/>
                      <a:pt x="12510" y="1035"/>
                    </a:cubicBezTo>
                    <a:lnTo>
                      <a:pt x="9274"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18" name="Google Shape;2605;p70">
                <a:extLst>
                  <a:ext uri="{FF2B5EF4-FFF2-40B4-BE49-F238E27FC236}">
                    <a16:creationId xmlns:a16="http://schemas.microsoft.com/office/drawing/2014/main" id="{E8FAB055-0551-024B-2FC7-3F2421C9FD83}"/>
                  </a:ext>
                </a:extLst>
              </p:cNvPr>
              <p:cNvSpPr/>
              <p:nvPr/>
            </p:nvSpPr>
            <p:spPr>
              <a:xfrm>
                <a:off x="7279725" y="3272913"/>
                <a:ext cx="178500" cy="181375"/>
              </a:xfrm>
              <a:custGeom>
                <a:avLst/>
                <a:gdLst/>
                <a:ahLst/>
                <a:cxnLst/>
                <a:rect l="l" t="t" r="r" b="b"/>
                <a:pathLst>
                  <a:path w="7140" h="7255" extrusionOk="0">
                    <a:moveTo>
                      <a:pt x="4576" y="0"/>
                    </a:moveTo>
                    <a:cubicBezTo>
                      <a:pt x="2554" y="0"/>
                      <a:pt x="1" y="5020"/>
                      <a:pt x="1" y="5020"/>
                    </a:cubicBezTo>
                    <a:lnTo>
                      <a:pt x="3670" y="7255"/>
                    </a:lnTo>
                    <a:cubicBezTo>
                      <a:pt x="3670" y="7255"/>
                      <a:pt x="7139" y="917"/>
                      <a:pt x="5005" y="83"/>
                    </a:cubicBezTo>
                    <a:cubicBezTo>
                      <a:pt x="4865" y="27"/>
                      <a:pt x="4722" y="0"/>
                      <a:pt x="4576"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219" name="Google Shape;2606;p70">
                <a:extLst>
                  <a:ext uri="{FF2B5EF4-FFF2-40B4-BE49-F238E27FC236}">
                    <a16:creationId xmlns:a16="http://schemas.microsoft.com/office/drawing/2014/main" id="{F1AED934-A483-D94E-698D-BC135DF70AB0}"/>
                  </a:ext>
                </a:extLst>
              </p:cNvPr>
              <p:cNvSpPr/>
              <p:nvPr/>
            </p:nvSpPr>
            <p:spPr>
              <a:xfrm>
                <a:off x="6971175" y="3576863"/>
                <a:ext cx="129300" cy="110875"/>
              </a:xfrm>
              <a:custGeom>
                <a:avLst/>
                <a:gdLst/>
                <a:ahLst/>
                <a:cxnLst/>
                <a:rect l="l" t="t" r="r" b="b"/>
                <a:pathLst>
                  <a:path w="5172" h="4435" extrusionOk="0">
                    <a:moveTo>
                      <a:pt x="4337" y="0"/>
                    </a:moveTo>
                    <a:cubicBezTo>
                      <a:pt x="4337" y="0"/>
                      <a:pt x="1135" y="834"/>
                      <a:pt x="735" y="1201"/>
                    </a:cubicBezTo>
                    <a:cubicBezTo>
                      <a:pt x="301" y="1568"/>
                      <a:pt x="1" y="2402"/>
                      <a:pt x="835" y="3102"/>
                    </a:cubicBezTo>
                    <a:cubicBezTo>
                      <a:pt x="1580" y="3728"/>
                      <a:pt x="2272" y="4435"/>
                      <a:pt x="2887" y="4435"/>
                    </a:cubicBezTo>
                    <a:cubicBezTo>
                      <a:pt x="2960" y="4435"/>
                      <a:pt x="3032" y="4425"/>
                      <a:pt x="3103" y="4403"/>
                    </a:cubicBezTo>
                    <a:cubicBezTo>
                      <a:pt x="3770" y="4203"/>
                      <a:pt x="5171" y="2402"/>
                      <a:pt x="5171" y="2402"/>
                    </a:cubicBezTo>
                    <a:lnTo>
                      <a:pt x="4337"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20" name="Google Shape;2607;p70">
                <a:extLst>
                  <a:ext uri="{FF2B5EF4-FFF2-40B4-BE49-F238E27FC236}">
                    <a16:creationId xmlns:a16="http://schemas.microsoft.com/office/drawing/2014/main" id="{1F18EAC8-DEB8-3B3D-EA39-43ADE20E1554}"/>
                  </a:ext>
                </a:extLst>
              </p:cNvPr>
              <p:cNvSpPr/>
              <p:nvPr/>
            </p:nvSpPr>
            <p:spPr>
              <a:xfrm>
                <a:off x="7296425" y="3157388"/>
                <a:ext cx="98425" cy="107600"/>
              </a:xfrm>
              <a:custGeom>
                <a:avLst/>
                <a:gdLst/>
                <a:ahLst/>
                <a:cxnLst/>
                <a:rect l="l" t="t" r="r" b="b"/>
                <a:pathLst>
                  <a:path w="3937" h="4304" extrusionOk="0">
                    <a:moveTo>
                      <a:pt x="2168" y="0"/>
                    </a:moveTo>
                    <a:lnTo>
                      <a:pt x="0" y="2369"/>
                    </a:lnTo>
                    <a:lnTo>
                      <a:pt x="1234" y="4304"/>
                    </a:lnTo>
                    <a:lnTo>
                      <a:pt x="3936" y="1335"/>
                    </a:lnTo>
                    <a:lnTo>
                      <a:pt x="2168"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21" name="Google Shape;2608;p70">
                <a:extLst>
                  <a:ext uri="{FF2B5EF4-FFF2-40B4-BE49-F238E27FC236}">
                    <a16:creationId xmlns:a16="http://schemas.microsoft.com/office/drawing/2014/main" id="{EE5FBD53-EDE4-AB59-2459-FD84FFFF4954}"/>
                  </a:ext>
                </a:extLst>
              </p:cNvPr>
              <p:cNvSpPr/>
              <p:nvPr/>
            </p:nvSpPr>
            <p:spPr>
              <a:xfrm>
                <a:off x="7231375" y="3088413"/>
                <a:ext cx="134200" cy="144200"/>
              </a:xfrm>
              <a:custGeom>
                <a:avLst/>
                <a:gdLst/>
                <a:ahLst/>
                <a:cxnLst/>
                <a:rect l="l" t="t" r="r" b="b"/>
                <a:pathLst>
                  <a:path w="5368" h="5768" extrusionOk="0">
                    <a:moveTo>
                      <a:pt x="1727" y="0"/>
                    </a:moveTo>
                    <a:cubicBezTo>
                      <a:pt x="1472" y="0"/>
                      <a:pt x="1207" y="19"/>
                      <a:pt x="934" y="58"/>
                    </a:cubicBezTo>
                    <a:cubicBezTo>
                      <a:pt x="934" y="58"/>
                      <a:pt x="868" y="958"/>
                      <a:pt x="834" y="2059"/>
                    </a:cubicBezTo>
                    <a:lnTo>
                      <a:pt x="0" y="3360"/>
                    </a:lnTo>
                    <a:lnTo>
                      <a:pt x="701" y="3727"/>
                    </a:lnTo>
                    <a:cubicBezTo>
                      <a:pt x="701" y="4794"/>
                      <a:pt x="868" y="5595"/>
                      <a:pt x="1101" y="5728"/>
                    </a:cubicBezTo>
                    <a:cubicBezTo>
                      <a:pt x="1155" y="5755"/>
                      <a:pt x="1226" y="5768"/>
                      <a:pt x="1310" y="5768"/>
                    </a:cubicBezTo>
                    <a:cubicBezTo>
                      <a:pt x="2167" y="5768"/>
                      <a:pt x="4436" y="4456"/>
                      <a:pt x="4770" y="3393"/>
                    </a:cubicBezTo>
                    <a:cubicBezTo>
                      <a:pt x="5368" y="1363"/>
                      <a:pt x="3906" y="0"/>
                      <a:pt x="1727"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22" name="Google Shape;2609;p70">
                <a:extLst>
                  <a:ext uri="{FF2B5EF4-FFF2-40B4-BE49-F238E27FC236}">
                    <a16:creationId xmlns:a16="http://schemas.microsoft.com/office/drawing/2014/main" id="{828237A5-8DEA-5C15-D707-6615B30279F6}"/>
                  </a:ext>
                </a:extLst>
              </p:cNvPr>
              <p:cNvSpPr/>
              <p:nvPr/>
            </p:nvSpPr>
            <p:spPr>
              <a:xfrm>
                <a:off x="7332275" y="3114538"/>
                <a:ext cx="44225" cy="47000"/>
              </a:xfrm>
              <a:custGeom>
                <a:avLst/>
                <a:gdLst/>
                <a:ahLst/>
                <a:cxnLst/>
                <a:rect l="l" t="t" r="r" b="b"/>
                <a:pathLst>
                  <a:path w="1769" h="1880" extrusionOk="0">
                    <a:moveTo>
                      <a:pt x="1003" y="0"/>
                    </a:moveTo>
                    <a:cubicBezTo>
                      <a:pt x="669" y="0"/>
                      <a:pt x="336" y="274"/>
                      <a:pt x="201" y="680"/>
                    </a:cubicBezTo>
                    <a:cubicBezTo>
                      <a:pt x="0" y="1181"/>
                      <a:pt x="167" y="1681"/>
                      <a:pt x="568" y="1848"/>
                    </a:cubicBezTo>
                    <a:cubicBezTo>
                      <a:pt x="627" y="1869"/>
                      <a:pt x="689" y="1880"/>
                      <a:pt x="752" y="1880"/>
                    </a:cubicBezTo>
                    <a:cubicBezTo>
                      <a:pt x="1079" y="1880"/>
                      <a:pt x="1434" y="1605"/>
                      <a:pt x="1602" y="1214"/>
                    </a:cubicBezTo>
                    <a:cubicBezTo>
                      <a:pt x="1768" y="714"/>
                      <a:pt x="1602" y="180"/>
                      <a:pt x="1235" y="47"/>
                    </a:cubicBezTo>
                    <a:cubicBezTo>
                      <a:pt x="1159" y="15"/>
                      <a:pt x="1081" y="0"/>
                      <a:pt x="1003"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23" name="Google Shape;2610;p70">
                <a:extLst>
                  <a:ext uri="{FF2B5EF4-FFF2-40B4-BE49-F238E27FC236}">
                    <a16:creationId xmlns:a16="http://schemas.microsoft.com/office/drawing/2014/main" id="{9E0DE06B-D474-8942-24DE-343D231F1A0E}"/>
                  </a:ext>
                </a:extLst>
              </p:cNvPr>
              <p:cNvSpPr/>
              <p:nvPr/>
            </p:nvSpPr>
            <p:spPr>
              <a:xfrm>
                <a:off x="7327275" y="3077338"/>
                <a:ext cx="23375" cy="80075"/>
              </a:xfrm>
              <a:custGeom>
                <a:avLst/>
                <a:gdLst/>
                <a:ahLst/>
                <a:cxnLst/>
                <a:rect l="l" t="t" r="r" b="b"/>
                <a:pathLst>
                  <a:path w="935" h="3203" extrusionOk="0">
                    <a:moveTo>
                      <a:pt x="167" y="0"/>
                    </a:moveTo>
                    <a:lnTo>
                      <a:pt x="0" y="3202"/>
                    </a:lnTo>
                    <a:lnTo>
                      <a:pt x="934" y="2002"/>
                    </a:lnTo>
                    <a:lnTo>
                      <a:pt x="167"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24" name="Google Shape;2611;p70">
                <a:extLst>
                  <a:ext uri="{FF2B5EF4-FFF2-40B4-BE49-F238E27FC236}">
                    <a16:creationId xmlns:a16="http://schemas.microsoft.com/office/drawing/2014/main" id="{1539A8AB-B17E-64EF-CD4C-A05175F17B53}"/>
                  </a:ext>
                </a:extLst>
              </p:cNvPr>
              <p:cNvSpPr/>
              <p:nvPr/>
            </p:nvSpPr>
            <p:spPr>
              <a:xfrm>
                <a:off x="7253050" y="3004388"/>
                <a:ext cx="179025" cy="148050"/>
              </a:xfrm>
              <a:custGeom>
                <a:avLst/>
                <a:gdLst/>
                <a:ahLst/>
                <a:cxnLst/>
                <a:rect l="l" t="t" r="r" b="b"/>
                <a:pathLst>
                  <a:path w="7161" h="5922" extrusionOk="0">
                    <a:moveTo>
                      <a:pt x="4205" y="1"/>
                    </a:moveTo>
                    <a:cubicBezTo>
                      <a:pt x="3315" y="1"/>
                      <a:pt x="2577" y="522"/>
                      <a:pt x="2035" y="750"/>
                    </a:cubicBezTo>
                    <a:cubicBezTo>
                      <a:pt x="167" y="1450"/>
                      <a:pt x="1" y="3752"/>
                      <a:pt x="1" y="3752"/>
                    </a:cubicBezTo>
                    <a:cubicBezTo>
                      <a:pt x="134" y="4152"/>
                      <a:pt x="5404" y="5787"/>
                      <a:pt x="5971" y="5920"/>
                    </a:cubicBezTo>
                    <a:cubicBezTo>
                      <a:pt x="5977" y="5921"/>
                      <a:pt x="5983" y="5922"/>
                      <a:pt x="5989" y="5922"/>
                    </a:cubicBezTo>
                    <a:cubicBezTo>
                      <a:pt x="6395" y="5922"/>
                      <a:pt x="7160" y="3697"/>
                      <a:pt x="6338" y="2218"/>
                    </a:cubicBezTo>
                    <a:cubicBezTo>
                      <a:pt x="5971" y="1484"/>
                      <a:pt x="5571" y="250"/>
                      <a:pt x="4671" y="49"/>
                    </a:cubicBezTo>
                    <a:cubicBezTo>
                      <a:pt x="4511" y="16"/>
                      <a:pt x="4356" y="1"/>
                      <a:pt x="4205"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pic>
        <p:nvPicPr>
          <p:cNvPr id="4" name="图片 3">
            <a:extLst>
              <a:ext uri="{FF2B5EF4-FFF2-40B4-BE49-F238E27FC236}">
                <a16:creationId xmlns:a16="http://schemas.microsoft.com/office/drawing/2014/main" id="{11F37075-B370-B526-423D-C5DAD1E74DE2}"/>
              </a:ext>
            </a:extLst>
          </p:cNvPr>
          <p:cNvPicPr>
            <a:picLocks noChangeAspect="1"/>
          </p:cNvPicPr>
          <p:nvPr/>
        </p:nvPicPr>
        <p:blipFill>
          <a:blip r:embed="rId3"/>
          <a:stretch>
            <a:fillRect/>
          </a:stretch>
        </p:blipFill>
        <p:spPr>
          <a:xfrm>
            <a:off x="-64417" y="15551"/>
            <a:ext cx="5153817" cy="6899976"/>
          </a:xfrm>
          <a:prstGeom prst="rect">
            <a:avLst/>
          </a:prstGeom>
        </p:spPr>
      </p:pic>
      <p:grpSp>
        <p:nvGrpSpPr>
          <p:cNvPr id="5" name="Google Shape;2355;p69">
            <a:extLst>
              <a:ext uri="{FF2B5EF4-FFF2-40B4-BE49-F238E27FC236}">
                <a16:creationId xmlns:a16="http://schemas.microsoft.com/office/drawing/2014/main" id="{4F2E44D5-2E49-CB7A-AA4C-472D4D1FE3CD}"/>
              </a:ext>
            </a:extLst>
          </p:cNvPr>
          <p:cNvGrpSpPr/>
          <p:nvPr/>
        </p:nvGrpSpPr>
        <p:grpSpPr>
          <a:xfrm>
            <a:off x="285295" y="239843"/>
            <a:ext cx="1043128" cy="600548"/>
            <a:chOff x="6450197" y="3363263"/>
            <a:chExt cx="524513" cy="286847"/>
          </a:xfrm>
        </p:grpSpPr>
        <p:sp>
          <p:nvSpPr>
            <p:cNvPr id="6" name="Google Shape;2356;p69">
              <a:extLst>
                <a:ext uri="{FF2B5EF4-FFF2-40B4-BE49-F238E27FC236}">
                  <a16:creationId xmlns:a16="http://schemas.microsoft.com/office/drawing/2014/main" id="{96514934-408F-5684-468F-63B7D0AAA2CC}"/>
                </a:ext>
              </a:extLst>
            </p:cNvPr>
            <p:cNvSpPr/>
            <p:nvPr/>
          </p:nvSpPr>
          <p:spPr>
            <a:xfrm>
              <a:off x="6578189" y="3378514"/>
              <a:ext cx="30757" cy="97298"/>
            </a:xfrm>
            <a:custGeom>
              <a:avLst/>
              <a:gdLst/>
              <a:ahLst/>
              <a:cxnLst/>
              <a:rect l="l" t="t" r="r" b="b"/>
              <a:pathLst>
                <a:path w="1444" h="4568" extrusionOk="0">
                  <a:moveTo>
                    <a:pt x="1" y="0"/>
                  </a:moveTo>
                  <a:lnTo>
                    <a:pt x="1" y="4567"/>
                  </a:lnTo>
                  <a:lnTo>
                    <a:pt x="1444" y="4567"/>
                  </a:lnTo>
                  <a:lnTo>
                    <a:pt x="1444"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7" name="Google Shape;2357;p69">
              <a:extLst>
                <a:ext uri="{FF2B5EF4-FFF2-40B4-BE49-F238E27FC236}">
                  <a16:creationId xmlns:a16="http://schemas.microsoft.com/office/drawing/2014/main" id="{F7ED0B00-FF86-D16D-D5DE-799E9AF41253}"/>
                </a:ext>
              </a:extLst>
            </p:cNvPr>
            <p:cNvSpPr/>
            <p:nvPr/>
          </p:nvSpPr>
          <p:spPr>
            <a:xfrm>
              <a:off x="6467152" y="3452276"/>
              <a:ext cx="102048" cy="59342"/>
            </a:xfrm>
            <a:custGeom>
              <a:avLst/>
              <a:gdLst/>
              <a:ahLst/>
              <a:cxnLst/>
              <a:rect l="l" t="t" r="r" b="b"/>
              <a:pathLst>
                <a:path w="4791" h="2786" extrusionOk="0">
                  <a:moveTo>
                    <a:pt x="447" y="0"/>
                  </a:moveTo>
                  <a:lnTo>
                    <a:pt x="0" y="1374"/>
                  </a:lnTo>
                  <a:lnTo>
                    <a:pt x="4348" y="2786"/>
                  </a:lnTo>
                  <a:lnTo>
                    <a:pt x="4791" y="1412"/>
                  </a:lnTo>
                  <a:lnTo>
                    <a:pt x="44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8" name="Google Shape;2358;p69">
              <a:extLst>
                <a:ext uri="{FF2B5EF4-FFF2-40B4-BE49-F238E27FC236}">
                  <a16:creationId xmlns:a16="http://schemas.microsoft.com/office/drawing/2014/main" id="{91D5B165-3F87-9332-A36C-22DB750B2B51}"/>
                </a:ext>
              </a:extLst>
            </p:cNvPr>
            <p:cNvSpPr/>
            <p:nvPr/>
          </p:nvSpPr>
          <p:spPr>
            <a:xfrm>
              <a:off x="6505833" y="3522502"/>
              <a:ext cx="82133" cy="96808"/>
            </a:xfrm>
            <a:custGeom>
              <a:avLst/>
              <a:gdLst/>
              <a:ahLst/>
              <a:cxnLst/>
              <a:rect l="l" t="t" r="r" b="b"/>
              <a:pathLst>
                <a:path w="3856" h="4545" extrusionOk="0">
                  <a:moveTo>
                    <a:pt x="2686" y="0"/>
                  </a:moveTo>
                  <a:lnTo>
                    <a:pt x="1" y="3698"/>
                  </a:lnTo>
                  <a:lnTo>
                    <a:pt x="1170" y="4544"/>
                  </a:lnTo>
                  <a:lnTo>
                    <a:pt x="3856" y="847"/>
                  </a:lnTo>
                  <a:lnTo>
                    <a:pt x="2686"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9" name="Google Shape;2359;p69">
              <a:extLst>
                <a:ext uri="{FF2B5EF4-FFF2-40B4-BE49-F238E27FC236}">
                  <a16:creationId xmlns:a16="http://schemas.microsoft.com/office/drawing/2014/main" id="{977C49B8-BFD0-D687-14EC-B59406F0CC16}"/>
                </a:ext>
              </a:extLst>
            </p:cNvPr>
            <p:cNvSpPr/>
            <p:nvPr/>
          </p:nvSpPr>
          <p:spPr>
            <a:xfrm>
              <a:off x="6599169" y="3522416"/>
              <a:ext cx="82133" cy="96808"/>
            </a:xfrm>
            <a:custGeom>
              <a:avLst/>
              <a:gdLst/>
              <a:ahLst/>
              <a:cxnLst/>
              <a:rect l="l" t="t" r="r" b="b"/>
              <a:pathLst>
                <a:path w="3856" h="4545" extrusionOk="0">
                  <a:moveTo>
                    <a:pt x="1170" y="1"/>
                  </a:moveTo>
                  <a:lnTo>
                    <a:pt x="1" y="847"/>
                  </a:lnTo>
                  <a:lnTo>
                    <a:pt x="2686" y="4544"/>
                  </a:lnTo>
                  <a:lnTo>
                    <a:pt x="3856" y="3694"/>
                  </a:lnTo>
                  <a:lnTo>
                    <a:pt x="117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0" name="Google Shape;2360;p69">
              <a:extLst>
                <a:ext uri="{FF2B5EF4-FFF2-40B4-BE49-F238E27FC236}">
                  <a16:creationId xmlns:a16="http://schemas.microsoft.com/office/drawing/2014/main" id="{6992ACE7-EF9E-D1F0-4D41-171F0FE94821}"/>
                </a:ext>
              </a:extLst>
            </p:cNvPr>
            <p:cNvSpPr/>
            <p:nvPr/>
          </p:nvSpPr>
          <p:spPr>
            <a:xfrm>
              <a:off x="6618275" y="3452425"/>
              <a:ext cx="102048" cy="59363"/>
            </a:xfrm>
            <a:custGeom>
              <a:avLst/>
              <a:gdLst/>
              <a:ahLst/>
              <a:cxnLst/>
              <a:rect l="l" t="t" r="r" b="b"/>
              <a:pathLst>
                <a:path w="4791" h="2787" extrusionOk="0">
                  <a:moveTo>
                    <a:pt x="4344" y="1"/>
                  </a:moveTo>
                  <a:lnTo>
                    <a:pt x="0" y="1413"/>
                  </a:lnTo>
                  <a:lnTo>
                    <a:pt x="447" y="2786"/>
                  </a:lnTo>
                  <a:lnTo>
                    <a:pt x="4790" y="1374"/>
                  </a:lnTo>
                  <a:lnTo>
                    <a:pt x="4344"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1" name="Google Shape;2361;p69">
              <a:extLst>
                <a:ext uri="{FF2B5EF4-FFF2-40B4-BE49-F238E27FC236}">
                  <a16:creationId xmlns:a16="http://schemas.microsoft.com/office/drawing/2014/main" id="{18DD408F-31DD-0279-290E-6DD21F118759}"/>
                </a:ext>
              </a:extLst>
            </p:cNvPr>
            <p:cNvSpPr/>
            <p:nvPr/>
          </p:nvSpPr>
          <p:spPr>
            <a:xfrm>
              <a:off x="6614015" y="3564953"/>
              <a:ext cx="275217" cy="82538"/>
            </a:xfrm>
            <a:custGeom>
              <a:avLst/>
              <a:gdLst/>
              <a:ahLst/>
              <a:cxnLst/>
              <a:rect l="l" t="t" r="r" b="b"/>
              <a:pathLst>
                <a:path w="12921" h="3875" extrusionOk="0">
                  <a:moveTo>
                    <a:pt x="12643" y="0"/>
                  </a:moveTo>
                  <a:lnTo>
                    <a:pt x="0" y="2459"/>
                  </a:lnTo>
                  <a:lnTo>
                    <a:pt x="277" y="3875"/>
                  </a:lnTo>
                  <a:lnTo>
                    <a:pt x="12920" y="1416"/>
                  </a:lnTo>
                  <a:lnTo>
                    <a:pt x="12643"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2" name="Google Shape;2362;p69">
              <a:extLst>
                <a:ext uri="{FF2B5EF4-FFF2-40B4-BE49-F238E27FC236}">
                  <a16:creationId xmlns:a16="http://schemas.microsoft.com/office/drawing/2014/main" id="{D47E7337-2D5F-D7EA-F087-1F86C37CA4F2}"/>
                </a:ext>
              </a:extLst>
            </p:cNvPr>
            <p:cNvSpPr/>
            <p:nvPr/>
          </p:nvSpPr>
          <p:spPr>
            <a:xfrm>
              <a:off x="6614015" y="3365798"/>
              <a:ext cx="287018" cy="83794"/>
            </a:xfrm>
            <a:custGeom>
              <a:avLst/>
              <a:gdLst/>
              <a:ahLst/>
              <a:cxnLst/>
              <a:rect l="l" t="t" r="r" b="b"/>
              <a:pathLst>
                <a:path w="13475" h="3934" extrusionOk="0">
                  <a:moveTo>
                    <a:pt x="270" y="1"/>
                  </a:moveTo>
                  <a:lnTo>
                    <a:pt x="0" y="1417"/>
                  </a:lnTo>
                  <a:lnTo>
                    <a:pt x="13205" y="3933"/>
                  </a:lnTo>
                  <a:lnTo>
                    <a:pt x="13474" y="2517"/>
                  </a:lnTo>
                  <a:lnTo>
                    <a:pt x="27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 name="Google Shape;2363;p69">
              <a:extLst>
                <a:ext uri="{FF2B5EF4-FFF2-40B4-BE49-F238E27FC236}">
                  <a16:creationId xmlns:a16="http://schemas.microsoft.com/office/drawing/2014/main" id="{E99557EF-31C2-4BF0-CBDC-1C51B3042A90}"/>
                </a:ext>
              </a:extLst>
            </p:cNvPr>
            <p:cNvSpPr/>
            <p:nvPr/>
          </p:nvSpPr>
          <p:spPr>
            <a:xfrm>
              <a:off x="6450197" y="3363263"/>
              <a:ext cx="286847" cy="286847"/>
            </a:xfrm>
            <a:custGeom>
              <a:avLst/>
              <a:gdLst/>
              <a:ahLst/>
              <a:cxnLst/>
              <a:rect l="l" t="t" r="r" b="b"/>
              <a:pathLst>
                <a:path w="13467" h="13467" extrusionOk="0">
                  <a:moveTo>
                    <a:pt x="6733" y="1436"/>
                  </a:moveTo>
                  <a:cubicBezTo>
                    <a:pt x="9653" y="1436"/>
                    <a:pt x="12023" y="3814"/>
                    <a:pt x="12023" y="6726"/>
                  </a:cubicBezTo>
                  <a:cubicBezTo>
                    <a:pt x="12023" y="9643"/>
                    <a:pt x="9650" y="12016"/>
                    <a:pt x="6733" y="12016"/>
                  </a:cubicBezTo>
                  <a:cubicBezTo>
                    <a:pt x="3817" y="12016"/>
                    <a:pt x="1443" y="9643"/>
                    <a:pt x="1443" y="6726"/>
                  </a:cubicBezTo>
                  <a:cubicBezTo>
                    <a:pt x="1443" y="3814"/>
                    <a:pt x="3813" y="1436"/>
                    <a:pt x="6733" y="1436"/>
                  </a:cubicBezTo>
                  <a:close/>
                  <a:moveTo>
                    <a:pt x="6733" y="1"/>
                  </a:moveTo>
                  <a:cubicBezTo>
                    <a:pt x="3020" y="1"/>
                    <a:pt x="0" y="3021"/>
                    <a:pt x="0" y="6734"/>
                  </a:cubicBezTo>
                  <a:cubicBezTo>
                    <a:pt x="0" y="10447"/>
                    <a:pt x="3020" y="13467"/>
                    <a:pt x="6733" y="13467"/>
                  </a:cubicBezTo>
                  <a:cubicBezTo>
                    <a:pt x="10446" y="13467"/>
                    <a:pt x="13466" y="10447"/>
                    <a:pt x="13466" y="6734"/>
                  </a:cubicBezTo>
                  <a:cubicBezTo>
                    <a:pt x="13466" y="3021"/>
                    <a:pt x="10446" y="1"/>
                    <a:pt x="6733"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4" name="Google Shape;2364;p69">
              <a:extLst>
                <a:ext uri="{FF2B5EF4-FFF2-40B4-BE49-F238E27FC236}">
                  <a16:creationId xmlns:a16="http://schemas.microsoft.com/office/drawing/2014/main" id="{12068C90-95CE-93A7-D91E-D303C1915778}"/>
                </a:ext>
              </a:extLst>
            </p:cNvPr>
            <p:cNvSpPr/>
            <p:nvPr/>
          </p:nvSpPr>
          <p:spPr>
            <a:xfrm>
              <a:off x="6797259" y="3417855"/>
              <a:ext cx="177450" cy="177429"/>
            </a:xfrm>
            <a:custGeom>
              <a:avLst/>
              <a:gdLst/>
              <a:ahLst/>
              <a:cxnLst/>
              <a:rect l="l" t="t" r="r" b="b"/>
              <a:pathLst>
                <a:path w="8331" h="8330" extrusionOk="0">
                  <a:moveTo>
                    <a:pt x="4163" y="1447"/>
                  </a:moveTo>
                  <a:cubicBezTo>
                    <a:pt x="5664" y="1447"/>
                    <a:pt x="6887" y="2670"/>
                    <a:pt x="6887" y="4171"/>
                  </a:cubicBezTo>
                  <a:cubicBezTo>
                    <a:pt x="6887" y="5671"/>
                    <a:pt x="5664" y="6891"/>
                    <a:pt x="4163" y="6891"/>
                  </a:cubicBezTo>
                  <a:cubicBezTo>
                    <a:pt x="2663" y="6891"/>
                    <a:pt x="1443" y="5671"/>
                    <a:pt x="1443" y="4171"/>
                  </a:cubicBezTo>
                  <a:cubicBezTo>
                    <a:pt x="1443" y="2670"/>
                    <a:pt x="2663" y="1447"/>
                    <a:pt x="4163" y="1447"/>
                  </a:cubicBezTo>
                  <a:close/>
                  <a:moveTo>
                    <a:pt x="4163" y="0"/>
                  </a:moveTo>
                  <a:cubicBezTo>
                    <a:pt x="1866" y="0"/>
                    <a:pt x="0" y="1866"/>
                    <a:pt x="0" y="4167"/>
                  </a:cubicBezTo>
                  <a:cubicBezTo>
                    <a:pt x="0" y="6464"/>
                    <a:pt x="1870" y="8330"/>
                    <a:pt x="4163" y="8330"/>
                  </a:cubicBezTo>
                  <a:cubicBezTo>
                    <a:pt x="6460" y="8330"/>
                    <a:pt x="8330" y="6464"/>
                    <a:pt x="8330" y="4167"/>
                  </a:cubicBezTo>
                  <a:cubicBezTo>
                    <a:pt x="8330" y="1866"/>
                    <a:pt x="6460" y="0"/>
                    <a:pt x="4163"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5" name="Google Shape;2365;p69">
              <a:extLst>
                <a:ext uri="{FF2B5EF4-FFF2-40B4-BE49-F238E27FC236}">
                  <a16:creationId xmlns:a16="http://schemas.microsoft.com/office/drawing/2014/main" id="{B560C84D-B9A3-167A-21AD-2DB670FEE259}"/>
                </a:ext>
              </a:extLst>
            </p:cNvPr>
            <p:cNvSpPr/>
            <p:nvPr/>
          </p:nvSpPr>
          <p:spPr>
            <a:xfrm>
              <a:off x="6547474" y="3460455"/>
              <a:ext cx="92208" cy="92229"/>
            </a:xfrm>
            <a:custGeom>
              <a:avLst/>
              <a:gdLst/>
              <a:ahLst/>
              <a:cxnLst/>
              <a:rect l="l" t="t" r="r" b="b"/>
              <a:pathLst>
                <a:path w="4329" h="4330" extrusionOk="0">
                  <a:moveTo>
                    <a:pt x="2166" y="1444"/>
                  </a:moveTo>
                  <a:cubicBezTo>
                    <a:pt x="2566" y="1444"/>
                    <a:pt x="2886" y="1767"/>
                    <a:pt x="2886" y="2163"/>
                  </a:cubicBezTo>
                  <a:cubicBezTo>
                    <a:pt x="2886" y="2563"/>
                    <a:pt x="2566" y="2886"/>
                    <a:pt x="2166" y="2886"/>
                  </a:cubicBezTo>
                  <a:cubicBezTo>
                    <a:pt x="1766" y="2886"/>
                    <a:pt x="1443" y="2563"/>
                    <a:pt x="1443" y="2163"/>
                  </a:cubicBezTo>
                  <a:cubicBezTo>
                    <a:pt x="1443" y="1767"/>
                    <a:pt x="1766" y="1444"/>
                    <a:pt x="2166" y="1444"/>
                  </a:cubicBezTo>
                  <a:close/>
                  <a:moveTo>
                    <a:pt x="2166" y="1"/>
                  </a:moveTo>
                  <a:cubicBezTo>
                    <a:pt x="973" y="1"/>
                    <a:pt x="0" y="970"/>
                    <a:pt x="0" y="2163"/>
                  </a:cubicBezTo>
                  <a:cubicBezTo>
                    <a:pt x="0" y="3360"/>
                    <a:pt x="973" y="4329"/>
                    <a:pt x="2166" y="4329"/>
                  </a:cubicBezTo>
                  <a:cubicBezTo>
                    <a:pt x="3359" y="4329"/>
                    <a:pt x="4328" y="3360"/>
                    <a:pt x="4328" y="2163"/>
                  </a:cubicBezTo>
                  <a:cubicBezTo>
                    <a:pt x="4328" y="970"/>
                    <a:pt x="3359" y="1"/>
                    <a:pt x="216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nvGrpSpPr>
          <p:cNvPr id="16" name="Google Shape;1958;p66">
            <a:extLst>
              <a:ext uri="{FF2B5EF4-FFF2-40B4-BE49-F238E27FC236}">
                <a16:creationId xmlns:a16="http://schemas.microsoft.com/office/drawing/2014/main" id="{E1598C96-6FF3-6B68-B811-908CC233BB3E}"/>
              </a:ext>
            </a:extLst>
          </p:cNvPr>
          <p:cNvGrpSpPr/>
          <p:nvPr/>
        </p:nvGrpSpPr>
        <p:grpSpPr>
          <a:xfrm>
            <a:off x="3375416" y="2298206"/>
            <a:ext cx="1642393" cy="1689332"/>
            <a:chOff x="2241659" y="1993553"/>
            <a:chExt cx="1079219" cy="1080197"/>
          </a:xfrm>
        </p:grpSpPr>
        <p:sp>
          <p:nvSpPr>
            <p:cNvPr id="17" name="Google Shape;1959;p66">
              <a:extLst>
                <a:ext uri="{FF2B5EF4-FFF2-40B4-BE49-F238E27FC236}">
                  <a16:creationId xmlns:a16="http://schemas.microsoft.com/office/drawing/2014/main" id="{403603E4-71F4-9C3D-1D25-CE3F074AB7C1}"/>
                </a:ext>
              </a:extLst>
            </p:cNvPr>
            <p:cNvSpPr/>
            <p:nvPr/>
          </p:nvSpPr>
          <p:spPr>
            <a:xfrm>
              <a:off x="2554628" y="2062509"/>
              <a:ext cx="521349" cy="477007"/>
            </a:xfrm>
            <a:custGeom>
              <a:avLst/>
              <a:gdLst/>
              <a:ahLst/>
              <a:cxnLst/>
              <a:rect l="l" t="t" r="r" b="b"/>
              <a:pathLst>
                <a:path w="5867" h="5368" extrusionOk="0">
                  <a:moveTo>
                    <a:pt x="584" y="0"/>
                  </a:moveTo>
                  <a:cubicBezTo>
                    <a:pt x="268" y="0"/>
                    <a:pt x="0" y="268"/>
                    <a:pt x="0" y="594"/>
                  </a:cubicBezTo>
                  <a:lnTo>
                    <a:pt x="0" y="3713"/>
                  </a:lnTo>
                  <a:cubicBezTo>
                    <a:pt x="0" y="4039"/>
                    <a:pt x="268" y="4307"/>
                    <a:pt x="584" y="4307"/>
                  </a:cubicBezTo>
                  <a:lnTo>
                    <a:pt x="2153" y="4307"/>
                  </a:lnTo>
                  <a:lnTo>
                    <a:pt x="3723" y="5350"/>
                  </a:lnTo>
                  <a:cubicBezTo>
                    <a:pt x="3740" y="5362"/>
                    <a:pt x="3758" y="5367"/>
                    <a:pt x="3777" y="5367"/>
                  </a:cubicBezTo>
                  <a:cubicBezTo>
                    <a:pt x="3831" y="5367"/>
                    <a:pt x="3883" y="5319"/>
                    <a:pt x="3876" y="5254"/>
                  </a:cubicBezTo>
                  <a:lnTo>
                    <a:pt x="3713" y="4307"/>
                  </a:lnTo>
                  <a:lnTo>
                    <a:pt x="5283" y="4307"/>
                  </a:lnTo>
                  <a:cubicBezTo>
                    <a:pt x="5599" y="4307"/>
                    <a:pt x="5867" y="4039"/>
                    <a:pt x="5867" y="3713"/>
                  </a:cubicBezTo>
                  <a:lnTo>
                    <a:pt x="5867" y="594"/>
                  </a:lnTo>
                  <a:cubicBezTo>
                    <a:pt x="5867" y="268"/>
                    <a:pt x="5608" y="0"/>
                    <a:pt x="5283"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8" name="Google Shape;1960;p66">
              <a:extLst>
                <a:ext uri="{FF2B5EF4-FFF2-40B4-BE49-F238E27FC236}">
                  <a16:creationId xmlns:a16="http://schemas.microsoft.com/office/drawing/2014/main" id="{2D3946C7-BB32-D579-C189-C98E9B142A7B}"/>
                </a:ext>
              </a:extLst>
            </p:cNvPr>
            <p:cNvSpPr/>
            <p:nvPr/>
          </p:nvSpPr>
          <p:spPr>
            <a:xfrm>
              <a:off x="2554628" y="2062509"/>
              <a:ext cx="486515" cy="347892"/>
            </a:xfrm>
            <a:custGeom>
              <a:avLst/>
              <a:gdLst/>
              <a:ahLst/>
              <a:cxnLst/>
              <a:rect l="l" t="t" r="r" b="b"/>
              <a:pathLst>
                <a:path w="5475" h="3915" extrusionOk="0">
                  <a:moveTo>
                    <a:pt x="584" y="0"/>
                  </a:moveTo>
                  <a:cubicBezTo>
                    <a:pt x="259" y="0"/>
                    <a:pt x="0" y="268"/>
                    <a:pt x="0" y="594"/>
                  </a:cubicBezTo>
                  <a:lnTo>
                    <a:pt x="0" y="3723"/>
                  </a:lnTo>
                  <a:cubicBezTo>
                    <a:pt x="0" y="3780"/>
                    <a:pt x="10" y="3847"/>
                    <a:pt x="38" y="3914"/>
                  </a:cubicBezTo>
                  <a:lnTo>
                    <a:pt x="4498" y="3914"/>
                  </a:lnTo>
                  <a:cubicBezTo>
                    <a:pt x="5034" y="3914"/>
                    <a:pt x="5474" y="3474"/>
                    <a:pt x="5474" y="2938"/>
                  </a:cubicBezTo>
                  <a:lnTo>
                    <a:pt x="5474" y="38"/>
                  </a:lnTo>
                  <a:cubicBezTo>
                    <a:pt x="5417" y="19"/>
                    <a:pt x="5350" y="0"/>
                    <a:pt x="5283"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 name="Google Shape;1961;p66">
              <a:extLst>
                <a:ext uri="{FF2B5EF4-FFF2-40B4-BE49-F238E27FC236}">
                  <a16:creationId xmlns:a16="http://schemas.microsoft.com/office/drawing/2014/main" id="{B58EF750-5DDB-4413-C674-E744732B7086}"/>
                </a:ext>
              </a:extLst>
            </p:cNvPr>
            <p:cNvSpPr/>
            <p:nvPr/>
          </p:nvSpPr>
          <p:spPr>
            <a:xfrm>
              <a:off x="2245035" y="2481756"/>
              <a:ext cx="381925" cy="382725"/>
            </a:xfrm>
            <a:custGeom>
              <a:avLst/>
              <a:gdLst/>
              <a:ahLst/>
              <a:cxnLst/>
              <a:rect l="l" t="t" r="r" b="b"/>
              <a:pathLst>
                <a:path w="4298" h="4307" extrusionOk="0">
                  <a:moveTo>
                    <a:pt x="2144" y="0"/>
                  </a:moveTo>
                  <a:cubicBezTo>
                    <a:pt x="1206" y="0"/>
                    <a:pt x="508" y="756"/>
                    <a:pt x="441" y="1675"/>
                  </a:cubicBezTo>
                  <a:cubicBezTo>
                    <a:pt x="383" y="2345"/>
                    <a:pt x="249" y="2996"/>
                    <a:pt x="39" y="3637"/>
                  </a:cubicBezTo>
                  <a:cubicBezTo>
                    <a:pt x="1" y="3752"/>
                    <a:pt x="48" y="3886"/>
                    <a:pt x="163" y="3934"/>
                  </a:cubicBezTo>
                  <a:cubicBezTo>
                    <a:pt x="556" y="4116"/>
                    <a:pt x="986" y="4240"/>
                    <a:pt x="1417" y="4307"/>
                  </a:cubicBezTo>
                  <a:lnTo>
                    <a:pt x="2872" y="4307"/>
                  </a:lnTo>
                  <a:cubicBezTo>
                    <a:pt x="3302" y="4240"/>
                    <a:pt x="3723" y="4125"/>
                    <a:pt x="4116" y="3943"/>
                  </a:cubicBezTo>
                  <a:cubicBezTo>
                    <a:pt x="4240" y="3895"/>
                    <a:pt x="4298" y="3752"/>
                    <a:pt x="4240" y="3637"/>
                  </a:cubicBezTo>
                  <a:cubicBezTo>
                    <a:pt x="4039" y="2996"/>
                    <a:pt x="3905" y="2345"/>
                    <a:pt x="3848" y="1675"/>
                  </a:cubicBezTo>
                  <a:cubicBezTo>
                    <a:pt x="3781" y="756"/>
                    <a:pt x="3082" y="0"/>
                    <a:pt x="2144"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0" name="Google Shape;1962;p66">
              <a:extLst>
                <a:ext uri="{FF2B5EF4-FFF2-40B4-BE49-F238E27FC236}">
                  <a16:creationId xmlns:a16="http://schemas.microsoft.com/office/drawing/2014/main" id="{319B3446-4DE2-BBAA-C105-F0D7F8ED2598}"/>
                </a:ext>
              </a:extLst>
            </p:cNvPr>
            <p:cNvSpPr/>
            <p:nvPr/>
          </p:nvSpPr>
          <p:spPr>
            <a:xfrm>
              <a:off x="2347937" y="2482556"/>
              <a:ext cx="278224" cy="381925"/>
            </a:xfrm>
            <a:custGeom>
              <a:avLst/>
              <a:gdLst/>
              <a:ahLst/>
              <a:cxnLst/>
              <a:rect l="l" t="t" r="r" b="b"/>
              <a:pathLst>
                <a:path w="3131" h="4298" extrusionOk="0">
                  <a:moveTo>
                    <a:pt x="977" y="1"/>
                  </a:moveTo>
                  <a:cubicBezTo>
                    <a:pt x="259" y="1"/>
                    <a:pt x="1" y="987"/>
                    <a:pt x="613" y="1350"/>
                  </a:cubicBezTo>
                  <a:cubicBezTo>
                    <a:pt x="632" y="1360"/>
                    <a:pt x="651" y="1379"/>
                    <a:pt x="680" y="1389"/>
                  </a:cubicBezTo>
                  <a:lnTo>
                    <a:pt x="1226" y="4298"/>
                  </a:lnTo>
                  <a:lnTo>
                    <a:pt x="1714" y="4298"/>
                  </a:lnTo>
                  <a:cubicBezTo>
                    <a:pt x="2144" y="4231"/>
                    <a:pt x="2565" y="4116"/>
                    <a:pt x="2958" y="3934"/>
                  </a:cubicBezTo>
                  <a:cubicBezTo>
                    <a:pt x="3073" y="3877"/>
                    <a:pt x="3130" y="3743"/>
                    <a:pt x="3082" y="3628"/>
                  </a:cubicBezTo>
                  <a:cubicBezTo>
                    <a:pt x="2872" y="2996"/>
                    <a:pt x="2738" y="2336"/>
                    <a:pt x="2680" y="1676"/>
                  </a:cubicBezTo>
                  <a:cubicBezTo>
                    <a:pt x="2613" y="757"/>
                    <a:pt x="1924" y="1"/>
                    <a:pt x="97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21" name="Google Shape;1963;p66">
              <a:extLst>
                <a:ext uri="{FF2B5EF4-FFF2-40B4-BE49-F238E27FC236}">
                  <a16:creationId xmlns:a16="http://schemas.microsoft.com/office/drawing/2014/main" id="{DCBFA7A0-AB69-769D-1EAD-40B0953624BA}"/>
                </a:ext>
              </a:extLst>
            </p:cNvPr>
            <p:cNvSpPr/>
            <p:nvPr/>
          </p:nvSpPr>
          <p:spPr>
            <a:xfrm>
              <a:off x="2241659" y="2770911"/>
              <a:ext cx="382725" cy="301950"/>
            </a:xfrm>
            <a:custGeom>
              <a:avLst/>
              <a:gdLst/>
              <a:ahLst/>
              <a:cxnLst/>
              <a:rect l="l" t="t" r="r" b="b"/>
              <a:pathLst>
                <a:path w="4307" h="3398" extrusionOk="0">
                  <a:moveTo>
                    <a:pt x="1436" y="0"/>
                  </a:moveTo>
                  <a:lnTo>
                    <a:pt x="1436" y="718"/>
                  </a:lnTo>
                  <a:cubicBezTo>
                    <a:pt x="1436" y="890"/>
                    <a:pt x="1331" y="1062"/>
                    <a:pt x="1168" y="1139"/>
                  </a:cubicBezTo>
                  <a:lnTo>
                    <a:pt x="402" y="1531"/>
                  </a:lnTo>
                  <a:cubicBezTo>
                    <a:pt x="153" y="1646"/>
                    <a:pt x="0" y="1895"/>
                    <a:pt x="0" y="2173"/>
                  </a:cubicBezTo>
                  <a:lnTo>
                    <a:pt x="0" y="3158"/>
                  </a:lnTo>
                  <a:cubicBezTo>
                    <a:pt x="0" y="3283"/>
                    <a:pt x="115" y="3398"/>
                    <a:pt x="240" y="3398"/>
                  </a:cubicBezTo>
                  <a:lnTo>
                    <a:pt x="4068" y="3398"/>
                  </a:lnTo>
                  <a:cubicBezTo>
                    <a:pt x="4202" y="3398"/>
                    <a:pt x="4307" y="3283"/>
                    <a:pt x="4307" y="3158"/>
                  </a:cubicBezTo>
                  <a:lnTo>
                    <a:pt x="4307" y="2173"/>
                  </a:lnTo>
                  <a:cubicBezTo>
                    <a:pt x="4307" y="1895"/>
                    <a:pt x="4154" y="1646"/>
                    <a:pt x="3905" y="1531"/>
                  </a:cubicBezTo>
                  <a:lnTo>
                    <a:pt x="3139" y="1139"/>
                  </a:lnTo>
                  <a:cubicBezTo>
                    <a:pt x="2977" y="1062"/>
                    <a:pt x="2871" y="890"/>
                    <a:pt x="2871" y="718"/>
                  </a:cubicBezTo>
                  <a:lnTo>
                    <a:pt x="2871"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22" name="Google Shape;1964;p66">
              <a:extLst>
                <a:ext uri="{FF2B5EF4-FFF2-40B4-BE49-F238E27FC236}">
                  <a16:creationId xmlns:a16="http://schemas.microsoft.com/office/drawing/2014/main" id="{37B0743D-14D6-FE26-DDD8-842F2471D18A}"/>
                </a:ext>
              </a:extLst>
            </p:cNvPr>
            <p:cNvSpPr/>
            <p:nvPr/>
          </p:nvSpPr>
          <p:spPr>
            <a:xfrm>
              <a:off x="2242459" y="2882254"/>
              <a:ext cx="382814" cy="190607"/>
            </a:xfrm>
            <a:custGeom>
              <a:avLst/>
              <a:gdLst/>
              <a:ahLst/>
              <a:cxnLst/>
              <a:rect l="l" t="t" r="r" b="b"/>
              <a:pathLst>
                <a:path w="4308" h="2145" extrusionOk="0">
                  <a:moveTo>
                    <a:pt x="939" y="1"/>
                  </a:moveTo>
                  <a:lnTo>
                    <a:pt x="393" y="278"/>
                  </a:lnTo>
                  <a:cubicBezTo>
                    <a:pt x="154" y="393"/>
                    <a:pt x="1" y="642"/>
                    <a:pt x="1" y="920"/>
                  </a:cubicBezTo>
                  <a:lnTo>
                    <a:pt x="1" y="1905"/>
                  </a:lnTo>
                  <a:cubicBezTo>
                    <a:pt x="1" y="2030"/>
                    <a:pt x="106" y="2145"/>
                    <a:pt x="240" y="2145"/>
                  </a:cubicBezTo>
                  <a:lnTo>
                    <a:pt x="4068" y="2145"/>
                  </a:lnTo>
                  <a:cubicBezTo>
                    <a:pt x="4193" y="2145"/>
                    <a:pt x="4307" y="2030"/>
                    <a:pt x="4307" y="1905"/>
                  </a:cubicBezTo>
                  <a:lnTo>
                    <a:pt x="4307" y="920"/>
                  </a:lnTo>
                  <a:cubicBezTo>
                    <a:pt x="4298" y="642"/>
                    <a:pt x="4145" y="393"/>
                    <a:pt x="3896" y="278"/>
                  </a:cubicBezTo>
                  <a:lnTo>
                    <a:pt x="3350" y="1"/>
                  </a:lnTo>
                  <a:cubicBezTo>
                    <a:pt x="3068" y="436"/>
                    <a:pt x="2609" y="654"/>
                    <a:pt x="2148" y="654"/>
                  </a:cubicBezTo>
                  <a:cubicBezTo>
                    <a:pt x="1688" y="654"/>
                    <a:pt x="1226" y="436"/>
                    <a:pt x="939"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3" name="Google Shape;1965;p66">
              <a:extLst>
                <a:ext uri="{FF2B5EF4-FFF2-40B4-BE49-F238E27FC236}">
                  <a16:creationId xmlns:a16="http://schemas.microsoft.com/office/drawing/2014/main" id="{C644AAB4-F884-39D1-A4E7-D7C7F8761C53}"/>
                </a:ext>
              </a:extLst>
            </p:cNvPr>
            <p:cNvSpPr/>
            <p:nvPr/>
          </p:nvSpPr>
          <p:spPr>
            <a:xfrm>
              <a:off x="2305461" y="2604651"/>
              <a:ext cx="255209" cy="208824"/>
            </a:xfrm>
            <a:custGeom>
              <a:avLst/>
              <a:gdLst/>
              <a:ahLst/>
              <a:cxnLst/>
              <a:rect l="l" t="t" r="r" b="b"/>
              <a:pathLst>
                <a:path w="2872" h="2350" extrusionOk="0">
                  <a:moveTo>
                    <a:pt x="1112" y="1"/>
                  </a:moveTo>
                  <a:cubicBezTo>
                    <a:pt x="1021" y="1"/>
                    <a:pt x="931" y="49"/>
                    <a:pt x="890" y="139"/>
                  </a:cubicBezTo>
                  <a:cubicBezTo>
                    <a:pt x="814" y="302"/>
                    <a:pt x="699" y="445"/>
                    <a:pt x="565" y="570"/>
                  </a:cubicBezTo>
                  <a:cubicBezTo>
                    <a:pt x="440" y="684"/>
                    <a:pt x="297" y="780"/>
                    <a:pt x="144" y="857"/>
                  </a:cubicBezTo>
                  <a:cubicBezTo>
                    <a:pt x="48" y="905"/>
                    <a:pt x="0" y="1000"/>
                    <a:pt x="19" y="1106"/>
                  </a:cubicBezTo>
                  <a:cubicBezTo>
                    <a:pt x="105" y="1814"/>
                    <a:pt x="718" y="2350"/>
                    <a:pt x="1436" y="2350"/>
                  </a:cubicBezTo>
                  <a:cubicBezTo>
                    <a:pt x="2182" y="2350"/>
                    <a:pt x="2804" y="1775"/>
                    <a:pt x="2871" y="1029"/>
                  </a:cubicBezTo>
                  <a:cubicBezTo>
                    <a:pt x="2871" y="962"/>
                    <a:pt x="2842" y="885"/>
                    <a:pt x="2785" y="838"/>
                  </a:cubicBezTo>
                  <a:cubicBezTo>
                    <a:pt x="2316" y="445"/>
                    <a:pt x="1761" y="158"/>
                    <a:pt x="1158" y="5"/>
                  </a:cubicBezTo>
                  <a:cubicBezTo>
                    <a:pt x="1143" y="2"/>
                    <a:pt x="1127" y="1"/>
                    <a:pt x="1112" y="1"/>
                  </a:cubicBezTo>
                  <a:close/>
                </a:path>
              </a:pathLst>
            </a:custGeom>
            <a:solidFill>
              <a:schemeClr val="lt2"/>
            </a:solidFill>
            <a:ln>
              <a:noFill/>
            </a:ln>
          </p:spPr>
          <p:txBody>
            <a:bodyPr spcFirstLastPara="1" wrap="square" lIns="121900" tIns="121900" rIns="121900" bIns="121900" anchor="ctr" anchorCtr="0">
              <a:noAutofit/>
            </a:bodyPr>
            <a:lstStyle/>
            <a:p>
              <a:endParaRPr sz="1867" dirty="0"/>
            </a:p>
          </p:txBody>
        </p:sp>
        <p:sp>
          <p:nvSpPr>
            <p:cNvPr id="24" name="Google Shape;1966;p66">
              <a:extLst>
                <a:ext uri="{FF2B5EF4-FFF2-40B4-BE49-F238E27FC236}">
                  <a16:creationId xmlns:a16="http://schemas.microsoft.com/office/drawing/2014/main" id="{32CACB5B-D523-87C2-F58F-2C59EA18D065}"/>
                </a:ext>
              </a:extLst>
            </p:cNvPr>
            <p:cNvSpPr/>
            <p:nvPr/>
          </p:nvSpPr>
          <p:spPr>
            <a:xfrm>
              <a:off x="2539255" y="2925618"/>
              <a:ext cx="85129" cy="147243"/>
            </a:xfrm>
            <a:custGeom>
              <a:avLst/>
              <a:gdLst/>
              <a:ahLst/>
              <a:cxnLst/>
              <a:rect l="l" t="t" r="r" b="b"/>
              <a:pathLst>
                <a:path w="958" h="1657" extrusionOk="0">
                  <a:moveTo>
                    <a:pt x="814" y="1"/>
                  </a:moveTo>
                  <a:lnTo>
                    <a:pt x="183" y="508"/>
                  </a:lnTo>
                  <a:cubicBezTo>
                    <a:pt x="68" y="594"/>
                    <a:pt x="1" y="738"/>
                    <a:pt x="1" y="881"/>
                  </a:cubicBezTo>
                  <a:lnTo>
                    <a:pt x="1" y="1657"/>
                  </a:lnTo>
                  <a:lnTo>
                    <a:pt x="719" y="1657"/>
                  </a:lnTo>
                  <a:cubicBezTo>
                    <a:pt x="853" y="1657"/>
                    <a:pt x="958" y="1551"/>
                    <a:pt x="958" y="1417"/>
                  </a:cubicBezTo>
                  <a:lnTo>
                    <a:pt x="958" y="432"/>
                  </a:lnTo>
                  <a:cubicBezTo>
                    <a:pt x="958" y="279"/>
                    <a:pt x="900" y="125"/>
                    <a:pt x="814"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25" name="Google Shape;1967;p66">
              <a:extLst>
                <a:ext uri="{FF2B5EF4-FFF2-40B4-BE49-F238E27FC236}">
                  <a16:creationId xmlns:a16="http://schemas.microsoft.com/office/drawing/2014/main" id="{19016ACE-FC05-FE78-1529-5F8073BD7AFB}"/>
                </a:ext>
              </a:extLst>
            </p:cNvPr>
            <p:cNvSpPr/>
            <p:nvPr/>
          </p:nvSpPr>
          <p:spPr>
            <a:xfrm>
              <a:off x="2965344" y="2520855"/>
              <a:ext cx="104679" cy="229706"/>
            </a:xfrm>
            <a:custGeom>
              <a:avLst/>
              <a:gdLst/>
              <a:ahLst/>
              <a:cxnLst/>
              <a:rect l="l" t="t" r="r" b="b"/>
              <a:pathLst>
                <a:path w="1178" h="2585" extrusionOk="0">
                  <a:moveTo>
                    <a:pt x="699" y="1"/>
                  </a:moveTo>
                  <a:cubicBezTo>
                    <a:pt x="316" y="1"/>
                    <a:pt x="1" y="316"/>
                    <a:pt x="1" y="699"/>
                  </a:cubicBezTo>
                  <a:lnTo>
                    <a:pt x="1" y="862"/>
                  </a:lnTo>
                  <a:cubicBezTo>
                    <a:pt x="1" y="1063"/>
                    <a:pt x="29" y="1273"/>
                    <a:pt x="96" y="1465"/>
                  </a:cubicBezTo>
                  <a:lnTo>
                    <a:pt x="470" y="2585"/>
                  </a:lnTo>
                  <a:lnTo>
                    <a:pt x="1178" y="2585"/>
                  </a:lnTo>
                  <a:lnTo>
                    <a:pt x="117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7" name="Google Shape;1968;p66">
              <a:extLst>
                <a:ext uri="{FF2B5EF4-FFF2-40B4-BE49-F238E27FC236}">
                  <a16:creationId xmlns:a16="http://schemas.microsoft.com/office/drawing/2014/main" id="{D5523A88-5293-60D5-DE83-6E364DAEFCB3}"/>
                </a:ext>
              </a:extLst>
            </p:cNvPr>
            <p:cNvSpPr/>
            <p:nvPr/>
          </p:nvSpPr>
          <p:spPr>
            <a:xfrm>
              <a:off x="3007020" y="2499617"/>
              <a:ext cx="250144" cy="250055"/>
            </a:xfrm>
            <a:custGeom>
              <a:avLst/>
              <a:gdLst/>
              <a:ahLst/>
              <a:cxnLst/>
              <a:rect l="l" t="t" r="r" b="b"/>
              <a:pathLst>
                <a:path w="2815" h="2814" extrusionOk="0">
                  <a:moveTo>
                    <a:pt x="709" y="0"/>
                  </a:moveTo>
                  <a:cubicBezTo>
                    <a:pt x="316" y="0"/>
                    <a:pt x="1" y="316"/>
                    <a:pt x="1" y="708"/>
                  </a:cubicBezTo>
                  <a:cubicBezTo>
                    <a:pt x="1" y="967"/>
                    <a:pt x="211" y="1177"/>
                    <a:pt x="469" y="1177"/>
                  </a:cubicBezTo>
                  <a:lnTo>
                    <a:pt x="2345" y="2814"/>
                  </a:lnTo>
                  <a:lnTo>
                    <a:pt x="2747" y="1426"/>
                  </a:lnTo>
                  <a:cubicBezTo>
                    <a:pt x="2795" y="1254"/>
                    <a:pt x="2814" y="1082"/>
                    <a:pt x="2814" y="909"/>
                  </a:cubicBezTo>
                  <a:lnTo>
                    <a:pt x="2814" y="469"/>
                  </a:lnTo>
                  <a:cubicBezTo>
                    <a:pt x="2814" y="211"/>
                    <a:pt x="2604" y="0"/>
                    <a:pt x="2345"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38" name="Google Shape;1969;p66">
              <a:extLst>
                <a:ext uri="{FF2B5EF4-FFF2-40B4-BE49-F238E27FC236}">
                  <a16:creationId xmlns:a16="http://schemas.microsoft.com/office/drawing/2014/main" id="{A87071E7-729E-49B4-19B3-F45D577177C1}"/>
                </a:ext>
              </a:extLst>
            </p:cNvPr>
            <p:cNvSpPr/>
            <p:nvPr/>
          </p:nvSpPr>
          <p:spPr>
            <a:xfrm>
              <a:off x="3048696" y="2812586"/>
              <a:ext cx="125117" cy="91882"/>
            </a:xfrm>
            <a:custGeom>
              <a:avLst/>
              <a:gdLst/>
              <a:ahLst/>
              <a:cxnLst/>
              <a:rect l="l" t="t" r="r" b="b"/>
              <a:pathLst>
                <a:path w="1408" h="1034" extrusionOk="0">
                  <a:moveTo>
                    <a:pt x="0" y="0"/>
                  </a:moveTo>
                  <a:lnTo>
                    <a:pt x="0" y="1034"/>
                  </a:lnTo>
                  <a:lnTo>
                    <a:pt x="1407" y="1034"/>
                  </a:lnTo>
                  <a:lnTo>
                    <a:pt x="1407"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39" name="Google Shape;1970;p66">
              <a:extLst>
                <a:ext uri="{FF2B5EF4-FFF2-40B4-BE49-F238E27FC236}">
                  <a16:creationId xmlns:a16="http://schemas.microsoft.com/office/drawing/2014/main" id="{D2D9B917-6511-8EBA-359F-86D7A28D9512}"/>
                </a:ext>
              </a:extLst>
            </p:cNvPr>
            <p:cNvSpPr/>
            <p:nvPr/>
          </p:nvSpPr>
          <p:spPr>
            <a:xfrm>
              <a:off x="2902431" y="2862704"/>
              <a:ext cx="418447" cy="211045"/>
            </a:xfrm>
            <a:custGeom>
              <a:avLst/>
              <a:gdLst/>
              <a:ahLst/>
              <a:cxnLst/>
              <a:rect l="l" t="t" r="r" b="b"/>
              <a:pathLst>
                <a:path w="4709" h="2375" extrusionOk="0">
                  <a:moveTo>
                    <a:pt x="1646" y="1"/>
                  </a:moveTo>
                  <a:lnTo>
                    <a:pt x="517" y="326"/>
                  </a:lnTo>
                  <a:cubicBezTo>
                    <a:pt x="211" y="412"/>
                    <a:pt x="0" y="690"/>
                    <a:pt x="0" y="1006"/>
                  </a:cubicBezTo>
                  <a:lnTo>
                    <a:pt x="0" y="2135"/>
                  </a:lnTo>
                  <a:cubicBezTo>
                    <a:pt x="0" y="2269"/>
                    <a:pt x="115" y="2374"/>
                    <a:pt x="240" y="2374"/>
                  </a:cubicBezTo>
                  <a:lnTo>
                    <a:pt x="4470" y="2374"/>
                  </a:lnTo>
                  <a:cubicBezTo>
                    <a:pt x="4594" y="2374"/>
                    <a:pt x="4709" y="2269"/>
                    <a:pt x="4709" y="2135"/>
                  </a:cubicBezTo>
                  <a:lnTo>
                    <a:pt x="4709" y="1006"/>
                  </a:lnTo>
                  <a:cubicBezTo>
                    <a:pt x="4709" y="690"/>
                    <a:pt x="4489" y="412"/>
                    <a:pt x="4183" y="326"/>
                  </a:cubicBezTo>
                  <a:lnTo>
                    <a:pt x="3053" y="1"/>
                  </a:lnTo>
                  <a:lnTo>
                    <a:pt x="2355" y="470"/>
                  </a:lnTo>
                  <a:lnTo>
                    <a:pt x="1646"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40" name="Google Shape;1971;p66">
              <a:extLst>
                <a:ext uri="{FF2B5EF4-FFF2-40B4-BE49-F238E27FC236}">
                  <a16:creationId xmlns:a16="http://schemas.microsoft.com/office/drawing/2014/main" id="{DBFB21F2-FBB9-B9B8-252A-D749C11BB99C}"/>
                </a:ext>
              </a:extLst>
            </p:cNvPr>
            <p:cNvSpPr/>
            <p:nvPr/>
          </p:nvSpPr>
          <p:spPr>
            <a:xfrm>
              <a:off x="3090372" y="2904380"/>
              <a:ext cx="41765" cy="168481"/>
            </a:xfrm>
            <a:custGeom>
              <a:avLst/>
              <a:gdLst/>
              <a:ahLst/>
              <a:cxnLst/>
              <a:rect l="l" t="t" r="r" b="b"/>
              <a:pathLst>
                <a:path w="470" h="1896" extrusionOk="0">
                  <a:moveTo>
                    <a:pt x="115" y="1"/>
                  </a:moveTo>
                  <a:lnTo>
                    <a:pt x="0" y="1896"/>
                  </a:lnTo>
                  <a:lnTo>
                    <a:pt x="469" y="1896"/>
                  </a:lnTo>
                  <a:lnTo>
                    <a:pt x="355"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41" name="Google Shape;1972;p66">
              <a:extLst>
                <a:ext uri="{FF2B5EF4-FFF2-40B4-BE49-F238E27FC236}">
                  <a16:creationId xmlns:a16="http://schemas.microsoft.com/office/drawing/2014/main" id="{956571AC-3E42-6B9F-0546-DBB68B97F9DF}"/>
                </a:ext>
              </a:extLst>
            </p:cNvPr>
            <p:cNvSpPr/>
            <p:nvPr/>
          </p:nvSpPr>
          <p:spPr>
            <a:xfrm>
              <a:off x="2985783" y="2604118"/>
              <a:ext cx="250944" cy="228906"/>
            </a:xfrm>
            <a:custGeom>
              <a:avLst/>
              <a:gdLst/>
              <a:ahLst/>
              <a:cxnLst/>
              <a:rect l="l" t="t" r="r" b="b"/>
              <a:pathLst>
                <a:path w="2824" h="2576" extrusionOk="0">
                  <a:moveTo>
                    <a:pt x="878" y="0"/>
                  </a:moveTo>
                  <a:cubicBezTo>
                    <a:pt x="764" y="0"/>
                    <a:pt x="653" y="48"/>
                    <a:pt x="565" y="135"/>
                  </a:cubicBezTo>
                  <a:lnTo>
                    <a:pt x="144" y="556"/>
                  </a:lnTo>
                  <a:cubicBezTo>
                    <a:pt x="58" y="652"/>
                    <a:pt x="0" y="767"/>
                    <a:pt x="0" y="891"/>
                  </a:cubicBezTo>
                  <a:lnTo>
                    <a:pt x="0" y="1169"/>
                  </a:lnTo>
                  <a:cubicBezTo>
                    <a:pt x="0" y="1944"/>
                    <a:pt x="632" y="2576"/>
                    <a:pt x="1417" y="2576"/>
                  </a:cubicBezTo>
                  <a:cubicBezTo>
                    <a:pt x="2192" y="2576"/>
                    <a:pt x="2824" y="1944"/>
                    <a:pt x="2824" y="1169"/>
                  </a:cubicBezTo>
                  <a:lnTo>
                    <a:pt x="2824" y="872"/>
                  </a:lnTo>
                  <a:cubicBezTo>
                    <a:pt x="2824" y="738"/>
                    <a:pt x="2776" y="623"/>
                    <a:pt x="2690" y="537"/>
                  </a:cubicBezTo>
                  <a:cubicBezTo>
                    <a:pt x="2326" y="183"/>
                    <a:pt x="1656" y="21"/>
                    <a:pt x="909" y="1"/>
                  </a:cubicBezTo>
                  <a:cubicBezTo>
                    <a:pt x="899" y="1"/>
                    <a:pt x="889" y="0"/>
                    <a:pt x="878" y="0"/>
                  </a:cubicBezTo>
                  <a:close/>
                </a:path>
              </a:pathLst>
            </a:custGeom>
            <a:solidFill>
              <a:schemeClr val="lt2"/>
            </a:solidFill>
            <a:ln>
              <a:noFill/>
            </a:ln>
          </p:spPr>
          <p:txBody>
            <a:bodyPr spcFirstLastPara="1" wrap="square" lIns="121900" tIns="121900" rIns="121900" bIns="121900" anchor="ctr" anchorCtr="0">
              <a:noAutofit/>
            </a:bodyPr>
            <a:lstStyle/>
            <a:p>
              <a:endParaRPr sz="1867" dirty="0"/>
            </a:p>
          </p:txBody>
        </p:sp>
        <p:sp>
          <p:nvSpPr>
            <p:cNvPr id="42" name="Google Shape;1973;p66">
              <a:extLst>
                <a:ext uri="{FF2B5EF4-FFF2-40B4-BE49-F238E27FC236}">
                  <a16:creationId xmlns:a16="http://schemas.microsoft.com/office/drawing/2014/main" id="{2FD20058-54EE-F344-E37A-09F6957C1824}"/>
                </a:ext>
              </a:extLst>
            </p:cNvPr>
            <p:cNvSpPr/>
            <p:nvPr/>
          </p:nvSpPr>
          <p:spPr>
            <a:xfrm>
              <a:off x="2903230" y="2916287"/>
              <a:ext cx="84329" cy="157462"/>
            </a:xfrm>
            <a:custGeom>
              <a:avLst/>
              <a:gdLst/>
              <a:ahLst/>
              <a:cxnLst/>
              <a:rect l="l" t="t" r="r" b="b"/>
              <a:pathLst>
                <a:path w="949" h="1772" extrusionOk="0">
                  <a:moveTo>
                    <a:pt x="125" y="1"/>
                  </a:moveTo>
                  <a:cubicBezTo>
                    <a:pt x="49" y="125"/>
                    <a:pt x="1" y="259"/>
                    <a:pt x="1" y="403"/>
                  </a:cubicBezTo>
                  <a:lnTo>
                    <a:pt x="1" y="1532"/>
                  </a:lnTo>
                  <a:cubicBezTo>
                    <a:pt x="1" y="1666"/>
                    <a:pt x="106" y="1771"/>
                    <a:pt x="240" y="1771"/>
                  </a:cubicBezTo>
                  <a:lnTo>
                    <a:pt x="948" y="1771"/>
                  </a:lnTo>
                  <a:lnTo>
                    <a:pt x="948" y="1101"/>
                  </a:lnTo>
                  <a:lnTo>
                    <a:pt x="929" y="1101"/>
                  </a:lnTo>
                  <a:cubicBezTo>
                    <a:pt x="929" y="910"/>
                    <a:pt x="862" y="738"/>
                    <a:pt x="728" y="604"/>
                  </a:cubicBezTo>
                  <a:lnTo>
                    <a:pt x="125"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43" name="Google Shape;1974;p66">
              <a:extLst>
                <a:ext uri="{FF2B5EF4-FFF2-40B4-BE49-F238E27FC236}">
                  <a16:creationId xmlns:a16="http://schemas.microsoft.com/office/drawing/2014/main" id="{217EE61D-98D8-B0C3-982A-4B48BA8FE12A}"/>
                </a:ext>
              </a:extLst>
            </p:cNvPr>
            <p:cNvSpPr/>
            <p:nvPr/>
          </p:nvSpPr>
          <p:spPr>
            <a:xfrm>
              <a:off x="3235749" y="2916287"/>
              <a:ext cx="83441" cy="157462"/>
            </a:xfrm>
            <a:custGeom>
              <a:avLst/>
              <a:gdLst/>
              <a:ahLst/>
              <a:cxnLst/>
              <a:rect l="l" t="t" r="r" b="b"/>
              <a:pathLst>
                <a:path w="939" h="1772" extrusionOk="0">
                  <a:moveTo>
                    <a:pt x="814" y="1"/>
                  </a:moveTo>
                  <a:lnTo>
                    <a:pt x="211" y="604"/>
                  </a:lnTo>
                  <a:cubicBezTo>
                    <a:pt x="78" y="738"/>
                    <a:pt x="11" y="910"/>
                    <a:pt x="11" y="1101"/>
                  </a:cubicBezTo>
                  <a:lnTo>
                    <a:pt x="1" y="1101"/>
                  </a:lnTo>
                  <a:lnTo>
                    <a:pt x="1" y="1771"/>
                  </a:lnTo>
                  <a:lnTo>
                    <a:pt x="700" y="1771"/>
                  </a:lnTo>
                  <a:cubicBezTo>
                    <a:pt x="834" y="1771"/>
                    <a:pt x="939" y="1666"/>
                    <a:pt x="939" y="1532"/>
                  </a:cubicBezTo>
                  <a:lnTo>
                    <a:pt x="939" y="403"/>
                  </a:lnTo>
                  <a:cubicBezTo>
                    <a:pt x="939" y="259"/>
                    <a:pt x="891" y="125"/>
                    <a:pt x="814"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44" name="Google Shape;1975;p66">
              <a:extLst>
                <a:ext uri="{FF2B5EF4-FFF2-40B4-BE49-F238E27FC236}">
                  <a16:creationId xmlns:a16="http://schemas.microsoft.com/office/drawing/2014/main" id="{EE4E3A1C-89EA-F926-672C-7EAFD1647060}"/>
                </a:ext>
              </a:extLst>
            </p:cNvPr>
            <p:cNvSpPr/>
            <p:nvPr/>
          </p:nvSpPr>
          <p:spPr>
            <a:xfrm>
              <a:off x="3025770" y="2846176"/>
              <a:ext cx="85929" cy="87884"/>
            </a:xfrm>
            <a:custGeom>
              <a:avLst/>
              <a:gdLst/>
              <a:ahLst/>
              <a:cxnLst/>
              <a:rect l="l" t="t" r="r" b="b"/>
              <a:pathLst>
                <a:path w="967" h="989" extrusionOk="0">
                  <a:moveTo>
                    <a:pt x="221" y="0"/>
                  </a:moveTo>
                  <a:cubicBezTo>
                    <a:pt x="190" y="0"/>
                    <a:pt x="160" y="15"/>
                    <a:pt x="144" y="43"/>
                  </a:cubicBezTo>
                  <a:lnTo>
                    <a:pt x="0" y="263"/>
                  </a:lnTo>
                  <a:lnTo>
                    <a:pt x="354" y="914"/>
                  </a:lnTo>
                  <a:cubicBezTo>
                    <a:pt x="378" y="963"/>
                    <a:pt x="430" y="988"/>
                    <a:pt x="481" y="988"/>
                  </a:cubicBezTo>
                  <a:cubicBezTo>
                    <a:pt x="510" y="988"/>
                    <a:pt x="540" y="980"/>
                    <a:pt x="565" y="962"/>
                  </a:cubicBezTo>
                  <a:lnTo>
                    <a:pt x="967" y="656"/>
                  </a:lnTo>
                  <a:lnTo>
                    <a:pt x="287" y="24"/>
                  </a:lnTo>
                  <a:cubicBezTo>
                    <a:pt x="267" y="8"/>
                    <a:pt x="244" y="0"/>
                    <a:pt x="22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45" name="Google Shape;1976;p66">
              <a:extLst>
                <a:ext uri="{FF2B5EF4-FFF2-40B4-BE49-F238E27FC236}">
                  <a16:creationId xmlns:a16="http://schemas.microsoft.com/office/drawing/2014/main" id="{2537E4DA-79DC-15A3-D102-1508047E19BF}"/>
                </a:ext>
              </a:extLst>
            </p:cNvPr>
            <p:cNvSpPr/>
            <p:nvPr/>
          </p:nvSpPr>
          <p:spPr>
            <a:xfrm>
              <a:off x="3111610" y="2846443"/>
              <a:ext cx="86018" cy="88239"/>
            </a:xfrm>
            <a:custGeom>
              <a:avLst/>
              <a:gdLst/>
              <a:ahLst/>
              <a:cxnLst/>
              <a:rect l="l" t="t" r="r" b="b"/>
              <a:pathLst>
                <a:path w="968" h="993" extrusionOk="0">
                  <a:moveTo>
                    <a:pt x="748" y="0"/>
                  </a:moveTo>
                  <a:cubicBezTo>
                    <a:pt x="725" y="0"/>
                    <a:pt x="701" y="10"/>
                    <a:pt x="680" y="31"/>
                  </a:cubicBezTo>
                  <a:lnTo>
                    <a:pt x="1" y="653"/>
                  </a:lnTo>
                  <a:lnTo>
                    <a:pt x="393" y="959"/>
                  </a:lnTo>
                  <a:cubicBezTo>
                    <a:pt x="419" y="982"/>
                    <a:pt x="452" y="992"/>
                    <a:pt x="484" y="992"/>
                  </a:cubicBezTo>
                  <a:cubicBezTo>
                    <a:pt x="534" y="992"/>
                    <a:pt x="584" y="967"/>
                    <a:pt x="613" y="921"/>
                  </a:cubicBezTo>
                  <a:lnTo>
                    <a:pt x="967" y="260"/>
                  </a:lnTo>
                  <a:lnTo>
                    <a:pt x="824" y="50"/>
                  </a:lnTo>
                  <a:cubicBezTo>
                    <a:pt x="807" y="17"/>
                    <a:pt x="779" y="0"/>
                    <a:pt x="748"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46" name="Google Shape;1977;p66">
              <a:extLst>
                <a:ext uri="{FF2B5EF4-FFF2-40B4-BE49-F238E27FC236}">
                  <a16:creationId xmlns:a16="http://schemas.microsoft.com/office/drawing/2014/main" id="{978C83A3-FA34-AF54-B639-6A50D6C69FF1}"/>
                </a:ext>
              </a:extLst>
            </p:cNvPr>
            <p:cNvSpPr/>
            <p:nvPr/>
          </p:nvSpPr>
          <p:spPr>
            <a:xfrm>
              <a:off x="2416004" y="1993553"/>
              <a:ext cx="590216" cy="508375"/>
            </a:xfrm>
            <a:custGeom>
              <a:avLst/>
              <a:gdLst/>
              <a:ahLst/>
              <a:cxnLst/>
              <a:rect l="l" t="t" r="r" b="b"/>
              <a:pathLst>
                <a:path w="6642" h="5721" extrusionOk="0">
                  <a:moveTo>
                    <a:pt x="584" y="1"/>
                  </a:moveTo>
                  <a:cubicBezTo>
                    <a:pt x="259" y="1"/>
                    <a:pt x="0" y="259"/>
                    <a:pt x="0" y="585"/>
                  </a:cubicBezTo>
                  <a:lnTo>
                    <a:pt x="0" y="3714"/>
                  </a:lnTo>
                  <a:cubicBezTo>
                    <a:pt x="0" y="4040"/>
                    <a:pt x="259" y="4298"/>
                    <a:pt x="584" y="4298"/>
                  </a:cubicBezTo>
                  <a:lnTo>
                    <a:pt x="2737" y="4298"/>
                  </a:lnTo>
                  <a:lnTo>
                    <a:pt x="2412" y="5600"/>
                  </a:lnTo>
                  <a:cubicBezTo>
                    <a:pt x="2397" y="5666"/>
                    <a:pt x="2450" y="5721"/>
                    <a:pt x="2511" y="5721"/>
                  </a:cubicBezTo>
                  <a:cubicBezTo>
                    <a:pt x="2529" y="5721"/>
                    <a:pt x="2547" y="5716"/>
                    <a:pt x="2565" y="5705"/>
                  </a:cubicBezTo>
                  <a:lnTo>
                    <a:pt x="4489" y="4298"/>
                  </a:lnTo>
                  <a:lnTo>
                    <a:pt x="6049" y="4298"/>
                  </a:lnTo>
                  <a:cubicBezTo>
                    <a:pt x="6374" y="4288"/>
                    <a:pt x="6642" y="4030"/>
                    <a:pt x="6642" y="3705"/>
                  </a:cubicBezTo>
                  <a:lnTo>
                    <a:pt x="6642" y="585"/>
                  </a:lnTo>
                  <a:cubicBezTo>
                    <a:pt x="6642" y="259"/>
                    <a:pt x="6384" y="1"/>
                    <a:pt x="605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47" name="Google Shape;1978;p66">
              <a:extLst>
                <a:ext uri="{FF2B5EF4-FFF2-40B4-BE49-F238E27FC236}">
                  <a16:creationId xmlns:a16="http://schemas.microsoft.com/office/drawing/2014/main" id="{5408C367-992D-E9CF-C26D-DA8CE274B91E}"/>
                </a:ext>
              </a:extLst>
            </p:cNvPr>
            <p:cNvSpPr/>
            <p:nvPr/>
          </p:nvSpPr>
          <p:spPr>
            <a:xfrm>
              <a:off x="2514640" y="2080370"/>
              <a:ext cx="97836" cy="34922"/>
            </a:xfrm>
            <a:custGeom>
              <a:avLst/>
              <a:gdLst/>
              <a:ahLst/>
              <a:cxnLst/>
              <a:rect l="l" t="t" r="r" b="b"/>
              <a:pathLst>
                <a:path w="1101" h="393" extrusionOk="0">
                  <a:moveTo>
                    <a:pt x="259" y="0"/>
                  </a:moveTo>
                  <a:cubicBezTo>
                    <a:pt x="0" y="0"/>
                    <a:pt x="0" y="393"/>
                    <a:pt x="259" y="393"/>
                  </a:cubicBezTo>
                  <a:lnTo>
                    <a:pt x="843" y="393"/>
                  </a:lnTo>
                  <a:cubicBezTo>
                    <a:pt x="1101" y="393"/>
                    <a:pt x="1101" y="0"/>
                    <a:pt x="843"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48" name="Google Shape;1979;p66">
              <a:extLst>
                <a:ext uri="{FF2B5EF4-FFF2-40B4-BE49-F238E27FC236}">
                  <a16:creationId xmlns:a16="http://schemas.microsoft.com/office/drawing/2014/main" id="{307E631B-F9E9-5DCB-7EFD-1074E4DAA41E}"/>
                </a:ext>
              </a:extLst>
            </p:cNvPr>
            <p:cNvSpPr/>
            <p:nvPr/>
          </p:nvSpPr>
          <p:spPr>
            <a:xfrm>
              <a:off x="2635403" y="2080370"/>
              <a:ext cx="272182" cy="34922"/>
            </a:xfrm>
            <a:custGeom>
              <a:avLst/>
              <a:gdLst/>
              <a:ahLst/>
              <a:cxnLst/>
              <a:rect l="l" t="t" r="r" b="b"/>
              <a:pathLst>
                <a:path w="3063" h="393" extrusionOk="0">
                  <a:moveTo>
                    <a:pt x="268" y="0"/>
                  </a:moveTo>
                  <a:cubicBezTo>
                    <a:pt x="0" y="0"/>
                    <a:pt x="0" y="393"/>
                    <a:pt x="268" y="393"/>
                  </a:cubicBezTo>
                  <a:lnTo>
                    <a:pt x="2804" y="393"/>
                  </a:lnTo>
                  <a:cubicBezTo>
                    <a:pt x="3063" y="393"/>
                    <a:pt x="3063" y="0"/>
                    <a:pt x="2804"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49" name="Google Shape;1980;p66">
              <a:extLst>
                <a:ext uri="{FF2B5EF4-FFF2-40B4-BE49-F238E27FC236}">
                  <a16:creationId xmlns:a16="http://schemas.microsoft.com/office/drawing/2014/main" id="{AF2ADA55-43E1-2BF5-8720-32919D78DA96}"/>
                </a:ext>
              </a:extLst>
            </p:cNvPr>
            <p:cNvSpPr/>
            <p:nvPr/>
          </p:nvSpPr>
          <p:spPr>
            <a:xfrm>
              <a:off x="2513752" y="2167099"/>
              <a:ext cx="393833" cy="34922"/>
            </a:xfrm>
            <a:custGeom>
              <a:avLst/>
              <a:gdLst/>
              <a:ahLst/>
              <a:cxnLst/>
              <a:rect l="l" t="t" r="r" b="b"/>
              <a:pathLst>
                <a:path w="4432" h="393" extrusionOk="0">
                  <a:moveTo>
                    <a:pt x="269" y="0"/>
                  </a:moveTo>
                  <a:cubicBezTo>
                    <a:pt x="1" y="0"/>
                    <a:pt x="1" y="393"/>
                    <a:pt x="269" y="393"/>
                  </a:cubicBezTo>
                  <a:lnTo>
                    <a:pt x="4173" y="393"/>
                  </a:lnTo>
                  <a:cubicBezTo>
                    <a:pt x="4432" y="393"/>
                    <a:pt x="4432" y="0"/>
                    <a:pt x="4173"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50" name="Google Shape;1981;p66">
              <a:extLst>
                <a:ext uri="{FF2B5EF4-FFF2-40B4-BE49-F238E27FC236}">
                  <a16:creationId xmlns:a16="http://schemas.microsoft.com/office/drawing/2014/main" id="{8A4103E7-9D34-56D4-AAF3-1D6FB2DEF265}"/>
                </a:ext>
              </a:extLst>
            </p:cNvPr>
            <p:cNvSpPr/>
            <p:nvPr/>
          </p:nvSpPr>
          <p:spPr>
            <a:xfrm>
              <a:off x="2513752" y="2253827"/>
              <a:ext cx="272271" cy="34922"/>
            </a:xfrm>
            <a:custGeom>
              <a:avLst/>
              <a:gdLst/>
              <a:ahLst/>
              <a:cxnLst/>
              <a:rect l="l" t="t" r="r" b="b"/>
              <a:pathLst>
                <a:path w="3064" h="393" extrusionOk="0">
                  <a:moveTo>
                    <a:pt x="269" y="0"/>
                  </a:moveTo>
                  <a:cubicBezTo>
                    <a:pt x="1" y="0"/>
                    <a:pt x="1" y="393"/>
                    <a:pt x="269" y="393"/>
                  </a:cubicBezTo>
                  <a:lnTo>
                    <a:pt x="2805" y="393"/>
                  </a:lnTo>
                  <a:cubicBezTo>
                    <a:pt x="3063" y="393"/>
                    <a:pt x="3063" y="0"/>
                    <a:pt x="2805"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51" name="Google Shape;1982;p66">
              <a:extLst>
                <a:ext uri="{FF2B5EF4-FFF2-40B4-BE49-F238E27FC236}">
                  <a16:creationId xmlns:a16="http://schemas.microsoft.com/office/drawing/2014/main" id="{A1E6CAAB-05EE-D9DE-F248-6A0EA8CFE13E}"/>
                </a:ext>
              </a:extLst>
            </p:cNvPr>
            <p:cNvSpPr/>
            <p:nvPr/>
          </p:nvSpPr>
          <p:spPr>
            <a:xfrm>
              <a:off x="2809748" y="2253827"/>
              <a:ext cx="97836" cy="34922"/>
            </a:xfrm>
            <a:custGeom>
              <a:avLst/>
              <a:gdLst/>
              <a:ahLst/>
              <a:cxnLst/>
              <a:rect l="l" t="t" r="r" b="b"/>
              <a:pathLst>
                <a:path w="1101" h="393" extrusionOk="0">
                  <a:moveTo>
                    <a:pt x="259" y="0"/>
                  </a:moveTo>
                  <a:cubicBezTo>
                    <a:pt x="0" y="0"/>
                    <a:pt x="0" y="393"/>
                    <a:pt x="259" y="393"/>
                  </a:cubicBezTo>
                  <a:lnTo>
                    <a:pt x="842" y="393"/>
                  </a:lnTo>
                  <a:cubicBezTo>
                    <a:pt x="1101" y="393"/>
                    <a:pt x="1101" y="0"/>
                    <a:pt x="842"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3686982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7" name="Google Shape;1217;p45"/>
          <p:cNvSpPr txBox="1">
            <a:spLocks noGrp="1"/>
          </p:cNvSpPr>
          <p:nvPr>
            <p:ph type="title"/>
          </p:nvPr>
        </p:nvSpPr>
        <p:spPr>
          <a:xfrm>
            <a:off x="230332" y="168293"/>
            <a:ext cx="5050780" cy="1372352"/>
          </a:xfrm>
          <a:prstGeom prst="rect">
            <a:avLst/>
          </a:prstGeom>
        </p:spPr>
        <p:txBody>
          <a:bodyPr spcFirstLastPara="1" wrap="square" lIns="121900" tIns="121900" rIns="121900" bIns="121900" anchor="t" anchorCtr="0">
            <a:noAutofit/>
          </a:bodyPr>
          <a:lstStyle/>
          <a:p>
            <a:pPr algn="l"/>
            <a:r>
              <a:rPr lang="en-US" b="1"/>
              <a:t>Ideally Forecasting: Create Real Business Value</a:t>
            </a:r>
            <a:endParaRPr b="1"/>
          </a:p>
        </p:txBody>
      </p:sp>
      <p:grpSp>
        <p:nvGrpSpPr>
          <p:cNvPr id="43" name="Google Shape;2542;p70">
            <a:extLst>
              <a:ext uri="{FF2B5EF4-FFF2-40B4-BE49-F238E27FC236}">
                <a16:creationId xmlns:a16="http://schemas.microsoft.com/office/drawing/2014/main" id="{C64B9ADF-9E84-EB14-23B5-E6B5C5B2E0AE}"/>
              </a:ext>
            </a:extLst>
          </p:cNvPr>
          <p:cNvGrpSpPr/>
          <p:nvPr/>
        </p:nvGrpSpPr>
        <p:grpSpPr>
          <a:xfrm>
            <a:off x="618435" y="1679893"/>
            <a:ext cx="1770787" cy="1801714"/>
            <a:chOff x="3946950" y="3122513"/>
            <a:chExt cx="1231750" cy="1320112"/>
          </a:xfrm>
        </p:grpSpPr>
        <p:sp>
          <p:nvSpPr>
            <p:cNvPr id="44" name="Google Shape;2543;p70">
              <a:extLst>
                <a:ext uri="{FF2B5EF4-FFF2-40B4-BE49-F238E27FC236}">
                  <a16:creationId xmlns:a16="http://schemas.microsoft.com/office/drawing/2014/main" id="{B812D2B9-3B56-0D33-EF73-FF8E9A7A7F29}"/>
                </a:ext>
              </a:extLst>
            </p:cNvPr>
            <p:cNvSpPr/>
            <p:nvPr/>
          </p:nvSpPr>
          <p:spPr>
            <a:xfrm>
              <a:off x="3946951" y="4398150"/>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45" name="Google Shape;2544;p70">
              <a:extLst>
                <a:ext uri="{FF2B5EF4-FFF2-40B4-BE49-F238E27FC236}">
                  <a16:creationId xmlns:a16="http://schemas.microsoft.com/office/drawing/2014/main" id="{AE304A04-72BD-C2B7-DF4D-472C712BAE6D}"/>
                </a:ext>
              </a:extLst>
            </p:cNvPr>
            <p:cNvSpPr/>
            <p:nvPr/>
          </p:nvSpPr>
          <p:spPr>
            <a:xfrm>
              <a:off x="4707476" y="4398150"/>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nvGrpSpPr>
            <p:cNvPr id="46" name="Google Shape;2545;p70">
              <a:extLst>
                <a:ext uri="{FF2B5EF4-FFF2-40B4-BE49-F238E27FC236}">
                  <a16:creationId xmlns:a16="http://schemas.microsoft.com/office/drawing/2014/main" id="{8D6A659E-F04C-A056-B926-EBACA19E5E2E}"/>
                </a:ext>
              </a:extLst>
            </p:cNvPr>
            <p:cNvGrpSpPr/>
            <p:nvPr/>
          </p:nvGrpSpPr>
          <p:grpSpPr>
            <a:xfrm>
              <a:off x="3946950" y="3122513"/>
              <a:ext cx="1231750" cy="1285500"/>
              <a:chOff x="3946950" y="3122513"/>
              <a:chExt cx="1231750" cy="1285500"/>
            </a:xfrm>
          </p:grpSpPr>
          <p:sp>
            <p:nvSpPr>
              <p:cNvPr id="47" name="Google Shape;2546;p70">
                <a:extLst>
                  <a:ext uri="{FF2B5EF4-FFF2-40B4-BE49-F238E27FC236}">
                    <a16:creationId xmlns:a16="http://schemas.microsoft.com/office/drawing/2014/main" id="{E32207A5-B54B-8160-6718-0E7DE009266F}"/>
                  </a:ext>
                </a:extLst>
              </p:cNvPr>
              <p:cNvSpPr/>
              <p:nvPr/>
            </p:nvSpPr>
            <p:spPr>
              <a:xfrm>
                <a:off x="4364750" y="3398088"/>
                <a:ext cx="222700" cy="211025"/>
              </a:xfrm>
              <a:custGeom>
                <a:avLst/>
                <a:gdLst/>
                <a:ahLst/>
                <a:cxnLst/>
                <a:rect l="l" t="t" r="r" b="b"/>
                <a:pathLst>
                  <a:path w="8908" h="8441" extrusionOk="0">
                    <a:moveTo>
                      <a:pt x="1" y="1"/>
                    </a:moveTo>
                    <a:cubicBezTo>
                      <a:pt x="1" y="1"/>
                      <a:pt x="5538" y="8207"/>
                      <a:pt x="8907" y="8440"/>
                    </a:cubicBezTo>
                    <a:lnTo>
                      <a:pt x="8207" y="2036"/>
                    </a:lnTo>
                    <a:lnTo>
                      <a:pt x="1"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48" name="Google Shape;2547;p70">
                <a:extLst>
                  <a:ext uri="{FF2B5EF4-FFF2-40B4-BE49-F238E27FC236}">
                    <a16:creationId xmlns:a16="http://schemas.microsoft.com/office/drawing/2014/main" id="{5188F4A6-B627-C174-1722-3569F8BD61EE}"/>
                  </a:ext>
                </a:extLst>
              </p:cNvPr>
              <p:cNvSpPr/>
              <p:nvPr/>
            </p:nvSpPr>
            <p:spPr>
              <a:xfrm>
                <a:off x="4550725" y="3634938"/>
                <a:ext cx="174325" cy="603775"/>
              </a:xfrm>
              <a:custGeom>
                <a:avLst/>
                <a:gdLst/>
                <a:ahLst/>
                <a:cxnLst/>
                <a:rect l="l" t="t" r="r" b="b"/>
                <a:pathLst>
                  <a:path w="6973" h="24151" extrusionOk="0">
                    <a:moveTo>
                      <a:pt x="1401" y="0"/>
                    </a:moveTo>
                    <a:cubicBezTo>
                      <a:pt x="1401" y="0"/>
                      <a:pt x="0" y="8907"/>
                      <a:pt x="234" y="12042"/>
                    </a:cubicBezTo>
                    <a:cubicBezTo>
                      <a:pt x="434" y="15178"/>
                      <a:pt x="3736" y="24151"/>
                      <a:pt x="3736" y="24151"/>
                    </a:cubicBezTo>
                    <a:lnTo>
                      <a:pt x="5738" y="24084"/>
                    </a:lnTo>
                    <a:cubicBezTo>
                      <a:pt x="5738" y="24084"/>
                      <a:pt x="3670" y="13744"/>
                      <a:pt x="3503" y="12242"/>
                    </a:cubicBezTo>
                    <a:cubicBezTo>
                      <a:pt x="3336" y="10741"/>
                      <a:pt x="6972" y="1201"/>
                      <a:pt x="6972" y="1201"/>
                    </a:cubicBezTo>
                    <a:lnTo>
                      <a:pt x="1401"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49" name="Google Shape;2548;p70">
                <a:extLst>
                  <a:ext uri="{FF2B5EF4-FFF2-40B4-BE49-F238E27FC236}">
                    <a16:creationId xmlns:a16="http://schemas.microsoft.com/office/drawing/2014/main" id="{CDF9494D-9547-9628-B4C4-4343139D96E0}"/>
                  </a:ext>
                </a:extLst>
              </p:cNvPr>
              <p:cNvSpPr/>
              <p:nvPr/>
            </p:nvSpPr>
            <p:spPr>
              <a:xfrm>
                <a:off x="4562400" y="3623238"/>
                <a:ext cx="223525" cy="221025"/>
              </a:xfrm>
              <a:custGeom>
                <a:avLst/>
                <a:gdLst/>
                <a:ahLst/>
                <a:cxnLst/>
                <a:rect l="l" t="t" r="r" b="b"/>
                <a:pathLst>
                  <a:path w="8941" h="8841" extrusionOk="0">
                    <a:moveTo>
                      <a:pt x="7433" y="0"/>
                    </a:moveTo>
                    <a:cubicBezTo>
                      <a:pt x="5873" y="0"/>
                      <a:pt x="167" y="3804"/>
                      <a:pt x="167" y="3804"/>
                    </a:cubicBezTo>
                    <a:lnTo>
                      <a:pt x="0" y="8040"/>
                    </a:lnTo>
                    <a:lnTo>
                      <a:pt x="4971" y="8841"/>
                    </a:lnTo>
                    <a:cubicBezTo>
                      <a:pt x="4971" y="8841"/>
                      <a:pt x="8940" y="68"/>
                      <a:pt x="7472" y="1"/>
                    </a:cubicBezTo>
                    <a:cubicBezTo>
                      <a:pt x="7460" y="1"/>
                      <a:pt x="7446" y="0"/>
                      <a:pt x="7433"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50" name="Google Shape;2549;p70">
                <a:extLst>
                  <a:ext uri="{FF2B5EF4-FFF2-40B4-BE49-F238E27FC236}">
                    <a16:creationId xmlns:a16="http://schemas.microsoft.com/office/drawing/2014/main" id="{13FC46DB-F9DD-BFB2-EBD9-E227F41A518B}"/>
                  </a:ext>
                </a:extLst>
              </p:cNvPr>
              <p:cNvSpPr/>
              <p:nvPr/>
            </p:nvSpPr>
            <p:spPr>
              <a:xfrm>
                <a:off x="4524050" y="4216188"/>
                <a:ext cx="212675" cy="145125"/>
              </a:xfrm>
              <a:custGeom>
                <a:avLst/>
                <a:gdLst/>
                <a:ahLst/>
                <a:cxnLst/>
                <a:rect l="l" t="t" r="r" b="b"/>
                <a:pathLst>
                  <a:path w="8507" h="5805" extrusionOk="0">
                    <a:moveTo>
                      <a:pt x="6805" y="0"/>
                    </a:moveTo>
                    <a:lnTo>
                      <a:pt x="4036" y="1235"/>
                    </a:lnTo>
                    <a:cubicBezTo>
                      <a:pt x="4036" y="1235"/>
                      <a:pt x="1201" y="3169"/>
                      <a:pt x="634" y="4070"/>
                    </a:cubicBezTo>
                    <a:cubicBezTo>
                      <a:pt x="0" y="4937"/>
                      <a:pt x="534" y="5804"/>
                      <a:pt x="534" y="5804"/>
                    </a:cubicBezTo>
                    <a:cubicBezTo>
                      <a:pt x="534" y="5804"/>
                      <a:pt x="3569" y="4837"/>
                      <a:pt x="5737" y="3770"/>
                    </a:cubicBezTo>
                    <a:cubicBezTo>
                      <a:pt x="6171" y="3570"/>
                      <a:pt x="8072" y="3002"/>
                      <a:pt x="8206" y="2602"/>
                    </a:cubicBezTo>
                    <a:cubicBezTo>
                      <a:pt x="8506" y="1802"/>
                      <a:pt x="6805" y="0"/>
                      <a:pt x="6805"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51" name="Google Shape;2550;p70">
                <a:extLst>
                  <a:ext uri="{FF2B5EF4-FFF2-40B4-BE49-F238E27FC236}">
                    <a16:creationId xmlns:a16="http://schemas.microsoft.com/office/drawing/2014/main" id="{4A7B52B3-92CF-62B5-C691-FE10B06642D7}"/>
                  </a:ext>
                </a:extLst>
              </p:cNvPr>
              <p:cNvSpPr/>
              <p:nvPr/>
            </p:nvSpPr>
            <p:spPr>
              <a:xfrm>
                <a:off x="4566575" y="4176138"/>
                <a:ext cx="80075" cy="168500"/>
              </a:xfrm>
              <a:custGeom>
                <a:avLst/>
                <a:gdLst/>
                <a:ahLst/>
                <a:cxnLst/>
                <a:rect l="l" t="t" r="r" b="b"/>
                <a:pathLst>
                  <a:path w="3203" h="6740" extrusionOk="0">
                    <a:moveTo>
                      <a:pt x="482" y="0"/>
                    </a:moveTo>
                    <a:cubicBezTo>
                      <a:pt x="431" y="0"/>
                      <a:pt x="381" y="11"/>
                      <a:pt x="334" y="35"/>
                    </a:cubicBezTo>
                    <a:cubicBezTo>
                      <a:pt x="134" y="101"/>
                      <a:pt x="0" y="368"/>
                      <a:pt x="67" y="568"/>
                    </a:cubicBezTo>
                    <a:lnTo>
                      <a:pt x="2335" y="6506"/>
                    </a:lnTo>
                    <a:cubicBezTo>
                      <a:pt x="2369" y="6673"/>
                      <a:pt x="2535" y="6739"/>
                      <a:pt x="2702" y="6739"/>
                    </a:cubicBezTo>
                    <a:lnTo>
                      <a:pt x="2869" y="6739"/>
                    </a:lnTo>
                    <a:cubicBezTo>
                      <a:pt x="3102" y="6639"/>
                      <a:pt x="3203" y="6406"/>
                      <a:pt x="3136" y="6206"/>
                    </a:cubicBezTo>
                    <a:lnTo>
                      <a:pt x="868" y="268"/>
                    </a:lnTo>
                    <a:cubicBezTo>
                      <a:pt x="816" y="115"/>
                      <a:pt x="648" y="0"/>
                      <a:pt x="482"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52" name="Google Shape;2551;p70">
                <a:extLst>
                  <a:ext uri="{FF2B5EF4-FFF2-40B4-BE49-F238E27FC236}">
                    <a16:creationId xmlns:a16="http://schemas.microsoft.com/office/drawing/2014/main" id="{0A8A6B18-DC85-EE1F-83D0-E53DDA93717C}"/>
                  </a:ext>
                </a:extLst>
              </p:cNvPr>
              <p:cNvSpPr/>
              <p:nvPr/>
            </p:nvSpPr>
            <p:spPr>
              <a:xfrm>
                <a:off x="4579900" y="4305413"/>
                <a:ext cx="110125" cy="56400"/>
              </a:xfrm>
              <a:custGeom>
                <a:avLst/>
                <a:gdLst/>
                <a:ahLst/>
                <a:cxnLst/>
                <a:rect l="l" t="t" r="r" b="b"/>
                <a:pathLst>
                  <a:path w="4405" h="2256" extrusionOk="0">
                    <a:moveTo>
                      <a:pt x="3853" y="1"/>
                    </a:moveTo>
                    <a:cubicBezTo>
                      <a:pt x="3792" y="1"/>
                      <a:pt x="3730" y="11"/>
                      <a:pt x="3670" y="34"/>
                    </a:cubicBezTo>
                    <a:lnTo>
                      <a:pt x="368" y="1335"/>
                    </a:lnTo>
                    <a:cubicBezTo>
                      <a:pt x="134" y="1402"/>
                      <a:pt x="1" y="1702"/>
                      <a:pt x="101" y="1935"/>
                    </a:cubicBezTo>
                    <a:cubicBezTo>
                      <a:pt x="154" y="2149"/>
                      <a:pt x="357" y="2255"/>
                      <a:pt x="573" y="2255"/>
                    </a:cubicBezTo>
                    <a:cubicBezTo>
                      <a:pt x="627" y="2255"/>
                      <a:pt x="681" y="2249"/>
                      <a:pt x="735" y="2235"/>
                    </a:cubicBezTo>
                    <a:lnTo>
                      <a:pt x="4004" y="935"/>
                    </a:lnTo>
                    <a:cubicBezTo>
                      <a:pt x="4271" y="868"/>
                      <a:pt x="4404" y="568"/>
                      <a:pt x="4304" y="334"/>
                    </a:cubicBezTo>
                    <a:cubicBezTo>
                      <a:pt x="4252" y="127"/>
                      <a:pt x="4060" y="1"/>
                      <a:pt x="3853"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53" name="Google Shape;2552;p70">
                <a:extLst>
                  <a:ext uri="{FF2B5EF4-FFF2-40B4-BE49-F238E27FC236}">
                    <a16:creationId xmlns:a16="http://schemas.microsoft.com/office/drawing/2014/main" id="{FFE4C978-7FBA-FC55-CC82-F5B26D99E3AF}"/>
                  </a:ext>
                </a:extLst>
              </p:cNvPr>
              <p:cNvSpPr/>
              <p:nvPr/>
            </p:nvSpPr>
            <p:spPr>
              <a:xfrm>
                <a:off x="4483175" y="4086088"/>
                <a:ext cx="165150" cy="165150"/>
              </a:xfrm>
              <a:custGeom>
                <a:avLst/>
                <a:gdLst/>
                <a:ahLst/>
                <a:cxnLst/>
                <a:rect l="l" t="t" r="r" b="b"/>
                <a:pathLst>
                  <a:path w="6606" h="6606" extrusionOk="0">
                    <a:moveTo>
                      <a:pt x="3303" y="1"/>
                    </a:moveTo>
                    <a:cubicBezTo>
                      <a:pt x="1468" y="1"/>
                      <a:pt x="1" y="1468"/>
                      <a:pt x="1" y="3303"/>
                    </a:cubicBezTo>
                    <a:cubicBezTo>
                      <a:pt x="1" y="5104"/>
                      <a:pt x="1468" y="6605"/>
                      <a:pt x="3303" y="6605"/>
                    </a:cubicBezTo>
                    <a:cubicBezTo>
                      <a:pt x="5104" y="6605"/>
                      <a:pt x="6605" y="5104"/>
                      <a:pt x="6605" y="3303"/>
                    </a:cubicBezTo>
                    <a:cubicBezTo>
                      <a:pt x="6605" y="1468"/>
                      <a:pt x="5104" y="1"/>
                      <a:pt x="3303"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54" name="Google Shape;2553;p70">
                <a:extLst>
                  <a:ext uri="{FF2B5EF4-FFF2-40B4-BE49-F238E27FC236}">
                    <a16:creationId xmlns:a16="http://schemas.microsoft.com/office/drawing/2014/main" id="{F5FDEC5C-00F4-8A05-56F8-F87536364168}"/>
                  </a:ext>
                </a:extLst>
              </p:cNvPr>
              <p:cNvSpPr/>
              <p:nvPr/>
            </p:nvSpPr>
            <p:spPr>
              <a:xfrm>
                <a:off x="4621600" y="4087138"/>
                <a:ext cx="87600" cy="85500"/>
              </a:xfrm>
              <a:custGeom>
                <a:avLst/>
                <a:gdLst/>
                <a:ahLst/>
                <a:cxnLst/>
                <a:rect l="l" t="t" r="r" b="b"/>
                <a:pathLst>
                  <a:path w="3504" h="3420" extrusionOk="0">
                    <a:moveTo>
                      <a:pt x="3003" y="0"/>
                    </a:moveTo>
                    <a:cubicBezTo>
                      <a:pt x="2878" y="0"/>
                      <a:pt x="2753" y="42"/>
                      <a:pt x="2669" y="125"/>
                    </a:cubicBezTo>
                    <a:lnTo>
                      <a:pt x="168" y="2627"/>
                    </a:lnTo>
                    <a:cubicBezTo>
                      <a:pt x="1" y="2794"/>
                      <a:pt x="1" y="3128"/>
                      <a:pt x="168" y="3294"/>
                    </a:cubicBezTo>
                    <a:cubicBezTo>
                      <a:pt x="251" y="3378"/>
                      <a:pt x="376" y="3419"/>
                      <a:pt x="501" y="3419"/>
                    </a:cubicBezTo>
                    <a:cubicBezTo>
                      <a:pt x="626" y="3419"/>
                      <a:pt x="751" y="3378"/>
                      <a:pt x="835" y="3294"/>
                    </a:cubicBezTo>
                    <a:lnTo>
                      <a:pt x="3337" y="793"/>
                    </a:lnTo>
                    <a:cubicBezTo>
                      <a:pt x="3503" y="592"/>
                      <a:pt x="3503" y="292"/>
                      <a:pt x="3337" y="125"/>
                    </a:cubicBezTo>
                    <a:cubicBezTo>
                      <a:pt x="3253" y="42"/>
                      <a:pt x="3128" y="0"/>
                      <a:pt x="3003"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55" name="Google Shape;2554;p70">
                <a:extLst>
                  <a:ext uri="{FF2B5EF4-FFF2-40B4-BE49-F238E27FC236}">
                    <a16:creationId xmlns:a16="http://schemas.microsoft.com/office/drawing/2014/main" id="{9EC57471-11CC-9681-989D-C8770D51F7F7}"/>
                  </a:ext>
                </a:extLst>
              </p:cNvPr>
              <p:cNvSpPr/>
              <p:nvPr/>
            </p:nvSpPr>
            <p:spPr>
              <a:xfrm>
                <a:off x="3957800" y="3936813"/>
                <a:ext cx="471200" cy="471200"/>
              </a:xfrm>
              <a:custGeom>
                <a:avLst/>
                <a:gdLst/>
                <a:ahLst/>
                <a:cxnLst/>
                <a:rect l="l" t="t" r="r" b="b"/>
                <a:pathLst>
                  <a:path w="18848" h="18848" fill="none" extrusionOk="0">
                    <a:moveTo>
                      <a:pt x="18847" y="9441"/>
                    </a:moveTo>
                    <a:cubicBezTo>
                      <a:pt x="18847" y="14644"/>
                      <a:pt x="14644" y="18847"/>
                      <a:pt x="9407" y="18847"/>
                    </a:cubicBezTo>
                    <a:cubicBezTo>
                      <a:pt x="4204" y="18847"/>
                      <a:pt x="1" y="14644"/>
                      <a:pt x="1" y="9441"/>
                    </a:cubicBezTo>
                    <a:cubicBezTo>
                      <a:pt x="1" y="4237"/>
                      <a:pt x="4204" y="1"/>
                      <a:pt x="9407" y="1"/>
                    </a:cubicBezTo>
                    <a:cubicBezTo>
                      <a:pt x="14644" y="1"/>
                      <a:pt x="18847" y="4237"/>
                      <a:pt x="18847" y="9441"/>
                    </a:cubicBezTo>
                    <a:close/>
                  </a:path>
                </a:pathLst>
              </a:custGeom>
              <a:noFill/>
              <a:ln w="2335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56" name="Google Shape;2555;p70">
                <a:extLst>
                  <a:ext uri="{FF2B5EF4-FFF2-40B4-BE49-F238E27FC236}">
                    <a16:creationId xmlns:a16="http://schemas.microsoft.com/office/drawing/2014/main" id="{5944D89B-538B-8B43-E34C-7DB4708202A2}"/>
                  </a:ext>
                </a:extLst>
              </p:cNvPr>
              <p:cNvSpPr/>
              <p:nvPr/>
            </p:nvSpPr>
            <p:spPr>
              <a:xfrm>
                <a:off x="4167950" y="4147813"/>
                <a:ext cx="50050" cy="50050"/>
              </a:xfrm>
              <a:custGeom>
                <a:avLst/>
                <a:gdLst/>
                <a:ahLst/>
                <a:cxnLst/>
                <a:rect l="l" t="t" r="r" b="b"/>
                <a:pathLst>
                  <a:path w="2002" h="2002" extrusionOk="0">
                    <a:moveTo>
                      <a:pt x="1001" y="0"/>
                    </a:moveTo>
                    <a:cubicBezTo>
                      <a:pt x="468" y="0"/>
                      <a:pt x="1" y="434"/>
                      <a:pt x="1" y="1001"/>
                    </a:cubicBezTo>
                    <a:cubicBezTo>
                      <a:pt x="1" y="1534"/>
                      <a:pt x="468" y="2001"/>
                      <a:pt x="1001" y="2001"/>
                    </a:cubicBezTo>
                    <a:cubicBezTo>
                      <a:pt x="1568" y="2001"/>
                      <a:pt x="2002" y="1534"/>
                      <a:pt x="2002" y="1001"/>
                    </a:cubicBezTo>
                    <a:cubicBezTo>
                      <a:pt x="2002" y="434"/>
                      <a:pt x="1568" y="0"/>
                      <a:pt x="100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57" name="Google Shape;2556;p70">
                <a:extLst>
                  <a:ext uri="{FF2B5EF4-FFF2-40B4-BE49-F238E27FC236}">
                    <a16:creationId xmlns:a16="http://schemas.microsoft.com/office/drawing/2014/main" id="{E407588F-B076-6900-1CC0-1667C65D3F0C}"/>
                  </a:ext>
                </a:extLst>
              </p:cNvPr>
              <p:cNvSpPr/>
              <p:nvPr/>
            </p:nvSpPr>
            <p:spPr>
              <a:xfrm>
                <a:off x="3969475" y="3948488"/>
                <a:ext cx="447850" cy="448675"/>
              </a:xfrm>
              <a:custGeom>
                <a:avLst/>
                <a:gdLst/>
                <a:ahLst/>
                <a:cxnLst/>
                <a:rect l="l" t="t" r="r" b="b"/>
                <a:pathLst>
                  <a:path w="17914" h="17947" extrusionOk="0">
                    <a:moveTo>
                      <a:pt x="8974" y="868"/>
                    </a:moveTo>
                    <a:cubicBezTo>
                      <a:pt x="13410" y="868"/>
                      <a:pt x="17046" y="4504"/>
                      <a:pt x="17046" y="8974"/>
                    </a:cubicBezTo>
                    <a:cubicBezTo>
                      <a:pt x="17046" y="13444"/>
                      <a:pt x="13410" y="17046"/>
                      <a:pt x="8974" y="17046"/>
                    </a:cubicBezTo>
                    <a:cubicBezTo>
                      <a:pt x="4504" y="17046"/>
                      <a:pt x="868" y="13444"/>
                      <a:pt x="868" y="8974"/>
                    </a:cubicBezTo>
                    <a:cubicBezTo>
                      <a:pt x="868" y="4504"/>
                      <a:pt x="4504" y="868"/>
                      <a:pt x="8974" y="868"/>
                    </a:cubicBezTo>
                    <a:close/>
                    <a:moveTo>
                      <a:pt x="8974" y="1"/>
                    </a:moveTo>
                    <a:cubicBezTo>
                      <a:pt x="4003" y="1"/>
                      <a:pt x="1" y="4004"/>
                      <a:pt x="1" y="8974"/>
                    </a:cubicBezTo>
                    <a:cubicBezTo>
                      <a:pt x="1" y="13944"/>
                      <a:pt x="4037" y="17947"/>
                      <a:pt x="8974" y="17947"/>
                    </a:cubicBezTo>
                    <a:cubicBezTo>
                      <a:pt x="13877" y="17947"/>
                      <a:pt x="17913" y="13944"/>
                      <a:pt x="17913" y="8974"/>
                    </a:cubicBezTo>
                    <a:cubicBezTo>
                      <a:pt x="17913" y="4004"/>
                      <a:pt x="13910" y="1"/>
                      <a:pt x="8974"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58" name="Google Shape;2557;p70">
                <a:extLst>
                  <a:ext uri="{FF2B5EF4-FFF2-40B4-BE49-F238E27FC236}">
                    <a16:creationId xmlns:a16="http://schemas.microsoft.com/office/drawing/2014/main" id="{2B4AEA88-BA1B-6236-149D-8613E26409A3}"/>
                  </a:ext>
                </a:extLst>
              </p:cNvPr>
              <p:cNvSpPr/>
              <p:nvPr/>
            </p:nvSpPr>
            <p:spPr>
              <a:xfrm>
                <a:off x="3946950" y="3899288"/>
                <a:ext cx="490375" cy="154300"/>
              </a:xfrm>
              <a:custGeom>
                <a:avLst/>
                <a:gdLst/>
                <a:ahLst/>
                <a:cxnLst/>
                <a:rect l="l" t="t" r="r" b="b"/>
                <a:pathLst>
                  <a:path w="19615" h="6172" extrusionOk="0">
                    <a:moveTo>
                      <a:pt x="9808" y="1"/>
                    </a:moveTo>
                    <a:cubicBezTo>
                      <a:pt x="5505" y="1"/>
                      <a:pt x="1769" y="2502"/>
                      <a:pt x="1" y="6172"/>
                    </a:cubicBezTo>
                    <a:lnTo>
                      <a:pt x="1202" y="6172"/>
                    </a:lnTo>
                    <a:cubicBezTo>
                      <a:pt x="2870" y="3136"/>
                      <a:pt x="6105" y="1068"/>
                      <a:pt x="9808" y="1068"/>
                    </a:cubicBezTo>
                    <a:cubicBezTo>
                      <a:pt x="13511" y="1068"/>
                      <a:pt x="16780" y="3136"/>
                      <a:pt x="18447" y="6172"/>
                    </a:cubicBezTo>
                    <a:lnTo>
                      <a:pt x="19615" y="6172"/>
                    </a:lnTo>
                    <a:cubicBezTo>
                      <a:pt x="17880" y="2569"/>
                      <a:pt x="14111" y="1"/>
                      <a:pt x="980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59" name="Google Shape;2558;p70">
                <a:extLst>
                  <a:ext uri="{FF2B5EF4-FFF2-40B4-BE49-F238E27FC236}">
                    <a16:creationId xmlns:a16="http://schemas.microsoft.com/office/drawing/2014/main" id="{03E6321F-8163-375D-A9EE-FB53728E8606}"/>
                  </a:ext>
                </a:extLst>
              </p:cNvPr>
              <p:cNvSpPr/>
              <p:nvPr/>
            </p:nvSpPr>
            <p:spPr>
              <a:xfrm>
                <a:off x="4688325" y="3899288"/>
                <a:ext cx="490375" cy="154300"/>
              </a:xfrm>
              <a:custGeom>
                <a:avLst/>
                <a:gdLst/>
                <a:ahLst/>
                <a:cxnLst/>
                <a:rect l="l" t="t" r="r" b="b"/>
                <a:pathLst>
                  <a:path w="19615" h="6172" extrusionOk="0">
                    <a:moveTo>
                      <a:pt x="9807" y="1"/>
                    </a:moveTo>
                    <a:cubicBezTo>
                      <a:pt x="5504" y="1"/>
                      <a:pt x="1768" y="2502"/>
                      <a:pt x="0" y="6172"/>
                    </a:cubicBezTo>
                    <a:lnTo>
                      <a:pt x="1168" y="6172"/>
                    </a:lnTo>
                    <a:cubicBezTo>
                      <a:pt x="2836" y="3136"/>
                      <a:pt x="6105" y="1068"/>
                      <a:pt x="9807" y="1068"/>
                    </a:cubicBezTo>
                    <a:cubicBezTo>
                      <a:pt x="13510" y="1068"/>
                      <a:pt x="16779" y="3136"/>
                      <a:pt x="18447" y="6172"/>
                    </a:cubicBezTo>
                    <a:lnTo>
                      <a:pt x="19614" y="6172"/>
                    </a:lnTo>
                    <a:cubicBezTo>
                      <a:pt x="17846" y="2569"/>
                      <a:pt x="14110" y="1"/>
                      <a:pt x="9807"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60" name="Google Shape;2559;p70">
                <a:extLst>
                  <a:ext uri="{FF2B5EF4-FFF2-40B4-BE49-F238E27FC236}">
                    <a16:creationId xmlns:a16="http://schemas.microsoft.com/office/drawing/2014/main" id="{ED67FA6D-1185-8D61-9FB9-685A4679374A}"/>
                  </a:ext>
                </a:extLst>
              </p:cNvPr>
              <p:cNvSpPr/>
              <p:nvPr/>
            </p:nvSpPr>
            <p:spPr>
              <a:xfrm>
                <a:off x="4696650" y="3936813"/>
                <a:ext cx="471200" cy="471200"/>
              </a:xfrm>
              <a:custGeom>
                <a:avLst/>
                <a:gdLst/>
                <a:ahLst/>
                <a:cxnLst/>
                <a:rect l="l" t="t" r="r" b="b"/>
                <a:pathLst>
                  <a:path w="18848" h="18848" fill="none" extrusionOk="0">
                    <a:moveTo>
                      <a:pt x="18848" y="9441"/>
                    </a:moveTo>
                    <a:cubicBezTo>
                      <a:pt x="18848" y="14644"/>
                      <a:pt x="14645" y="18847"/>
                      <a:pt x="9441" y="18847"/>
                    </a:cubicBezTo>
                    <a:cubicBezTo>
                      <a:pt x="4237" y="18847"/>
                      <a:pt x="1" y="14644"/>
                      <a:pt x="1" y="9441"/>
                    </a:cubicBezTo>
                    <a:cubicBezTo>
                      <a:pt x="1" y="4237"/>
                      <a:pt x="4237" y="1"/>
                      <a:pt x="9441" y="1"/>
                    </a:cubicBezTo>
                    <a:cubicBezTo>
                      <a:pt x="14645" y="1"/>
                      <a:pt x="18848" y="4237"/>
                      <a:pt x="18848" y="9441"/>
                    </a:cubicBezTo>
                    <a:close/>
                  </a:path>
                </a:pathLst>
              </a:custGeom>
              <a:noFill/>
              <a:ln w="2335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61" name="Google Shape;2560;p70">
                <a:extLst>
                  <a:ext uri="{FF2B5EF4-FFF2-40B4-BE49-F238E27FC236}">
                    <a16:creationId xmlns:a16="http://schemas.microsoft.com/office/drawing/2014/main" id="{930A25E0-4642-0BD1-EFFC-B21F393A1A70}"/>
                  </a:ext>
                </a:extLst>
              </p:cNvPr>
              <p:cNvSpPr/>
              <p:nvPr/>
            </p:nvSpPr>
            <p:spPr>
              <a:xfrm>
                <a:off x="4907650" y="4147813"/>
                <a:ext cx="50050" cy="50050"/>
              </a:xfrm>
              <a:custGeom>
                <a:avLst/>
                <a:gdLst/>
                <a:ahLst/>
                <a:cxnLst/>
                <a:rect l="l" t="t" r="r" b="b"/>
                <a:pathLst>
                  <a:path w="2002" h="2002" extrusionOk="0">
                    <a:moveTo>
                      <a:pt x="1001" y="0"/>
                    </a:moveTo>
                    <a:cubicBezTo>
                      <a:pt x="434" y="0"/>
                      <a:pt x="0" y="434"/>
                      <a:pt x="0" y="1001"/>
                    </a:cubicBezTo>
                    <a:cubicBezTo>
                      <a:pt x="0" y="1534"/>
                      <a:pt x="434" y="2001"/>
                      <a:pt x="1001" y="2001"/>
                    </a:cubicBezTo>
                    <a:cubicBezTo>
                      <a:pt x="1535" y="2001"/>
                      <a:pt x="2002" y="1534"/>
                      <a:pt x="2002" y="1001"/>
                    </a:cubicBezTo>
                    <a:cubicBezTo>
                      <a:pt x="2002" y="434"/>
                      <a:pt x="1535" y="0"/>
                      <a:pt x="100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62" name="Google Shape;2561;p70">
                <a:extLst>
                  <a:ext uri="{FF2B5EF4-FFF2-40B4-BE49-F238E27FC236}">
                    <a16:creationId xmlns:a16="http://schemas.microsoft.com/office/drawing/2014/main" id="{E2BB9418-8E39-7775-0A33-7037BAA19268}"/>
                  </a:ext>
                </a:extLst>
              </p:cNvPr>
              <p:cNvSpPr/>
              <p:nvPr/>
            </p:nvSpPr>
            <p:spPr>
              <a:xfrm>
                <a:off x="4707500" y="3948488"/>
                <a:ext cx="447850" cy="448675"/>
              </a:xfrm>
              <a:custGeom>
                <a:avLst/>
                <a:gdLst/>
                <a:ahLst/>
                <a:cxnLst/>
                <a:rect l="l" t="t" r="r" b="b"/>
                <a:pathLst>
                  <a:path w="17914" h="17947" extrusionOk="0">
                    <a:moveTo>
                      <a:pt x="8974" y="868"/>
                    </a:moveTo>
                    <a:cubicBezTo>
                      <a:pt x="13410" y="868"/>
                      <a:pt x="17046" y="4504"/>
                      <a:pt x="17046" y="8974"/>
                    </a:cubicBezTo>
                    <a:cubicBezTo>
                      <a:pt x="17046" y="13444"/>
                      <a:pt x="13410" y="17046"/>
                      <a:pt x="8974" y="17046"/>
                    </a:cubicBezTo>
                    <a:cubicBezTo>
                      <a:pt x="4504" y="17046"/>
                      <a:pt x="868" y="13444"/>
                      <a:pt x="868" y="8974"/>
                    </a:cubicBezTo>
                    <a:cubicBezTo>
                      <a:pt x="868" y="4504"/>
                      <a:pt x="4504" y="868"/>
                      <a:pt x="8974" y="868"/>
                    </a:cubicBezTo>
                    <a:close/>
                    <a:moveTo>
                      <a:pt x="8974" y="1"/>
                    </a:moveTo>
                    <a:cubicBezTo>
                      <a:pt x="4003" y="1"/>
                      <a:pt x="1" y="4004"/>
                      <a:pt x="1" y="8974"/>
                    </a:cubicBezTo>
                    <a:cubicBezTo>
                      <a:pt x="1" y="13944"/>
                      <a:pt x="4037" y="17947"/>
                      <a:pt x="8974" y="17947"/>
                    </a:cubicBezTo>
                    <a:cubicBezTo>
                      <a:pt x="13911" y="17947"/>
                      <a:pt x="17913" y="13944"/>
                      <a:pt x="17913" y="8974"/>
                    </a:cubicBezTo>
                    <a:cubicBezTo>
                      <a:pt x="17913" y="4004"/>
                      <a:pt x="13911" y="1"/>
                      <a:pt x="8974"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63" name="Google Shape;2562;p70">
                <a:extLst>
                  <a:ext uri="{FF2B5EF4-FFF2-40B4-BE49-F238E27FC236}">
                    <a16:creationId xmlns:a16="http://schemas.microsoft.com/office/drawing/2014/main" id="{E20FA424-F127-37F2-5FAD-4C14B6172D2A}"/>
                  </a:ext>
                </a:extLst>
              </p:cNvPr>
              <p:cNvSpPr/>
              <p:nvPr/>
            </p:nvSpPr>
            <p:spPr>
              <a:xfrm>
                <a:off x="4091225" y="3731888"/>
                <a:ext cx="711375" cy="108225"/>
              </a:xfrm>
              <a:custGeom>
                <a:avLst/>
                <a:gdLst/>
                <a:ahLst/>
                <a:cxnLst/>
                <a:rect l="l" t="t" r="r" b="b"/>
                <a:pathLst>
                  <a:path w="28455" h="4329" extrusionOk="0">
                    <a:moveTo>
                      <a:pt x="455" y="1"/>
                    </a:moveTo>
                    <a:cubicBezTo>
                      <a:pt x="402" y="1"/>
                      <a:pt x="349" y="9"/>
                      <a:pt x="301" y="25"/>
                    </a:cubicBezTo>
                    <a:cubicBezTo>
                      <a:pt x="101" y="125"/>
                      <a:pt x="1" y="359"/>
                      <a:pt x="101" y="592"/>
                    </a:cubicBezTo>
                    <a:cubicBezTo>
                      <a:pt x="201" y="826"/>
                      <a:pt x="1302" y="3194"/>
                      <a:pt x="2869" y="3494"/>
                    </a:cubicBezTo>
                    <a:cubicBezTo>
                      <a:pt x="3150" y="3548"/>
                      <a:pt x="3846" y="3564"/>
                      <a:pt x="4611" y="3564"/>
                    </a:cubicBezTo>
                    <a:cubicBezTo>
                      <a:pt x="5758" y="3564"/>
                      <a:pt x="7059" y="3528"/>
                      <a:pt x="7339" y="3528"/>
                    </a:cubicBezTo>
                    <a:lnTo>
                      <a:pt x="27954" y="4328"/>
                    </a:lnTo>
                    <a:cubicBezTo>
                      <a:pt x="28154" y="4328"/>
                      <a:pt x="28321" y="4128"/>
                      <a:pt x="28388" y="3928"/>
                    </a:cubicBezTo>
                    <a:cubicBezTo>
                      <a:pt x="28454" y="3694"/>
                      <a:pt x="28221" y="3494"/>
                      <a:pt x="28021" y="3494"/>
                    </a:cubicBezTo>
                    <a:lnTo>
                      <a:pt x="7439" y="2694"/>
                    </a:lnTo>
                    <a:lnTo>
                      <a:pt x="7373" y="2694"/>
                    </a:lnTo>
                    <a:cubicBezTo>
                      <a:pt x="6824" y="2730"/>
                      <a:pt x="5753" y="2757"/>
                      <a:pt x="4798" y="2757"/>
                    </a:cubicBezTo>
                    <a:cubicBezTo>
                      <a:pt x="4013" y="2757"/>
                      <a:pt x="3307" y="2739"/>
                      <a:pt x="3036" y="2694"/>
                    </a:cubicBezTo>
                    <a:cubicBezTo>
                      <a:pt x="2035" y="2527"/>
                      <a:pt x="1135" y="859"/>
                      <a:pt x="835" y="259"/>
                    </a:cubicBezTo>
                    <a:cubicBezTo>
                      <a:pt x="784" y="82"/>
                      <a:pt x="619" y="1"/>
                      <a:pt x="4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33" name="Google Shape;2563;p70">
                <a:extLst>
                  <a:ext uri="{FF2B5EF4-FFF2-40B4-BE49-F238E27FC236}">
                    <a16:creationId xmlns:a16="http://schemas.microsoft.com/office/drawing/2014/main" id="{89AF9D23-DD1F-F4E5-03EE-D6241AB730D2}"/>
                  </a:ext>
                </a:extLst>
              </p:cNvPr>
              <p:cNvSpPr/>
              <p:nvPr/>
            </p:nvSpPr>
            <p:spPr>
              <a:xfrm>
                <a:off x="4398125" y="3568213"/>
                <a:ext cx="369450" cy="487875"/>
              </a:xfrm>
              <a:custGeom>
                <a:avLst/>
                <a:gdLst/>
                <a:ahLst/>
                <a:cxnLst/>
                <a:rect l="l" t="t" r="r" b="b"/>
                <a:pathLst>
                  <a:path w="14778" h="19515" extrusionOk="0">
                    <a:moveTo>
                      <a:pt x="13877" y="1"/>
                    </a:moveTo>
                    <a:lnTo>
                      <a:pt x="7606" y="1635"/>
                    </a:lnTo>
                    <a:cubicBezTo>
                      <a:pt x="7606" y="1635"/>
                      <a:pt x="0" y="9474"/>
                      <a:pt x="234" y="10675"/>
                    </a:cubicBezTo>
                    <a:cubicBezTo>
                      <a:pt x="500" y="11876"/>
                      <a:pt x="8439" y="19515"/>
                      <a:pt x="8439" y="19515"/>
                    </a:cubicBezTo>
                    <a:lnTo>
                      <a:pt x="9907" y="17980"/>
                    </a:lnTo>
                    <a:cubicBezTo>
                      <a:pt x="9907" y="17980"/>
                      <a:pt x="5104" y="12009"/>
                      <a:pt x="4770" y="10842"/>
                    </a:cubicBezTo>
                    <a:cubicBezTo>
                      <a:pt x="4236" y="8907"/>
                      <a:pt x="13009" y="5838"/>
                      <a:pt x="13877" y="3203"/>
                    </a:cubicBezTo>
                    <a:cubicBezTo>
                      <a:pt x="14777" y="601"/>
                      <a:pt x="13877" y="1"/>
                      <a:pt x="13877"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34" name="Google Shape;2564;p70">
                <a:extLst>
                  <a:ext uri="{FF2B5EF4-FFF2-40B4-BE49-F238E27FC236}">
                    <a16:creationId xmlns:a16="http://schemas.microsoft.com/office/drawing/2014/main" id="{41FBE27A-2D6F-D964-7FD0-0F647C3DBEA9}"/>
                  </a:ext>
                </a:extLst>
              </p:cNvPr>
              <p:cNvSpPr/>
              <p:nvPr/>
            </p:nvSpPr>
            <p:spPr>
              <a:xfrm>
                <a:off x="4179625" y="3801563"/>
                <a:ext cx="105925" cy="379625"/>
              </a:xfrm>
              <a:custGeom>
                <a:avLst/>
                <a:gdLst/>
                <a:ahLst/>
                <a:cxnLst/>
                <a:rect l="l" t="t" r="r" b="b"/>
                <a:pathLst>
                  <a:path w="4237" h="15185" extrusionOk="0">
                    <a:moveTo>
                      <a:pt x="3807" y="1"/>
                    </a:moveTo>
                    <a:cubicBezTo>
                      <a:pt x="3589" y="1"/>
                      <a:pt x="3432" y="103"/>
                      <a:pt x="3403" y="307"/>
                    </a:cubicBezTo>
                    <a:lnTo>
                      <a:pt x="67" y="14684"/>
                    </a:lnTo>
                    <a:cubicBezTo>
                      <a:pt x="1" y="14917"/>
                      <a:pt x="134" y="15151"/>
                      <a:pt x="334" y="15184"/>
                    </a:cubicBezTo>
                    <a:lnTo>
                      <a:pt x="434" y="15184"/>
                    </a:lnTo>
                    <a:cubicBezTo>
                      <a:pt x="634" y="15184"/>
                      <a:pt x="801" y="15051"/>
                      <a:pt x="834" y="14884"/>
                    </a:cubicBezTo>
                    <a:lnTo>
                      <a:pt x="4170" y="507"/>
                    </a:lnTo>
                    <a:cubicBezTo>
                      <a:pt x="4237" y="240"/>
                      <a:pt x="4103" y="40"/>
                      <a:pt x="3903" y="7"/>
                    </a:cubicBezTo>
                    <a:cubicBezTo>
                      <a:pt x="3870" y="3"/>
                      <a:pt x="3838" y="1"/>
                      <a:pt x="3807"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35" name="Google Shape;2565;p70">
                <a:extLst>
                  <a:ext uri="{FF2B5EF4-FFF2-40B4-BE49-F238E27FC236}">
                    <a16:creationId xmlns:a16="http://schemas.microsoft.com/office/drawing/2014/main" id="{E81F9B95-EAC0-A9F1-32B9-828E55F50C34}"/>
                  </a:ext>
                </a:extLst>
              </p:cNvPr>
              <p:cNvSpPr/>
              <p:nvPr/>
            </p:nvSpPr>
            <p:spPr>
              <a:xfrm>
                <a:off x="4581575" y="3778713"/>
                <a:ext cx="244375" cy="405800"/>
              </a:xfrm>
              <a:custGeom>
                <a:avLst/>
                <a:gdLst/>
                <a:ahLst/>
                <a:cxnLst/>
                <a:rect l="l" t="t" r="r" b="b"/>
                <a:pathLst>
                  <a:path w="9775" h="16232" extrusionOk="0">
                    <a:moveTo>
                      <a:pt x="9343" y="0"/>
                    </a:moveTo>
                    <a:cubicBezTo>
                      <a:pt x="9210" y="0"/>
                      <a:pt x="9073" y="67"/>
                      <a:pt x="9007" y="220"/>
                    </a:cubicBezTo>
                    <a:lnTo>
                      <a:pt x="67" y="15631"/>
                    </a:lnTo>
                    <a:cubicBezTo>
                      <a:pt x="1" y="15798"/>
                      <a:pt x="34" y="16065"/>
                      <a:pt x="234" y="16165"/>
                    </a:cubicBezTo>
                    <a:cubicBezTo>
                      <a:pt x="301" y="16232"/>
                      <a:pt x="368" y="16232"/>
                      <a:pt x="434" y="16232"/>
                    </a:cubicBezTo>
                    <a:cubicBezTo>
                      <a:pt x="568" y="16232"/>
                      <a:pt x="735" y="16132"/>
                      <a:pt x="768" y="15998"/>
                    </a:cubicBezTo>
                    <a:lnTo>
                      <a:pt x="9708" y="587"/>
                    </a:lnTo>
                    <a:cubicBezTo>
                      <a:pt x="9774" y="420"/>
                      <a:pt x="9741" y="154"/>
                      <a:pt x="9541" y="53"/>
                    </a:cubicBezTo>
                    <a:cubicBezTo>
                      <a:pt x="9483" y="19"/>
                      <a:pt x="9414" y="0"/>
                      <a:pt x="934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36" name="Google Shape;2566;p70">
                <a:extLst>
                  <a:ext uri="{FF2B5EF4-FFF2-40B4-BE49-F238E27FC236}">
                    <a16:creationId xmlns:a16="http://schemas.microsoft.com/office/drawing/2014/main" id="{722290CE-FE82-F948-672E-79DB128DC26A}"/>
                  </a:ext>
                </a:extLst>
              </p:cNvPr>
              <p:cNvSpPr/>
              <p:nvPr/>
            </p:nvSpPr>
            <p:spPr>
              <a:xfrm>
                <a:off x="4718100" y="3722113"/>
                <a:ext cx="256275" cy="83925"/>
              </a:xfrm>
              <a:custGeom>
                <a:avLst/>
                <a:gdLst/>
                <a:ahLst/>
                <a:cxnLst/>
                <a:rect l="l" t="t" r="r" b="b"/>
                <a:pathLst>
                  <a:path w="10251" h="3357" extrusionOk="0">
                    <a:moveTo>
                      <a:pt x="7408" y="1"/>
                    </a:moveTo>
                    <a:cubicBezTo>
                      <a:pt x="6171" y="1"/>
                      <a:pt x="6041" y="799"/>
                      <a:pt x="4216" y="799"/>
                    </a:cubicBezTo>
                    <a:cubicBezTo>
                      <a:pt x="4070" y="799"/>
                      <a:pt x="3914" y="794"/>
                      <a:pt x="3746" y="783"/>
                    </a:cubicBezTo>
                    <a:cubicBezTo>
                      <a:pt x="2867" y="738"/>
                      <a:pt x="2185" y="693"/>
                      <a:pt x="1662" y="693"/>
                    </a:cubicBezTo>
                    <a:cubicBezTo>
                      <a:pt x="638" y="693"/>
                      <a:pt x="221" y="866"/>
                      <a:pt x="110" y="1550"/>
                    </a:cubicBezTo>
                    <a:cubicBezTo>
                      <a:pt x="1" y="2454"/>
                      <a:pt x="4294" y="3357"/>
                      <a:pt x="6576" y="3357"/>
                    </a:cubicBezTo>
                    <a:cubicBezTo>
                      <a:pt x="7074" y="3357"/>
                      <a:pt x="7476" y="3314"/>
                      <a:pt x="7716" y="3218"/>
                    </a:cubicBezTo>
                    <a:cubicBezTo>
                      <a:pt x="10251" y="2184"/>
                      <a:pt x="9951" y="349"/>
                      <a:pt x="7983" y="49"/>
                    </a:cubicBezTo>
                    <a:cubicBezTo>
                      <a:pt x="7766" y="16"/>
                      <a:pt x="7577" y="1"/>
                      <a:pt x="7408"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37" name="Google Shape;2567;p70">
                <a:extLst>
                  <a:ext uri="{FF2B5EF4-FFF2-40B4-BE49-F238E27FC236}">
                    <a16:creationId xmlns:a16="http://schemas.microsoft.com/office/drawing/2014/main" id="{84189AF0-6433-5322-89BA-596040FF7B94}"/>
                  </a:ext>
                </a:extLst>
              </p:cNvPr>
              <p:cNvSpPr/>
              <p:nvPr/>
            </p:nvSpPr>
            <p:spPr>
              <a:xfrm>
                <a:off x="4257175" y="3818613"/>
                <a:ext cx="688025" cy="365900"/>
              </a:xfrm>
              <a:custGeom>
                <a:avLst/>
                <a:gdLst/>
                <a:ahLst/>
                <a:cxnLst/>
                <a:rect l="l" t="t" r="r" b="b"/>
                <a:pathLst>
                  <a:path w="27521" h="14636" extrusionOk="0">
                    <a:moveTo>
                      <a:pt x="21256" y="0"/>
                    </a:moveTo>
                    <a:cubicBezTo>
                      <a:pt x="21199" y="0"/>
                      <a:pt x="21141" y="9"/>
                      <a:pt x="21082" y="25"/>
                    </a:cubicBezTo>
                    <a:cubicBezTo>
                      <a:pt x="20882" y="125"/>
                      <a:pt x="20816" y="359"/>
                      <a:pt x="20882" y="559"/>
                    </a:cubicBezTo>
                    <a:lnTo>
                      <a:pt x="26486" y="13802"/>
                    </a:lnTo>
                    <a:lnTo>
                      <a:pt x="26486" y="13802"/>
                    </a:lnTo>
                    <a:lnTo>
                      <a:pt x="12476" y="13602"/>
                    </a:lnTo>
                    <a:lnTo>
                      <a:pt x="735" y="1026"/>
                    </a:lnTo>
                    <a:cubicBezTo>
                      <a:pt x="647" y="956"/>
                      <a:pt x="540" y="913"/>
                      <a:pt x="435" y="913"/>
                    </a:cubicBezTo>
                    <a:cubicBezTo>
                      <a:pt x="340" y="913"/>
                      <a:pt x="246" y="947"/>
                      <a:pt x="168" y="1026"/>
                    </a:cubicBezTo>
                    <a:cubicBezTo>
                      <a:pt x="34" y="1193"/>
                      <a:pt x="1" y="1426"/>
                      <a:pt x="168" y="1626"/>
                    </a:cubicBezTo>
                    <a:lnTo>
                      <a:pt x="11976" y="14336"/>
                    </a:lnTo>
                    <a:cubicBezTo>
                      <a:pt x="12043" y="14402"/>
                      <a:pt x="12143" y="14469"/>
                      <a:pt x="12243" y="14469"/>
                    </a:cubicBezTo>
                    <a:lnTo>
                      <a:pt x="27087" y="14636"/>
                    </a:lnTo>
                    <a:cubicBezTo>
                      <a:pt x="27254" y="14636"/>
                      <a:pt x="27387" y="14569"/>
                      <a:pt x="27420" y="14402"/>
                    </a:cubicBezTo>
                    <a:cubicBezTo>
                      <a:pt x="27520" y="14269"/>
                      <a:pt x="27520" y="14169"/>
                      <a:pt x="27487" y="14035"/>
                    </a:cubicBezTo>
                    <a:lnTo>
                      <a:pt x="21650" y="225"/>
                    </a:lnTo>
                    <a:cubicBezTo>
                      <a:pt x="21574" y="75"/>
                      <a:pt x="21424" y="0"/>
                      <a:pt x="21256"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38" name="Google Shape;2568;p70">
                <a:extLst>
                  <a:ext uri="{FF2B5EF4-FFF2-40B4-BE49-F238E27FC236}">
                    <a16:creationId xmlns:a16="http://schemas.microsoft.com/office/drawing/2014/main" id="{B5353632-2579-A1B9-BBD6-F1AB1ABFCA1D}"/>
                  </a:ext>
                </a:extLst>
              </p:cNvPr>
              <p:cNvSpPr/>
              <p:nvPr/>
            </p:nvSpPr>
            <p:spPr>
              <a:xfrm>
                <a:off x="4544875" y="4016038"/>
                <a:ext cx="164325" cy="195175"/>
              </a:xfrm>
              <a:custGeom>
                <a:avLst/>
                <a:gdLst/>
                <a:ahLst/>
                <a:cxnLst/>
                <a:rect l="l" t="t" r="r" b="b"/>
                <a:pathLst>
                  <a:path w="6573" h="7807" extrusionOk="0">
                    <a:moveTo>
                      <a:pt x="4304" y="1"/>
                    </a:moveTo>
                    <a:lnTo>
                      <a:pt x="2236" y="2236"/>
                    </a:lnTo>
                    <a:cubicBezTo>
                      <a:pt x="2236" y="2236"/>
                      <a:pt x="401" y="5138"/>
                      <a:pt x="201" y="6138"/>
                    </a:cubicBezTo>
                    <a:cubicBezTo>
                      <a:pt x="1" y="7172"/>
                      <a:pt x="802" y="7806"/>
                      <a:pt x="802" y="7806"/>
                    </a:cubicBezTo>
                    <a:cubicBezTo>
                      <a:pt x="802" y="7806"/>
                      <a:pt x="3203" y="5771"/>
                      <a:pt x="4738" y="3903"/>
                    </a:cubicBezTo>
                    <a:cubicBezTo>
                      <a:pt x="5038" y="3503"/>
                      <a:pt x="6572" y="2269"/>
                      <a:pt x="6572" y="1835"/>
                    </a:cubicBezTo>
                    <a:cubicBezTo>
                      <a:pt x="6539" y="968"/>
                      <a:pt x="4304" y="1"/>
                      <a:pt x="4304"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39" name="Google Shape;2569;p70">
                <a:extLst>
                  <a:ext uri="{FF2B5EF4-FFF2-40B4-BE49-F238E27FC236}">
                    <a16:creationId xmlns:a16="http://schemas.microsoft.com/office/drawing/2014/main" id="{A9AE2350-B979-06D1-F003-9B9332CFB1C7}"/>
                  </a:ext>
                </a:extLst>
              </p:cNvPr>
              <p:cNvSpPr/>
              <p:nvPr/>
            </p:nvSpPr>
            <p:spPr>
              <a:xfrm>
                <a:off x="4216325" y="3130413"/>
                <a:ext cx="177650" cy="185075"/>
              </a:xfrm>
              <a:custGeom>
                <a:avLst/>
                <a:gdLst/>
                <a:ahLst/>
                <a:cxnLst/>
                <a:rect l="l" t="t" r="r" b="b"/>
                <a:pathLst>
                  <a:path w="7106" h="7403" extrusionOk="0">
                    <a:moveTo>
                      <a:pt x="3269" y="0"/>
                    </a:moveTo>
                    <a:cubicBezTo>
                      <a:pt x="1635" y="0"/>
                      <a:pt x="834" y="1568"/>
                      <a:pt x="767" y="3569"/>
                    </a:cubicBezTo>
                    <a:lnTo>
                      <a:pt x="0" y="5304"/>
                    </a:lnTo>
                    <a:lnTo>
                      <a:pt x="801" y="5471"/>
                    </a:lnTo>
                    <a:cubicBezTo>
                      <a:pt x="1068" y="6905"/>
                      <a:pt x="1034" y="7239"/>
                      <a:pt x="1635" y="7372"/>
                    </a:cubicBezTo>
                    <a:cubicBezTo>
                      <a:pt x="1736" y="7392"/>
                      <a:pt x="1846" y="7402"/>
                      <a:pt x="1962" y="7402"/>
                    </a:cubicBezTo>
                    <a:cubicBezTo>
                      <a:pt x="3752" y="7402"/>
                      <a:pt x="7105" y="5072"/>
                      <a:pt x="7105" y="3036"/>
                    </a:cubicBezTo>
                    <a:cubicBezTo>
                      <a:pt x="7105" y="868"/>
                      <a:pt x="4970" y="0"/>
                      <a:pt x="3269"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40" name="Google Shape;2570;p70">
                <a:extLst>
                  <a:ext uri="{FF2B5EF4-FFF2-40B4-BE49-F238E27FC236}">
                    <a16:creationId xmlns:a16="http://schemas.microsoft.com/office/drawing/2014/main" id="{53BE5083-7F85-49D4-C146-C0E28594C307}"/>
                  </a:ext>
                </a:extLst>
              </p:cNvPr>
              <p:cNvSpPr/>
              <p:nvPr/>
            </p:nvSpPr>
            <p:spPr>
              <a:xfrm>
                <a:off x="4348925" y="3248813"/>
                <a:ext cx="397800" cy="360300"/>
              </a:xfrm>
              <a:custGeom>
                <a:avLst/>
                <a:gdLst/>
                <a:ahLst/>
                <a:cxnLst/>
                <a:rect l="l" t="t" r="r" b="b"/>
                <a:pathLst>
                  <a:path w="15912" h="14412" extrusionOk="0">
                    <a:moveTo>
                      <a:pt x="2001" y="1"/>
                    </a:moveTo>
                    <a:cubicBezTo>
                      <a:pt x="2001" y="1"/>
                      <a:pt x="0" y="2069"/>
                      <a:pt x="167" y="3137"/>
                    </a:cubicBezTo>
                    <a:cubicBezTo>
                      <a:pt x="267" y="4204"/>
                      <a:pt x="2068" y="8007"/>
                      <a:pt x="5004" y="9174"/>
                    </a:cubicBezTo>
                    <a:cubicBezTo>
                      <a:pt x="7872" y="10308"/>
                      <a:pt x="9574" y="14411"/>
                      <a:pt x="9574" y="14411"/>
                    </a:cubicBezTo>
                    <a:lnTo>
                      <a:pt x="15911" y="12777"/>
                    </a:lnTo>
                    <a:cubicBezTo>
                      <a:pt x="15911" y="12777"/>
                      <a:pt x="15244" y="10342"/>
                      <a:pt x="11041" y="5672"/>
                    </a:cubicBezTo>
                    <a:cubicBezTo>
                      <a:pt x="6838" y="1002"/>
                      <a:pt x="2001" y="1"/>
                      <a:pt x="2001"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41" name="Google Shape;2571;p70">
                <a:extLst>
                  <a:ext uri="{FF2B5EF4-FFF2-40B4-BE49-F238E27FC236}">
                    <a16:creationId xmlns:a16="http://schemas.microsoft.com/office/drawing/2014/main" id="{9C670850-FF47-0975-74BC-310767904EDB}"/>
                  </a:ext>
                </a:extLst>
              </p:cNvPr>
              <p:cNvSpPr/>
              <p:nvPr/>
            </p:nvSpPr>
            <p:spPr>
              <a:xfrm>
                <a:off x="4125425" y="3323413"/>
                <a:ext cx="326075" cy="503200"/>
              </a:xfrm>
              <a:custGeom>
                <a:avLst/>
                <a:gdLst/>
                <a:ahLst/>
                <a:cxnLst/>
                <a:rect l="l" t="t" r="r" b="b"/>
                <a:pathLst>
                  <a:path w="13043" h="20128" extrusionOk="0">
                    <a:moveTo>
                      <a:pt x="10957" y="0"/>
                    </a:moveTo>
                    <a:cubicBezTo>
                      <a:pt x="9527" y="0"/>
                      <a:pt x="7933" y="4904"/>
                      <a:pt x="6805" y="8158"/>
                    </a:cubicBezTo>
                    <a:cubicBezTo>
                      <a:pt x="5905" y="10827"/>
                      <a:pt x="3036" y="16931"/>
                      <a:pt x="3036" y="16931"/>
                    </a:cubicBezTo>
                    <a:cubicBezTo>
                      <a:pt x="3036" y="16931"/>
                      <a:pt x="0" y="18666"/>
                      <a:pt x="134" y="19666"/>
                    </a:cubicBezTo>
                    <a:cubicBezTo>
                      <a:pt x="173" y="20016"/>
                      <a:pt x="900" y="20128"/>
                      <a:pt x="1665" y="20128"/>
                    </a:cubicBezTo>
                    <a:cubicBezTo>
                      <a:pt x="2216" y="20128"/>
                      <a:pt x="2787" y="20070"/>
                      <a:pt x="3136" y="20000"/>
                    </a:cubicBezTo>
                    <a:cubicBezTo>
                      <a:pt x="3770" y="19867"/>
                      <a:pt x="3870" y="19500"/>
                      <a:pt x="4103" y="19199"/>
                    </a:cubicBezTo>
                    <a:cubicBezTo>
                      <a:pt x="4537" y="18499"/>
                      <a:pt x="4470" y="17698"/>
                      <a:pt x="4470" y="17698"/>
                    </a:cubicBezTo>
                    <a:lnTo>
                      <a:pt x="4418" y="17670"/>
                    </a:lnTo>
                    <a:lnTo>
                      <a:pt x="4418" y="17670"/>
                    </a:lnTo>
                    <a:cubicBezTo>
                      <a:pt x="5099" y="16674"/>
                      <a:pt x="7559" y="12982"/>
                      <a:pt x="9240" y="9192"/>
                    </a:cubicBezTo>
                    <a:cubicBezTo>
                      <a:pt x="11175" y="4789"/>
                      <a:pt x="13043" y="486"/>
                      <a:pt x="11108" y="19"/>
                    </a:cubicBezTo>
                    <a:cubicBezTo>
                      <a:pt x="11058" y="7"/>
                      <a:pt x="11008" y="0"/>
                      <a:pt x="10957"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42" name="Google Shape;2572;p70">
                <a:extLst>
                  <a:ext uri="{FF2B5EF4-FFF2-40B4-BE49-F238E27FC236}">
                    <a16:creationId xmlns:a16="http://schemas.microsoft.com/office/drawing/2014/main" id="{AE9A9916-9733-BE57-2CCA-BDC3EB15A5E4}"/>
                  </a:ext>
                </a:extLst>
              </p:cNvPr>
              <p:cNvSpPr/>
              <p:nvPr/>
            </p:nvSpPr>
            <p:spPr>
              <a:xfrm>
                <a:off x="4304725" y="3232138"/>
                <a:ext cx="95925" cy="94225"/>
              </a:xfrm>
              <a:custGeom>
                <a:avLst/>
                <a:gdLst/>
                <a:ahLst/>
                <a:cxnLst/>
                <a:rect l="l" t="t" r="r" b="b"/>
                <a:pathLst>
                  <a:path w="3837" h="3769" extrusionOk="0">
                    <a:moveTo>
                      <a:pt x="2502" y="1"/>
                    </a:moveTo>
                    <a:lnTo>
                      <a:pt x="0" y="2669"/>
                    </a:lnTo>
                    <a:cubicBezTo>
                      <a:pt x="0" y="2669"/>
                      <a:pt x="1635" y="2970"/>
                      <a:pt x="1901" y="3670"/>
                    </a:cubicBezTo>
                    <a:cubicBezTo>
                      <a:pt x="1923" y="3738"/>
                      <a:pt x="1957" y="3769"/>
                      <a:pt x="2001" y="3769"/>
                    </a:cubicBezTo>
                    <a:cubicBezTo>
                      <a:pt x="2435" y="3769"/>
                      <a:pt x="3836" y="801"/>
                      <a:pt x="3836" y="801"/>
                    </a:cubicBezTo>
                    <a:lnTo>
                      <a:pt x="2502" y="1"/>
                    </a:lnTo>
                    <a:close/>
                  </a:path>
                </a:pathLst>
              </a:custGeom>
              <a:solidFill>
                <a:srgbClr val="F2B395"/>
              </a:solidFill>
              <a:ln>
                <a:noFill/>
              </a:ln>
            </p:spPr>
            <p:txBody>
              <a:bodyPr spcFirstLastPara="1" wrap="square" lIns="121900" tIns="121900" rIns="121900" bIns="121900" anchor="ctr" anchorCtr="0">
                <a:noAutofit/>
              </a:bodyPr>
              <a:lstStyle/>
              <a:p>
                <a:endParaRPr sz="1867"/>
              </a:p>
            </p:txBody>
          </p:sp>
          <p:sp>
            <p:nvSpPr>
              <p:cNvPr id="1243" name="Google Shape;2573;p70">
                <a:extLst>
                  <a:ext uri="{FF2B5EF4-FFF2-40B4-BE49-F238E27FC236}">
                    <a16:creationId xmlns:a16="http://schemas.microsoft.com/office/drawing/2014/main" id="{1F9195D3-C0FE-A38F-5925-41C7AEF8AC26}"/>
                  </a:ext>
                </a:extLst>
              </p:cNvPr>
              <p:cNvSpPr/>
              <p:nvPr/>
            </p:nvSpPr>
            <p:spPr>
              <a:xfrm>
                <a:off x="4299700" y="3206738"/>
                <a:ext cx="40900" cy="58800"/>
              </a:xfrm>
              <a:custGeom>
                <a:avLst/>
                <a:gdLst/>
                <a:ahLst/>
                <a:cxnLst/>
                <a:rect l="l" t="t" r="r" b="b"/>
                <a:pathLst>
                  <a:path w="1636" h="2352" extrusionOk="0">
                    <a:moveTo>
                      <a:pt x="913" y="0"/>
                    </a:moveTo>
                    <a:cubicBezTo>
                      <a:pt x="800" y="0"/>
                      <a:pt x="674" y="26"/>
                      <a:pt x="535" y="83"/>
                    </a:cubicBezTo>
                    <a:cubicBezTo>
                      <a:pt x="201" y="250"/>
                      <a:pt x="301" y="350"/>
                      <a:pt x="301" y="983"/>
                    </a:cubicBezTo>
                    <a:cubicBezTo>
                      <a:pt x="301" y="1617"/>
                      <a:pt x="1" y="2351"/>
                      <a:pt x="368" y="2351"/>
                    </a:cubicBezTo>
                    <a:cubicBezTo>
                      <a:pt x="768" y="2351"/>
                      <a:pt x="1635" y="1617"/>
                      <a:pt x="1635" y="983"/>
                    </a:cubicBezTo>
                    <a:cubicBezTo>
                      <a:pt x="1635" y="470"/>
                      <a:pt x="1395" y="0"/>
                      <a:pt x="913"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44" name="Google Shape;2574;p70">
                <a:extLst>
                  <a:ext uri="{FF2B5EF4-FFF2-40B4-BE49-F238E27FC236}">
                    <a16:creationId xmlns:a16="http://schemas.microsoft.com/office/drawing/2014/main" id="{69DC49B0-89B3-87B8-70CD-A1E15A746A50}"/>
                  </a:ext>
                </a:extLst>
              </p:cNvPr>
              <p:cNvSpPr/>
              <p:nvPr/>
            </p:nvSpPr>
            <p:spPr>
              <a:xfrm>
                <a:off x="4308050" y="3252163"/>
                <a:ext cx="15025" cy="14200"/>
              </a:xfrm>
              <a:custGeom>
                <a:avLst/>
                <a:gdLst/>
                <a:ahLst/>
                <a:cxnLst/>
                <a:rect l="l" t="t" r="r" b="b"/>
                <a:pathLst>
                  <a:path w="601" h="568" extrusionOk="0">
                    <a:moveTo>
                      <a:pt x="301" y="0"/>
                    </a:moveTo>
                    <a:cubicBezTo>
                      <a:pt x="134" y="0"/>
                      <a:pt x="1" y="134"/>
                      <a:pt x="1" y="301"/>
                    </a:cubicBezTo>
                    <a:cubicBezTo>
                      <a:pt x="1" y="467"/>
                      <a:pt x="134" y="567"/>
                      <a:pt x="301" y="567"/>
                    </a:cubicBezTo>
                    <a:cubicBezTo>
                      <a:pt x="468" y="567"/>
                      <a:pt x="601" y="467"/>
                      <a:pt x="601" y="301"/>
                    </a:cubicBezTo>
                    <a:cubicBezTo>
                      <a:pt x="601" y="134"/>
                      <a:pt x="468" y="0"/>
                      <a:pt x="30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245" name="Google Shape;2575;p70">
                <a:extLst>
                  <a:ext uri="{FF2B5EF4-FFF2-40B4-BE49-F238E27FC236}">
                    <a16:creationId xmlns:a16="http://schemas.microsoft.com/office/drawing/2014/main" id="{8659A215-A346-39DF-4A37-315182A214CB}"/>
                  </a:ext>
                </a:extLst>
              </p:cNvPr>
              <p:cNvSpPr/>
              <p:nvPr/>
            </p:nvSpPr>
            <p:spPr>
              <a:xfrm>
                <a:off x="4383950" y="3311363"/>
                <a:ext cx="155950" cy="129300"/>
              </a:xfrm>
              <a:custGeom>
                <a:avLst/>
                <a:gdLst/>
                <a:ahLst/>
                <a:cxnLst/>
                <a:rect l="l" t="t" r="r" b="b"/>
                <a:pathLst>
                  <a:path w="6238" h="5172" fill="none" extrusionOk="0">
                    <a:moveTo>
                      <a:pt x="6238" y="5171"/>
                    </a:moveTo>
                    <a:cubicBezTo>
                      <a:pt x="6238" y="5171"/>
                      <a:pt x="4336" y="3003"/>
                      <a:pt x="3069" y="1569"/>
                    </a:cubicBezTo>
                    <a:cubicBezTo>
                      <a:pt x="1735" y="101"/>
                      <a:pt x="0" y="1"/>
                      <a:pt x="0" y="1"/>
                    </a:cubicBezTo>
                  </a:path>
                </a:pathLst>
              </a:custGeom>
              <a:solidFill>
                <a:schemeClr val="dk2"/>
              </a:solidFill>
              <a:ln w="20850" cap="flat" cmpd="sng">
                <a:solidFill>
                  <a:schemeClr val="dk2"/>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1246" name="Google Shape;2576;p70">
                <a:extLst>
                  <a:ext uri="{FF2B5EF4-FFF2-40B4-BE49-F238E27FC236}">
                    <a16:creationId xmlns:a16="http://schemas.microsoft.com/office/drawing/2014/main" id="{9A1C8288-A879-5CD0-4008-91DAF63BAE74}"/>
                  </a:ext>
                </a:extLst>
              </p:cNvPr>
              <p:cNvSpPr/>
              <p:nvPr/>
            </p:nvSpPr>
            <p:spPr>
              <a:xfrm>
                <a:off x="4423125" y="3393088"/>
                <a:ext cx="339450" cy="225350"/>
              </a:xfrm>
              <a:custGeom>
                <a:avLst/>
                <a:gdLst/>
                <a:ahLst/>
                <a:cxnLst/>
                <a:rect l="l" t="t" r="r" b="b"/>
                <a:pathLst>
                  <a:path w="13578" h="9014" extrusionOk="0">
                    <a:moveTo>
                      <a:pt x="8540" y="1"/>
                    </a:moveTo>
                    <a:cubicBezTo>
                      <a:pt x="6672" y="1468"/>
                      <a:pt x="1" y="3170"/>
                      <a:pt x="1" y="3170"/>
                    </a:cubicBezTo>
                    <a:cubicBezTo>
                      <a:pt x="1" y="3170"/>
                      <a:pt x="3503" y="8840"/>
                      <a:pt x="5571" y="9007"/>
                    </a:cubicBezTo>
                    <a:cubicBezTo>
                      <a:pt x="5640" y="9011"/>
                      <a:pt x="5713" y="9014"/>
                      <a:pt x="5789" y="9014"/>
                    </a:cubicBezTo>
                    <a:cubicBezTo>
                      <a:pt x="8079" y="9014"/>
                      <a:pt x="13577" y="7139"/>
                      <a:pt x="13577" y="7139"/>
                    </a:cubicBezTo>
                    <a:cubicBezTo>
                      <a:pt x="13577" y="5505"/>
                      <a:pt x="8540" y="1"/>
                      <a:pt x="8540"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247" name="Google Shape;2577;p70">
                <a:extLst>
                  <a:ext uri="{FF2B5EF4-FFF2-40B4-BE49-F238E27FC236}">
                    <a16:creationId xmlns:a16="http://schemas.microsoft.com/office/drawing/2014/main" id="{D00F8F7E-90D5-0E6C-12B4-85C253C1067B}"/>
                  </a:ext>
                </a:extLst>
              </p:cNvPr>
              <p:cNvSpPr/>
              <p:nvPr/>
            </p:nvSpPr>
            <p:spPr>
              <a:xfrm>
                <a:off x="4481500" y="3549888"/>
                <a:ext cx="352775" cy="248525"/>
              </a:xfrm>
              <a:custGeom>
                <a:avLst/>
                <a:gdLst/>
                <a:ahLst/>
                <a:cxnLst/>
                <a:rect l="l" t="t" r="r" b="b"/>
                <a:pathLst>
                  <a:path w="14111" h="9941" extrusionOk="0">
                    <a:moveTo>
                      <a:pt x="10201" y="1"/>
                    </a:moveTo>
                    <a:cubicBezTo>
                      <a:pt x="7954" y="1"/>
                      <a:pt x="2703" y="2101"/>
                      <a:pt x="2703" y="2101"/>
                    </a:cubicBezTo>
                    <a:lnTo>
                      <a:pt x="1" y="6605"/>
                    </a:lnTo>
                    <a:lnTo>
                      <a:pt x="5838" y="9940"/>
                    </a:lnTo>
                    <a:cubicBezTo>
                      <a:pt x="5838" y="9940"/>
                      <a:pt x="14111" y="2735"/>
                      <a:pt x="11042" y="200"/>
                    </a:cubicBezTo>
                    <a:cubicBezTo>
                      <a:pt x="10874" y="60"/>
                      <a:pt x="10580" y="1"/>
                      <a:pt x="10201"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248" name="Google Shape;2578;p70">
                <a:extLst>
                  <a:ext uri="{FF2B5EF4-FFF2-40B4-BE49-F238E27FC236}">
                    <a16:creationId xmlns:a16="http://schemas.microsoft.com/office/drawing/2014/main" id="{0E72DABC-26F5-4508-8D72-4FE11A3EB42D}"/>
                  </a:ext>
                </a:extLst>
              </p:cNvPr>
              <p:cNvSpPr/>
              <p:nvPr/>
            </p:nvSpPr>
            <p:spPr>
              <a:xfrm>
                <a:off x="4244675" y="3122513"/>
                <a:ext cx="187650" cy="352275"/>
              </a:xfrm>
              <a:custGeom>
                <a:avLst/>
                <a:gdLst/>
                <a:ahLst/>
                <a:cxnLst/>
                <a:rect l="l" t="t" r="r" b="b"/>
                <a:pathLst>
                  <a:path w="7506" h="14091" extrusionOk="0">
                    <a:moveTo>
                      <a:pt x="2933" y="1"/>
                    </a:moveTo>
                    <a:cubicBezTo>
                      <a:pt x="2083" y="1"/>
                      <a:pt x="1107" y="293"/>
                      <a:pt x="0" y="1017"/>
                    </a:cubicBezTo>
                    <a:cubicBezTo>
                      <a:pt x="0" y="1017"/>
                      <a:pt x="1301" y="3785"/>
                      <a:pt x="2702" y="4886"/>
                    </a:cubicBezTo>
                    <a:cubicBezTo>
                      <a:pt x="4137" y="6020"/>
                      <a:pt x="2636" y="5520"/>
                      <a:pt x="2402" y="7054"/>
                    </a:cubicBezTo>
                    <a:cubicBezTo>
                      <a:pt x="2235" y="8622"/>
                      <a:pt x="3069" y="8856"/>
                      <a:pt x="3069" y="8856"/>
                    </a:cubicBezTo>
                    <a:cubicBezTo>
                      <a:pt x="3069" y="8856"/>
                      <a:pt x="1735" y="9389"/>
                      <a:pt x="1835" y="10657"/>
                    </a:cubicBezTo>
                    <a:cubicBezTo>
                      <a:pt x="1888" y="11629"/>
                      <a:pt x="2291" y="11732"/>
                      <a:pt x="2461" y="11732"/>
                    </a:cubicBezTo>
                    <a:cubicBezTo>
                      <a:pt x="2507" y="11732"/>
                      <a:pt x="2536" y="11724"/>
                      <a:pt x="2536" y="11724"/>
                    </a:cubicBezTo>
                    <a:lnTo>
                      <a:pt x="2536" y="11724"/>
                    </a:lnTo>
                    <a:cubicBezTo>
                      <a:pt x="2535" y="11724"/>
                      <a:pt x="1702" y="13726"/>
                      <a:pt x="2302" y="14059"/>
                    </a:cubicBezTo>
                    <a:cubicBezTo>
                      <a:pt x="2338" y="14081"/>
                      <a:pt x="2380" y="14091"/>
                      <a:pt x="2427" y="14091"/>
                    </a:cubicBezTo>
                    <a:cubicBezTo>
                      <a:pt x="3109" y="14091"/>
                      <a:pt x="4804" y="11929"/>
                      <a:pt x="4804" y="11024"/>
                    </a:cubicBezTo>
                    <a:lnTo>
                      <a:pt x="4804" y="10090"/>
                    </a:lnTo>
                    <a:cubicBezTo>
                      <a:pt x="4804" y="10090"/>
                      <a:pt x="6705" y="9189"/>
                      <a:pt x="6338" y="8055"/>
                    </a:cubicBezTo>
                    <a:lnTo>
                      <a:pt x="5971" y="6921"/>
                    </a:lnTo>
                    <a:cubicBezTo>
                      <a:pt x="5971" y="6921"/>
                      <a:pt x="7506" y="6087"/>
                      <a:pt x="7506" y="4920"/>
                    </a:cubicBezTo>
                    <a:cubicBezTo>
                      <a:pt x="7506" y="4000"/>
                      <a:pt x="6079" y="1"/>
                      <a:pt x="2933"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grpSp>
        <p:nvGrpSpPr>
          <p:cNvPr id="1282" name="Google Shape;2612;p70">
            <a:extLst>
              <a:ext uri="{FF2B5EF4-FFF2-40B4-BE49-F238E27FC236}">
                <a16:creationId xmlns:a16="http://schemas.microsoft.com/office/drawing/2014/main" id="{588AF783-57B0-5DD5-C6CA-6503DFB7BC46}"/>
              </a:ext>
            </a:extLst>
          </p:cNvPr>
          <p:cNvGrpSpPr/>
          <p:nvPr/>
        </p:nvGrpSpPr>
        <p:grpSpPr>
          <a:xfrm>
            <a:off x="2971403" y="1628860"/>
            <a:ext cx="1741999" cy="1906192"/>
            <a:chOff x="5178275" y="3056525"/>
            <a:chExt cx="1211725" cy="1396662"/>
          </a:xfrm>
        </p:grpSpPr>
        <p:sp>
          <p:nvSpPr>
            <p:cNvPr id="1283" name="Google Shape;2613;p70">
              <a:extLst>
                <a:ext uri="{FF2B5EF4-FFF2-40B4-BE49-F238E27FC236}">
                  <a16:creationId xmlns:a16="http://schemas.microsoft.com/office/drawing/2014/main" id="{DD960E45-842C-5D74-6A0A-D695DCBCAB94}"/>
                </a:ext>
              </a:extLst>
            </p:cNvPr>
            <p:cNvSpPr/>
            <p:nvPr/>
          </p:nvSpPr>
          <p:spPr>
            <a:xfrm>
              <a:off x="5178276" y="4408713"/>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284" name="Google Shape;2614;p70">
              <a:extLst>
                <a:ext uri="{FF2B5EF4-FFF2-40B4-BE49-F238E27FC236}">
                  <a16:creationId xmlns:a16="http://schemas.microsoft.com/office/drawing/2014/main" id="{006922DB-7188-8821-9D46-D8A8DE79F26D}"/>
                </a:ext>
              </a:extLst>
            </p:cNvPr>
            <p:cNvSpPr/>
            <p:nvPr/>
          </p:nvSpPr>
          <p:spPr>
            <a:xfrm>
              <a:off x="5918776" y="4408713"/>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nvGrpSpPr>
            <p:cNvPr id="1285" name="Google Shape;2615;p70">
              <a:extLst>
                <a:ext uri="{FF2B5EF4-FFF2-40B4-BE49-F238E27FC236}">
                  <a16:creationId xmlns:a16="http://schemas.microsoft.com/office/drawing/2014/main" id="{F50AB1B2-DEE7-55D5-A711-E7DF31A0B097}"/>
                </a:ext>
              </a:extLst>
            </p:cNvPr>
            <p:cNvGrpSpPr/>
            <p:nvPr/>
          </p:nvGrpSpPr>
          <p:grpSpPr>
            <a:xfrm>
              <a:off x="5178275" y="3056525"/>
              <a:ext cx="1211725" cy="1366350"/>
              <a:chOff x="5378300" y="2848300"/>
              <a:chExt cx="1211725" cy="1366350"/>
            </a:xfrm>
          </p:grpSpPr>
          <p:sp>
            <p:nvSpPr>
              <p:cNvPr id="1286" name="Google Shape;2616;p70">
                <a:extLst>
                  <a:ext uri="{FF2B5EF4-FFF2-40B4-BE49-F238E27FC236}">
                    <a16:creationId xmlns:a16="http://schemas.microsoft.com/office/drawing/2014/main" id="{263F5EA5-6CE3-9F1F-B577-847FBA10B2A8}"/>
                  </a:ext>
                </a:extLst>
              </p:cNvPr>
              <p:cNvSpPr/>
              <p:nvPr/>
            </p:nvSpPr>
            <p:spPr>
              <a:xfrm>
                <a:off x="6052950" y="3438250"/>
                <a:ext cx="284375" cy="607125"/>
              </a:xfrm>
              <a:custGeom>
                <a:avLst/>
                <a:gdLst/>
                <a:ahLst/>
                <a:cxnLst/>
                <a:rect l="l" t="t" r="r" b="b"/>
                <a:pathLst>
                  <a:path w="11375" h="24285" extrusionOk="0">
                    <a:moveTo>
                      <a:pt x="6638" y="0"/>
                    </a:moveTo>
                    <a:lnTo>
                      <a:pt x="967" y="11675"/>
                    </a:lnTo>
                    <a:lnTo>
                      <a:pt x="0" y="24284"/>
                    </a:lnTo>
                    <a:lnTo>
                      <a:pt x="2135" y="24218"/>
                    </a:lnTo>
                    <a:lnTo>
                      <a:pt x="3503" y="12776"/>
                    </a:lnTo>
                    <a:lnTo>
                      <a:pt x="11375" y="3036"/>
                    </a:lnTo>
                    <a:lnTo>
                      <a:pt x="6638"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87" name="Google Shape;2617;p70">
                <a:extLst>
                  <a:ext uri="{FF2B5EF4-FFF2-40B4-BE49-F238E27FC236}">
                    <a16:creationId xmlns:a16="http://schemas.microsoft.com/office/drawing/2014/main" id="{134E543D-4284-0ED5-60CE-D48C391ED7D1}"/>
                  </a:ext>
                </a:extLst>
              </p:cNvPr>
              <p:cNvSpPr/>
              <p:nvPr/>
            </p:nvSpPr>
            <p:spPr>
              <a:xfrm>
                <a:off x="5945375" y="4012000"/>
                <a:ext cx="209325" cy="151800"/>
              </a:xfrm>
              <a:custGeom>
                <a:avLst/>
                <a:gdLst/>
                <a:ahLst/>
                <a:cxnLst/>
                <a:rect l="l" t="t" r="r" b="b"/>
                <a:pathLst>
                  <a:path w="8373" h="6072" extrusionOk="0">
                    <a:moveTo>
                      <a:pt x="6605" y="0"/>
                    </a:moveTo>
                    <a:lnTo>
                      <a:pt x="3936" y="1401"/>
                    </a:lnTo>
                    <a:cubicBezTo>
                      <a:pt x="3936" y="1401"/>
                      <a:pt x="1168" y="3436"/>
                      <a:pt x="600" y="4303"/>
                    </a:cubicBezTo>
                    <a:cubicBezTo>
                      <a:pt x="0" y="5170"/>
                      <a:pt x="534" y="6071"/>
                      <a:pt x="534" y="6071"/>
                    </a:cubicBezTo>
                    <a:cubicBezTo>
                      <a:pt x="534" y="6071"/>
                      <a:pt x="3536" y="5004"/>
                      <a:pt x="5671" y="3803"/>
                    </a:cubicBezTo>
                    <a:cubicBezTo>
                      <a:pt x="6104" y="3603"/>
                      <a:pt x="7972" y="2969"/>
                      <a:pt x="8106" y="2569"/>
                    </a:cubicBezTo>
                    <a:cubicBezTo>
                      <a:pt x="8373" y="1735"/>
                      <a:pt x="6605" y="0"/>
                      <a:pt x="6605"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88" name="Google Shape;2618;p70">
                <a:extLst>
                  <a:ext uri="{FF2B5EF4-FFF2-40B4-BE49-F238E27FC236}">
                    <a16:creationId xmlns:a16="http://schemas.microsoft.com/office/drawing/2014/main" id="{E54A3DB6-B37E-A026-E9A0-777350467D56}"/>
                  </a:ext>
                </a:extLst>
              </p:cNvPr>
              <p:cNvSpPr/>
              <p:nvPr/>
            </p:nvSpPr>
            <p:spPr>
              <a:xfrm>
                <a:off x="5987050" y="3982375"/>
                <a:ext cx="80100" cy="168900"/>
              </a:xfrm>
              <a:custGeom>
                <a:avLst/>
                <a:gdLst/>
                <a:ahLst/>
                <a:cxnLst/>
                <a:rect l="l" t="t" r="r" b="b"/>
                <a:pathLst>
                  <a:path w="3204" h="6756" extrusionOk="0">
                    <a:moveTo>
                      <a:pt x="446" y="0"/>
                    </a:moveTo>
                    <a:cubicBezTo>
                      <a:pt x="407" y="0"/>
                      <a:pt x="370" y="6"/>
                      <a:pt x="334" y="18"/>
                    </a:cubicBezTo>
                    <a:cubicBezTo>
                      <a:pt x="134" y="118"/>
                      <a:pt x="1" y="351"/>
                      <a:pt x="101" y="585"/>
                    </a:cubicBezTo>
                    <a:lnTo>
                      <a:pt x="2336" y="6489"/>
                    </a:lnTo>
                    <a:cubicBezTo>
                      <a:pt x="2369" y="6656"/>
                      <a:pt x="2536" y="6756"/>
                      <a:pt x="2703" y="6756"/>
                    </a:cubicBezTo>
                    <a:lnTo>
                      <a:pt x="2870" y="6756"/>
                    </a:lnTo>
                    <a:cubicBezTo>
                      <a:pt x="3103" y="6656"/>
                      <a:pt x="3203" y="6422"/>
                      <a:pt x="3136" y="6189"/>
                    </a:cubicBezTo>
                    <a:lnTo>
                      <a:pt x="868" y="284"/>
                    </a:lnTo>
                    <a:cubicBezTo>
                      <a:pt x="813" y="120"/>
                      <a:pt x="623" y="0"/>
                      <a:pt x="446"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89" name="Google Shape;2619;p70">
                <a:extLst>
                  <a:ext uri="{FF2B5EF4-FFF2-40B4-BE49-F238E27FC236}">
                    <a16:creationId xmlns:a16="http://schemas.microsoft.com/office/drawing/2014/main" id="{B56310FB-EB7A-F713-F228-007F82FDFF9D}"/>
                  </a:ext>
                </a:extLst>
              </p:cNvPr>
              <p:cNvSpPr/>
              <p:nvPr/>
            </p:nvSpPr>
            <p:spPr>
              <a:xfrm>
                <a:off x="6000400" y="4112900"/>
                <a:ext cx="110100" cy="56400"/>
              </a:xfrm>
              <a:custGeom>
                <a:avLst/>
                <a:gdLst/>
                <a:ahLst/>
                <a:cxnLst/>
                <a:rect l="l" t="t" r="r" b="b"/>
                <a:pathLst>
                  <a:path w="4404" h="2256" extrusionOk="0">
                    <a:moveTo>
                      <a:pt x="3856" y="0"/>
                    </a:moveTo>
                    <a:cubicBezTo>
                      <a:pt x="3794" y="0"/>
                      <a:pt x="3731" y="11"/>
                      <a:pt x="3670" y="34"/>
                    </a:cubicBezTo>
                    <a:lnTo>
                      <a:pt x="401" y="1301"/>
                    </a:lnTo>
                    <a:cubicBezTo>
                      <a:pt x="134" y="1401"/>
                      <a:pt x="1" y="1702"/>
                      <a:pt x="101" y="1935"/>
                    </a:cubicBezTo>
                    <a:cubicBezTo>
                      <a:pt x="154" y="2149"/>
                      <a:pt x="357" y="2255"/>
                      <a:pt x="573" y="2255"/>
                    </a:cubicBezTo>
                    <a:cubicBezTo>
                      <a:pt x="626" y="2255"/>
                      <a:pt x="681" y="2249"/>
                      <a:pt x="734" y="2235"/>
                    </a:cubicBezTo>
                    <a:lnTo>
                      <a:pt x="4003" y="934"/>
                    </a:lnTo>
                    <a:cubicBezTo>
                      <a:pt x="4270" y="801"/>
                      <a:pt x="4404" y="567"/>
                      <a:pt x="4304" y="301"/>
                    </a:cubicBezTo>
                    <a:cubicBezTo>
                      <a:pt x="4252" y="121"/>
                      <a:pt x="4062" y="0"/>
                      <a:pt x="3856"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90" name="Google Shape;2620;p70">
                <a:extLst>
                  <a:ext uri="{FF2B5EF4-FFF2-40B4-BE49-F238E27FC236}">
                    <a16:creationId xmlns:a16="http://schemas.microsoft.com/office/drawing/2014/main" id="{D52DAA51-DD21-AE5A-E26E-F33A7930F099}"/>
                  </a:ext>
                </a:extLst>
              </p:cNvPr>
              <p:cNvSpPr/>
              <p:nvPr/>
            </p:nvSpPr>
            <p:spPr>
              <a:xfrm>
                <a:off x="5903675" y="3892750"/>
                <a:ext cx="164300" cy="164300"/>
              </a:xfrm>
              <a:custGeom>
                <a:avLst/>
                <a:gdLst/>
                <a:ahLst/>
                <a:cxnLst/>
                <a:rect l="l" t="t" r="r" b="b"/>
                <a:pathLst>
                  <a:path w="6572" h="6572" extrusionOk="0">
                    <a:moveTo>
                      <a:pt x="3303" y="0"/>
                    </a:moveTo>
                    <a:cubicBezTo>
                      <a:pt x="1468" y="0"/>
                      <a:pt x="0" y="1468"/>
                      <a:pt x="0" y="3269"/>
                    </a:cubicBezTo>
                    <a:cubicBezTo>
                      <a:pt x="0" y="5104"/>
                      <a:pt x="1468" y="6571"/>
                      <a:pt x="3303" y="6571"/>
                    </a:cubicBezTo>
                    <a:cubicBezTo>
                      <a:pt x="5104" y="6571"/>
                      <a:pt x="6572" y="5104"/>
                      <a:pt x="6572" y="3269"/>
                    </a:cubicBezTo>
                    <a:cubicBezTo>
                      <a:pt x="6572" y="1468"/>
                      <a:pt x="5104" y="0"/>
                      <a:pt x="330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291" name="Google Shape;2621;p70">
                <a:extLst>
                  <a:ext uri="{FF2B5EF4-FFF2-40B4-BE49-F238E27FC236}">
                    <a16:creationId xmlns:a16="http://schemas.microsoft.com/office/drawing/2014/main" id="{3717AA18-5199-3DC3-303E-608A2A331164}"/>
                  </a:ext>
                </a:extLst>
              </p:cNvPr>
              <p:cNvSpPr/>
              <p:nvPr/>
            </p:nvSpPr>
            <p:spPr>
              <a:xfrm>
                <a:off x="5957050" y="3903925"/>
                <a:ext cx="108425" cy="59375"/>
              </a:xfrm>
              <a:custGeom>
                <a:avLst/>
                <a:gdLst/>
                <a:ahLst/>
                <a:cxnLst/>
                <a:rect l="l" t="t" r="r" b="b"/>
                <a:pathLst>
                  <a:path w="4337" h="2375" extrusionOk="0">
                    <a:moveTo>
                      <a:pt x="3790" y="0"/>
                    </a:moveTo>
                    <a:cubicBezTo>
                      <a:pt x="3718" y="0"/>
                      <a:pt x="3642" y="17"/>
                      <a:pt x="3569" y="53"/>
                    </a:cubicBezTo>
                    <a:lnTo>
                      <a:pt x="367" y="1454"/>
                    </a:lnTo>
                    <a:cubicBezTo>
                      <a:pt x="133" y="1554"/>
                      <a:pt x="0" y="1821"/>
                      <a:pt x="133" y="2088"/>
                    </a:cubicBezTo>
                    <a:cubicBezTo>
                      <a:pt x="182" y="2258"/>
                      <a:pt x="354" y="2375"/>
                      <a:pt x="534" y="2375"/>
                    </a:cubicBezTo>
                    <a:cubicBezTo>
                      <a:pt x="601" y="2375"/>
                      <a:pt x="670" y="2358"/>
                      <a:pt x="734" y="2322"/>
                    </a:cubicBezTo>
                    <a:lnTo>
                      <a:pt x="3970" y="921"/>
                    </a:lnTo>
                    <a:cubicBezTo>
                      <a:pt x="4203" y="821"/>
                      <a:pt x="4336" y="554"/>
                      <a:pt x="4203" y="287"/>
                    </a:cubicBezTo>
                    <a:cubicBezTo>
                      <a:pt x="4155" y="117"/>
                      <a:pt x="3983" y="0"/>
                      <a:pt x="3790"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92" name="Google Shape;2622;p70">
                <a:extLst>
                  <a:ext uri="{FF2B5EF4-FFF2-40B4-BE49-F238E27FC236}">
                    <a16:creationId xmlns:a16="http://schemas.microsoft.com/office/drawing/2014/main" id="{7B631CA7-035A-2C87-D7A1-117C051F4D3F}"/>
                  </a:ext>
                </a:extLst>
              </p:cNvPr>
              <p:cNvSpPr/>
              <p:nvPr/>
            </p:nvSpPr>
            <p:spPr>
              <a:xfrm>
                <a:off x="5378300" y="3743475"/>
                <a:ext cx="471175" cy="471175"/>
              </a:xfrm>
              <a:custGeom>
                <a:avLst/>
                <a:gdLst/>
                <a:ahLst/>
                <a:cxnLst/>
                <a:rect l="l" t="t" r="r" b="b"/>
                <a:pathLst>
                  <a:path w="18847" h="18847" fill="none" extrusionOk="0">
                    <a:moveTo>
                      <a:pt x="18847" y="9407"/>
                    </a:moveTo>
                    <a:cubicBezTo>
                      <a:pt x="18847" y="14611"/>
                      <a:pt x="14644" y="18847"/>
                      <a:pt x="9440" y="18847"/>
                    </a:cubicBezTo>
                    <a:cubicBezTo>
                      <a:pt x="4203" y="18847"/>
                      <a:pt x="0" y="14611"/>
                      <a:pt x="0" y="9407"/>
                    </a:cubicBezTo>
                    <a:cubicBezTo>
                      <a:pt x="0" y="4203"/>
                      <a:pt x="4203" y="0"/>
                      <a:pt x="9440" y="0"/>
                    </a:cubicBezTo>
                    <a:cubicBezTo>
                      <a:pt x="14644" y="0"/>
                      <a:pt x="18847" y="4203"/>
                      <a:pt x="18847" y="9407"/>
                    </a:cubicBezTo>
                    <a:close/>
                  </a:path>
                </a:pathLst>
              </a:custGeom>
              <a:noFill/>
              <a:ln w="2335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1293" name="Google Shape;2623;p70">
                <a:extLst>
                  <a:ext uri="{FF2B5EF4-FFF2-40B4-BE49-F238E27FC236}">
                    <a16:creationId xmlns:a16="http://schemas.microsoft.com/office/drawing/2014/main" id="{5E1D6A6A-E8AC-05FD-77B2-50A3766D30FF}"/>
                  </a:ext>
                </a:extLst>
              </p:cNvPr>
              <p:cNvSpPr/>
              <p:nvPr/>
            </p:nvSpPr>
            <p:spPr>
              <a:xfrm>
                <a:off x="5589275" y="3953625"/>
                <a:ext cx="50050" cy="50050"/>
              </a:xfrm>
              <a:custGeom>
                <a:avLst/>
                <a:gdLst/>
                <a:ahLst/>
                <a:cxnLst/>
                <a:rect l="l" t="t" r="r" b="b"/>
                <a:pathLst>
                  <a:path w="2002" h="2002" extrusionOk="0">
                    <a:moveTo>
                      <a:pt x="1001" y="0"/>
                    </a:moveTo>
                    <a:cubicBezTo>
                      <a:pt x="434" y="0"/>
                      <a:pt x="1" y="467"/>
                      <a:pt x="1" y="1001"/>
                    </a:cubicBezTo>
                    <a:cubicBezTo>
                      <a:pt x="1" y="1568"/>
                      <a:pt x="434" y="2002"/>
                      <a:pt x="1001" y="2002"/>
                    </a:cubicBezTo>
                    <a:cubicBezTo>
                      <a:pt x="1535" y="2002"/>
                      <a:pt x="2002" y="1568"/>
                      <a:pt x="2002" y="1001"/>
                    </a:cubicBezTo>
                    <a:cubicBezTo>
                      <a:pt x="2002" y="467"/>
                      <a:pt x="1535" y="0"/>
                      <a:pt x="100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94" name="Google Shape;2624;p70">
                <a:extLst>
                  <a:ext uri="{FF2B5EF4-FFF2-40B4-BE49-F238E27FC236}">
                    <a16:creationId xmlns:a16="http://schemas.microsoft.com/office/drawing/2014/main" id="{69B2709B-5C52-439F-4EC8-DF9F86956515}"/>
                  </a:ext>
                </a:extLst>
              </p:cNvPr>
              <p:cNvSpPr/>
              <p:nvPr/>
            </p:nvSpPr>
            <p:spPr>
              <a:xfrm>
                <a:off x="5389975" y="3755150"/>
                <a:ext cx="447825" cy="447825"/>
              </a:xfrm>
              <a:custGeom>
                <a:avLst/>
                <a:gdLst/>
                <a:ahLst/>
                <a:cxnLst/>
                <a:rect l="l" t="t" r="r" b="b"/>
                <a:pathLst>
                  <a:path w="17913" h="17913" extrusionOk="0">
                    <a:moveTo>
                      <a:pt x="8973" y="334"/>
                    </a:moveTo>
                    <a:cubicBezTo>
                      <a:pt x="13710" y="334"/>
                      <a:pt x="17579" y="4203"/>
                      <a:pt x="17579" y="8940"/>
                    </a:cubicBezTo>
                    <a:cubicBezTo>
                      <a:pt x="17579" y="13710"/>
                      <a:pt x="13710" y="17579"/>
                      <a:pt x="8973" y="17579"/>
                    </a:cubicBezTo>
                    <a:cubicBezTo>
                      <a:pt x="4203" y="17579"/>
                      <a:pt x="334" y="13710"/>
                      <a:pt x="334" y="8940"/>
                    </a:cubicBezTo>
                    <a:cubicBezTo>
                      <a:pt x="334" y="4203"/>
                      <a:pt x="4203" y="334"/>
                      <a:pt x="8973" y="334"/>
                    </a:cubicBezTo>
                    <a:close/>
                    <a:moveTo>
                      <a:pt x="8973" y="0"/>
                    </a:moveTo>
                    <a:cubicBezTo>
                      <a:pt x="4003" y="0"/>
                      <a:pt x="0" y="4003"/>
                      <a:pt x="0" y="8940"/>
                    </a:cubicBezTo>
                    <a:cubicBezTo>
                      <a:pt x="0" y="13910"/>
                      <a:pt x="4036" y="17913"/>
                      <a:pt x="8973" y="17913"/>
                    </a:cubicBezTo>
                    <a:cubicBezTo>
                      <a:pt x="13877" y="17913"/>
                      <a:pt x="17913" y="13910"/>
                      <a:pt x="17913" y="8940"/>
                    </a:cubicBezTo>
                    <a:cubicBezTo>
                      <a:pt x="17913" y="4003"/>
                      <a:pt x="13910" y="0"/>
                      <a:pt x="897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95" name="Google Shape;2625;p70">
                <a:extLst>
                  <a:ext uri="{FF2B5EF4-FFF2-40B4-BE49-F238E27FC236}">
                    <a16:creationId xmlns:a16="http://schemas.microsoft.com/office/drawing/2014/main" id="{9CBC4B28-6323-FFDF-626E-BD1E4DA88CFE}"/>
                  </a:ext>
                </a:extLst>
              </p:cNvPr>
              <p:cNvSpPr/>
              <p:nvPr/>
            </p:nvSpPr>
            <p:spPr>
              <a:xfrm>
                <a:off x="5405800" y="3709275"/>
                <a:ext cx="417000" cy="116775"/>
              </a:xfrm>
              <a:custGeom>
                <a:avLst/>
                <a:gdLst/>
                <a:ahLst/>
                <a:cxnLst/>
                <a:rect l="l" t="t" r="r" b="b"/>
                <a:pathLst>
                  <a:path w="16680" h="4671" extrusionOk="0">
                    <a:moveTo>
                      <a:pt x="8340" y="0"/>
                    </a:moveTo>
                    <a:cubicBezTo>
                      <a:pt x="5171" y="0"/>
                      <a:pt x="2336" y="1401"/>
                      <a:pt x="368" y="3603"/>
                    </a:cubicBezTo>
                    <a:cubicBezTo>
                      <a:pt x="1" y="4037"/>
                      <a:pt x="268" y="4670"/>
                      <a:pt x="835" y="4670"/>
                    </a:cubicBezTo>
                    <a:cubicBezTo>
                      <a:pt x="2569" y="2435"/>
                      <a:pt x="5271" y="1034"/>
                      <a:pt x="8340" y="1034"/>
                    </a:cubicBezTo>
                    <a:cubicBezTo>
                      <a:pt x="11376" y="1034"/>
                      <a:pt x="14078" y="2435"/>
                      <a:pt x="15846" y="4670"/>
                    </a:cubicBezTo>
                    <a:cubicBezTo>
                      <a:pt x="16379" y="4670"/>
                      <a:pt x="16680" y="4037"/>
                      <a:pt x="16279" y="3603"/>
                    </a:cubicBezTo>
                    <a:cubicBezTo>
                      <a:pt x="14345" y="1401"/>
                      <a:pt x="11509" y="0"/>
                      <a:pt x="8340"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296" name="Google Shape;2626;p70">
                <a:extLst>
                  <a:ext uri="{FF2B5EF4-FFF2-40B4-BE49-F238E27FC236}">
                    <a16:creationId xmlns:a16="http://schemas.microsoft.com/office/drawing/2014/main" id="{F49C9F4D-C3B8-D3BA-2B8B-343D7C60518E}"/>
                  </a:ext>
                </a:extLst>
              </p:cNvPr>
              <p:cNvSpPr/>
              <p:nvPr/>
            </p:nvSpPr>
            <p:spPr>
              <a:xfrm>
                <a:off x="6118825" y="3743475"/>
                <a:ext cx="471200" cy="471175"/>
              </a:xfrm>
              <a:custGeom>
                <a:avLst/>
                <a:gdLst/>
                <a:ahLst/>
                <a:cxnLst/>
                <a:rect l="l" t="t" r="r" b="b"/>
                <a:pathLst>
                  <a:path w="18848" h="18847" fill="none" extrusionOk="0">
                    <a:moveTo>
                      <a:pt x="18847" y="9407"/>
                    </a:moveTo>
                    <a:cubicBezTo>
                      <a:pt x="18847" y="14611"/>
                      <a:pt x="14611" y="18847"/>
                      <a:pt x="9407" y="18847"/>
                    </a:cubicBezTo>
                    <a:cubicBezTo>
                      <a:pt x="4203" y="18847"/>
                      <a:pt x="0" y="14611"/>
                      <a:pt x="0" y="9407"/>
                    </a:cubicBezTo>
                    <a:cubicBezTo>
                      <a:pt x="0" y="4203"/>
                      <a:pt x="4203" y="0"/>
                      <a:pt x="9407" y="0"/>
                    </a:cubicBezTo>
                    <a:cubicBezTo>
                      <a:pt x="14611" y="0"/>
                      <a:pt x="18847" y="4203"/>
                      <a:pt x="18847" y="9407"/>
                    </a:cubicBezTo>
                    <a:close/>
                  </a:path>
                </a:pathLst>
              </a:custGeom>
              <a:noFill/>
              <a:ln w="2335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1297" name="Google Shape;2627;p70">
                <a:extLst>
                  <a:ext uri="{FF2B5EF4-FFF2-40B4-BE49-F238E27FC236}">
                    <a16:creationId xmlns:a16="http://schemas.microsoft.com/office/drawing/2014/main" id="{1A630685-7D47-C612-07F3-7DD86EBBA2F2}"/>
                  </a:ext>
                </a:extLst>
              </p:cNvPr>
              <p:cNvSpPr/>
              <p:nvPr/>
            </p:nvSpPr>
            <p:spPr>
              <a:xfrm>
                <a:off x="6328975" y="3953625"/>
                <a:ext cx="50050" cy="50050"/>
              </a:xfrm>
              <a:custGeom>
                <a:avLst/>
                <a:gdLst/>
                <a:ahLst/>
                <a:cxnLst/>
                <a:rect l="l" t="t" r="r" b="b"/>
                <a:pathLst>
                  <a:path w="2002" h="2002" extrusionOk="0">
                    <a:moveTo>
                      <a:pt x="1001" y="0"/>
                    </a:moveTo>
                    <a:cubicBezTo>
                      <a:pt x="434" y="0"/>
                      <a:pt x="0" y="467"/>
                      <a:pt x="0" y="1001"/>
                    </a:cubicBezTo>
                    <a:cubicBezTo>
                      <a:pt x="0" y="1568"/>
                      <a:pt x="434" y="2002"/>
                      <a:pt x="1001" y="2002"/>
                    </a:cubicBezTo>
                    <a:cubicBezTo>
                      <a:pt x="1568" y="2002"/>
                      <a:pt x="2002" y="1568"/>
                      <a:pt x="2002" y="1001"/>
                    </a:cubicBezTo>
                    <a:cubicBezTo>
                      <a:pt x="2002" y="467"/>
                      <a:pt x="1568" y="0"/>
                      <a:pt x="100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98" name="Google Shape;2628;p70">
                <a:extLst>
                  <a:ext uri="{FF2B5EF4-FFF2-40B4-BE49-F238E27FC236}">
                    <a16:creationId xmlns:a16="http://schemas.microsoft.com/office/drawing/2014/main" id="{0ECE8E3D-6501-CDFD-FD8B-6DF3CABB0F8F}"/>
                  </a:ext>
                </a:extLst>
              </p:cNvPr>
              <p:cNvSpPr/>
              <p:nvPr/>
            </p:nvSpPr>
            <p:spPr>
              <a:xfrm>
                <a:off x="6128000" y="3755150"/>
                <a:ext cx="447850" cy="447825"/>
              </a:xfrm>
              <a:custGeom>
                <a:avLst/>
                <a:gdLst/>
                <a:ahLst/>
                <a:cxnLst/>
                <a:rect l="l" t="t" r="r" b="b"/>
                <a:pathLst>
                  <a:path w="17914" h="17913" extrusionOk="0">
                    <a:moveTo>
                      <a:pt x="8973" y="400"/>
                    </a:moveTo>
                    <a:cubicBezTo>
                      <a:pt x="13677" y="400"/>
                      <a:pt x="17513" y="4236"/>
                      <a:pt x="17513" y="8940"/>
                    </a:cubicBezTo>
                    <a:cubicBezTo>
                      <a:pt x="17513" y="13677"/>
                      <a:pt x="13677" y="17513"/>
                      <a:pt x="8973" y="17513"/>
                    </a:cubicBezTo>
                    <a:cubicBezTo>
                      <a:pt x="4237" y="17513"/>
                      <a:pt x="401" y="13677"/>
                      <a:pt x="401" y="8940"/>
                    </a:cubicBezTo>
                    <a:cubicBezTo>
                      <a:pt x="401" y="4236"/>
                      <a:pt x="4237" y="400"/>
                      <a:pt x="8973" y="400"/>
                    </a:cubicBezTo>
                    <a:close/>
                    <a:moveTo>
                      <a:pt x="8973" y="0"/>
                    </a:moveTo>
                    <a:cubicBezTo>
                      <a:pt x="4003" y="0"/>
                      <a:pt x="0" y="4003"/>
                      <a:pt x="0" y="8940"/>
                    </a:cubicBezTo>
                    <a:cubicBezTo>
                      <a:pt x="0" y="13910"/>
                      <a:pt x="4036" y="17913"/>
                      <a:pt x="8973" y="17913"/>
                    </a:cubicBezTo>
                    <a:cubicBezTo>
                      <a:pt x="13910" y="17913"/>
                      <a:pt x="17913" y="13910"/>
                      <a:pt x="17913" y="8940"/>
                    </a:cubicBezTo>
                    <a:cubicBezTo>
                      <a:pt x="17913" y="4003"/>
                      <a:pt x="13910" y="0"/>
                      <a:pt x="897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99" name="Google Shape;2629;p70">
                <a:extLst>
                  <a:ext uri="{FF2B5EF4-FFF2-40B4-BE49-F238E27FC236}">
                    <a16:creationId xmlns:a16="http://schemas.microsoft.com/office/drawing/2014/main" id="{0A167B41-873F-E777-4B0A-3D3E664EAF87}"/>
                  </a:ext>
                </a:extLst>
              </p:cNvPr>
              <p:cNvSpPr/>
              <p:nvPr/>
            </p:nvSpPr>
            <p:spPr>
              <a:xfrm>
                <a:off x="6148000" y="3705925"/>
                <a:ext cx="415325" cy="116775"/>
              </a:xfrm>
              <a:custGeom>
                <a:avLst/>
                <a:gdLst/>
                <a:ahLst/>
                <a:cxnLst/>
                <a:rect l="l" t="t" r="r" b="b"/>
                <a:pathLst>
                  <a:path w="16613" h="4671" extrusionOk="0">
                    <a:moveTo>
                      <a:pt x="8273" y="1"/>
                    </a:moveTo>
                    <a:cubicBezTo>
                      <a:pt x="5104" y="1"/>
                      <a:pt x="2269" y="1402"/>
                      <a:pt x="334" y="3637"/>
                    </a:cubicBezTo>
                    <a:cubicBezTo>
                      <a:pt x="1" y="4037"/>
                      <a:pt x="268" y="4671"/>
                      <a:pt x="768" y="4671"/>
                    </a:cubicBezTo>
                    <a:cubicBezTo>
                      <a:pt x="2536" y="2436"/>
                      <a:pt x="5238" y="1035"/>
                      <a:pt x="8273" y="1035"/>
                    </a:cubicBezTo>
                    <a:cubicBezTo>
                      <a:pt x="11342" y="1035"/>
                      <a:pt x="14044" y="2469"/>
                      <a:pt x="15779" y="4671"/>
                    </a:cubicBezTo>
                    <a:cubicBezTo>
                      <a:pt x="16346" y="4671"/>
                      <a:pt x="16613" y="4037"/>
                      <a:pt x="16246" y="3637"/>
                    </a:cubicBezTo>
                    <a:cubicBezTo>
                      <a:pt x="14278" y="1402"/>
                      <a:pt x="11442" y="1"/>
                      <a:pt x="8273"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300" name="Google Shape;2630;p70">
                <a:extLst>
                  <a:ext uri="{FF2B5EF4-FFF2-40B4-BE49-F238E27FC236}">
                    <a16:creationId xmlns:a16="http://schemas.microsoft.com/office/drawing/2014/main" id="{90349982-FF88-3BB8-BB8E-242FED3D2010}"/>
                  </a:ext>
                </a:extLst>
              </p:cNvPr>
              <p:cNvSpPr/>
              <p:nvPr/>
            </p:nvSpPr>
            <p:spPr>
              <a:xfrm>
                <a:off x="5600950" y="3388875"/>
                <a:ext cx="177650" cy="598125"/>
              </a:xfrm>
              <a:custGeom>
                <a:avLst/>
                <a:gdLst/>
                <a:ahLst/>
                <a:cxnLst/>
                <a:rect l="l" t="t" r="r" b="b"/>
                <a:pathLst>
                  <a:path w="7106" h="23925" extrusionOk="0">
                    <a:moveTo>
                      <a:pt x="6685" y="1"/>
                    </a:moveTo>
                    <a:cubicBezTo>
                      <a:pt x="6483" y="1"/>
                      <a:pt x="6301" y="103"/>
                      <a:pt x="6272" y="307"/>
                    </a:cubicBezTo>
                    <a:lnTo>
                      <a:pt x="67" y="23424"/>
                    </a:lnTo>
                    <a:cubicBezTo>
                      <a:pt x="1" y="23691"/>
                      <a:pt x="134" y="23891"/>
                      <a:pt x="367" y="23924"/>
                    </a:cubicBezTo>
                    <a:lnTo>
                      <a:pt x="434" y="23924"/>
                    </a:lnTo>
                    <a:cubicBezTo>
                      <a:pt x="601" y="23924"/>
                      <a:pt x="768" y="23824"/>
                      <a:pt x="834" y="23658"/>
                    </a:cubicBezTo>
                    <a:lnTo>
                      <a:pt x="7072" y="508"/>
                    </a:lnTo>
                    <a:cubicBezTo>
                      <a:pt x="7106" y="241"/>
                      <a:pt x="6972" y="41"/>
                      <a:pt x="6772" y="7"/>
                    </a:cubicBezTo>
                    <a:cubicBezTo>
                      <a:pt x="6743" y="3"/>
                      <a:pt x="6714" y="1"/>
                      <a:pt x="6685"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301" name="Google Shape;2631;p70">
                <a:extLst>
                  <a:ext uri="{FF2B5EF4-FFF2-40B4-BE49-F238E27FC236}">
                    <a16:creationId xmlns:a16="http://schemas.microsoft.com/office/drawing/2014/main" id="{689FC5E2-13B5-B699-5ABE-196BB8F548F4}"/>
                  </a:ext>
                </a:extLst>
              </p:cNvPr>
              <p:cNvSpPr/>
              <p:nvPr/>
            </p:nvSpPr>
            <p:spPr>
              <a:xfrm>
                <a:off x="6008750" y="3583875"/>
                <a:ext cx="237675" cy="393125"/>
              </a:xfrm>
              <a:custGeom>
                <a:avLst/>
                <a:gdLst/>
                <a:ahLst/>
                <a:cxnLst/>
                <a:rect l="l" t="t" r="r" b="b"/>
                <a:pathLst>
                  <a:path w="9507" h="15725" extrusionOk="0">
                    <a:moveTo>
                      <a:pt x="9098" y="0"/>
                    </a:moveTo>
                    <a:cubicBezTo>
                      <a:pt x="8957" y="0"/>
                      <a:pt x="8809" y="75"/>
                      <a:pt x="8740" y="213"/>
                    </a:cubicBezTo>
                    <a:lnTo>
                      <a:pt x="100" y="15124"/>
                    </a:lnTo>
                    <a:cubicBezTo>
                      <a:pt x="0" y="15290"/>
                      <a:pt x="67" y="15557"/>
                      <a:pt x="267" y="15691"/>
                    </a:cubicBezTo>
                    <a:cubicBezTo>
                      <a:pt x="334" y="15724"/>
                      <a:pt x="400" y="15724"/>
                      <a:pt x="467" y="15724"/>
                    </a:cubicBezTo>
                    <a:cubicBezTo>
                      <a:pt x="601" y="15724"/>
                      <a:pt x="767" y="15691"/>
                      <a:pt x="801" y="15524"/>
                    </a:cubicBezTo>
                    <a:lnTo>
                      <a:pt x="9440" y="580"/>
                    </a:lnTo>
                    <a:cubicBezTo>
                      <a:pt x="9507" y="413"/>
                      <a:pt x="9474" y="180"/>
                      <a:pt x="9273" y="46"/>
                    </a:cubicBezTo>
                    <a:cubicBezTo>
                      <a:pt x="9222" y="15"/>
                      <a:pt x="9161" y="0"/>
                      <a:pt x="9098"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302" name="Google Shape;2632;p70">
                <a:extLst>
                  <a:ext uri="{FF2B5EF4-FFF2-40B4-BE49-F238E27FC236}">
                    <a16:creationId xmlns:a16="http://schemas.microsoft.com/office/drawing/2014/main" id="{BC7C241E-B942-D6B9-A169-E02F4E82B656}"/>
                  </a:ext>
                </a:extLst>
              </p:cNvPr>
              <p:cNvSpPr/>
              <p:nvPr/>
            </p:nvSpPr>
            <p:spPr>
              <a:xfrm>
                <a:off x="6138575" y="3529600"/>
                <a:ext cx="256300" cy="83800"/>
              </a:xfrm>
              <a:custGeom>
                <a:avLst/>
                <a:gdLst/>
                <a:ahLst/>
                <a:cxnLst/>
                <a:rect l="l" t="t" r="r" b="b"/>
                <a:pathLst>
                  <a:path w="10252" h="3352" extrusionOk="0">
                    <a:moveTo>
                      <a:pt x="7409" y="1"/>
                    </a:moveTo>
                    <a:cubicBezTo>
                      <a:pt x="6171" y="1"/>
                      <a:pt x="6041" y="799"/>
                      <a:pt x="4216" y="799"/>
                    </a:cubicBezTo>
                    <a:cubicBezTo>
                      <a:pt x="4071" y="799"/>
                      <a:pt x="3915" y="794"/>
                      <a:pt x="3747" y="783"/>
                    </a:cubicBezTo>
                    <a:cubicBezTo>
                      <a:pt x="2868" y="727"/>
                      <a:pt x="2187" y="678"/>
                      <a:pt x="1665" y="678"/>
                    </a:cubicBezTo>
                    <a:cubicBezTo>
                      <a:pt x="639" y="678"/>
                      <a:pt x="221" y="865"/>
                      <a:pt x="111" y="1550"/>
                    </a:cubicBezTo>
                    <a:cubicBezTo>
                      <a:pt x="1" y="2405"/>
                      <a:pt x="4362" y="3352"/>
                      <a:pt x="6629" y="3352"/>
                    </a:cubicBezTo>
                    <a:cubicBezTo>
                      <a:pt x="7103" y="3352"/>
                      <a:pt x="7486" y="3310"/>
                      <a:pt x="7716" y="3218"/>
                    </a:cubicBezTo>
                    <a:cubicBezTo>
                      <a:pt x="10252" y="2150"/>
                      <a:pt x="9951" y="316"/>
                      <a:pt x="7983" y="49"/>
                    </a:cubicBezTo>
                    <a:cubicBezTo>
                      <a:pt x="7767" y="15"/>
                      <a:pt x="7578" y="1"/>
                      <a:pt x="740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303" name="Google Shape;2633;p70">
                <a:extLst>
                  <a:ext uri="{FF2B5EF4-FFF2-40B4-BE49-F238E27FC236}">
                    <a16:creationId xmlns:a16="http://schemas.microsoft.com/office/drawing/2014/main" id="{0B8F00BB-2476-FDC3-F046-A6389B3A6177}"/>
                  </a:ext>
                </a:extLst>
              </p:cNvPr>
              <p:cNvSpPr/>
              <p:nvPr/>
            </p:nvSpPr>
            <p:spPr>
              <a:xfrm>
                <a:off x="5720200" y="3534875"/>
                <a:ext cx="509550" cy="110200"/>
              </a:xfrm>
              <a:custGeom>
                <a:avLst/>
                <a:gdLst/>
                <a:ahLst/>
                <a:cxnLst/>
                <a:rect l="l" t="t" r="r" b="b"/>
                <a:pathLst>
                  <a:path w="20382" h="4408" extrusionOk="0">
                    <a:moveTo>
                      <a:pt x="475" y="0"/>
                    </a:moveTo>
                    <a:cubicBezTo>
                      <a:pt x="267" y="0"/>
                      <a:pt x="95" y="155"/>
                      <a:pt x="34" y="338"/>
                    </a:cubicBezTo>
                    <a:cubicBezTo>
                      <a:pt x="1" y="572"/>
                      <a:pt x="167" y="805"/>
                      <a:pt x="368" y="839"/>
                    </a:cubicBezTo>
                    <a:lnTo>
                      <a:pt x="19848" y="4408"/>
                    </a:lnTo>
                    <a:lnTo>
                      <a:pt x="19948" y="4408"/>
                    </a:lnTo>
                    <a:cubicBezTo>
                      <a:pt x="20148" y="4408"/>
                      <a:pt x="20315" y="4274"/>
                      <a:pt x="20348" y="4074"/>
                    </a:cubicBezTo>
                    <a:cubicBezTo>
                      <a:pt x="20382" y="3841"/>
                      <a:pt x="20215" y="3641"/>
                      <a:pt x="20015" y="3574"/>
                    </a:cubicBezTo>
                    <a:lnTo>
                      <a:pt x="534" y="5"/>
                    </a:lnTo>
                    <a:cubicBezTo>
                      <a:pt x="514" y="2"/>
                      <a:pt x="494" y="0"/>
                      <a:pt x="475"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304" name="Google Shape;2634;p70">
                <a:extLst>
                  <a:ext uri="{FF2B5EF4-FFF2-40B4-BE49-F238E27FC236}">
                    <a16:creationId xmlns:a16="http://schemas.microsoft.com/office/drawing/2014/main" id="{288F1E56-D4BD-BA10-CB6C-19A83C57AD20}"/>
                  </a:ext>
                </a:extLst>
              </p:cNvPr>
              <p:cNvSpPr/>
              <p:nvPr/>
            </p:nvSpPr>
            <p:spPr>
              <a:xfrm>
                <a:off x="5685175" y="3625725"/>
                <a:ext cx="681350" cy="364600"/>
              </a:xfrm>
              <a:custGeom>
                <a:avLst/>
                <a:gdLst/>
                <a:ahLst/>
                <a:cxnLst/>
                <a:rect l="l" t="t" r="r" b="b"/>
                <a:pathLst>
                  <a:path w="27254" h="14584" extrusionOk="0">
                    <a:moveTo>
                      <a:pt x="21014" y="1"/>
                    </a:moveTo>
                    <a:cubicBezTo>
                      <a:pt x="20958" y="1"/>
                      <a:pt x="20902" y="13"/>
                      <a:pt x="20849" y="40"/>
                    </a:cubicBezTo>
                    <a:cubicBezTo>
                      <a:pt x="20615" y="107"/>
                      <a:pt x="20549" y="374"/>
                      <a:pt x="20615" y="574"/>
                    </a:cubicBezTo>
                    <a:lnTo>
                      <a:pt x="26119" y="13750"/>
                    </a:lnTo>
                    <a:lnTo>
                      <a:pt x="12109" y="13583"/>
                    </a:lnTo>
                    <a:lnTo>
                      <a:pt x="734" y="1374"/>
                    </a:lnTo>
                    <a:cubicBezTo>
                      <a:pt x="647" y="1304"/>
                      <a:pt x="521" y="1261"/>
                      <a:pt x="403" y="1261"/>
                    </a:cubicBezTo>
                    <a:cubicBezTo>
                      <a:pt x="297" y="1261"/>
                      <a:pt x="197" y="1296"/>
                      <a:pt x="134" y="1374"/>
                    </a:cubicBezTo>
                    <a:cubicBezTo>
                      <a:pt x="34" y="1541"/>
                      <a:pt x="1" y="1775"/>
                      <a:pt x="134" y="1941"/>
                    </a:cubicBezTo>
                    <a:lnTo>
                      <a:pt x="11676" y="14284"/>
                    </a:lnTo>
                    <a:cubicBezTo>
                      <a:pt x="11742" y="14384"/>
                      <a:pt x="11809" y="14417"/>
                      <a:pt x="11942" y="14417"/>
                    </a:cubicBezTo>
                    <a:lnTo>
                      <a:pt x="26786" y="14584"/>
                    </a:lnTo>
                    <a:cubicBezTo>
                      <a:pt x="26953" y="14584"/>
                      <a:pt x="27087" y="14550"/>
                      <a:pt x="27187" y="14417"/>
                    </a:cubicBezTo>
                    <a:cubicBezTo>
                      <a:pt x="27253" y="14284"/>
                      <a:pt x="27253" y="14184"/>
                      <a:pt x="27220" y="14050"/>
                    </a:cubicBezTo>
                    <a:lnTo>
                      <a:pt x="21383" y="240"/>
                    </a:lnTo>
                    <a:cubicBezTo>
                      <a:pt x="21309" y="94"/>
                      <a:pt x="21165" y="1"/>
                      <a:pt x="21014"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305" name="Google Shape;2635;p70">
                <a:extLst>
                  <a:ext uri="{FF2B5EF4-FFF2-40B4-BE49-F238E27FC236}">
                    <a16:creationId xmlns:a16="http://schemas.microsoft.com/office/drawing/2014/main" id="{D633B57A-52C7-D77E-7378-8EB85ACE6203}"/>
                  </a:ext>
                </a:extLst>
              </p:cNvPr>
              <p:cNvSpPr/>
              <p:nvPr/>
            </p:nvSpPr>
            <p:spPr>
              <a:xfrm>
                <a:off x="5994575" y="2867750"/>
                <a:ext cx="166750" cy="183575"/>
              </a:xfrm>
              <a:custGeom>
                <a:avLst/>
                <a:gdLst/>
                <a:ahLst/>
                <a:cxnLst/>
                <a:rect l="l" t="t" r="r" b="b"/>
                <a:pathLst>
                  <a:path w="6670" h="7343" extrusionOk="0">
                    <a:moveTo>
                      <a:pt x="3102" y="0"/>
                    </a:moveTo>
                    <a:cubicBezTo>
                      <a:pt x="2806" y="0"/>
                      <a:pt x="2513" y="25"/>
                      <a:pt x="2235" y="71"/>
                    </a:cubicBezTo>
                    <a:cubicBezTo>
                      <a:pt x="701" y="338"/>
                      <a:pt x="234" y="1939"/>
                      <a:pt x="467" y="3873"/>
                    </a:cubicBezTo>
                    <a:lnTo>
                      <a:pt x="0" y="5641"/>
                    </a:lnTo>
                    <a:lnTo>
                      <a:pt x="734" y="5675"/>
                    </a:lnTo>
                    <a:cubicBezTo>
                      <a:pt x="1001" y="6742"/>
                      <a:pt x="1301" y="7343"/>
                      <a:pt x="1835" y="7343"/>
                    </a:cubicBezTo>
                    <a:cubicBezTo>
                      <a:pt x="1844" y="7343"/>
                      <a:pt x="1853" y="7343"/>
                      <a:pt x="1862" y="7343"/>
                    </a:cubicBezTo>
                    <a:cubicBezTo>
                      <a:pt x="3505" y="7343"/>
                      <a:pt x="6670" y="4396"/>
                      <a:pt x="6338" y="2372"/>
                    </a:cubicBezTo>
                    <a:cubicBezTo>
                      <a:pt x="6089" y="600"/>
                      <a:pt x="4552" y="0"/>
                      <a:pt x="3102"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306" name="Google Shape;2636;p70">
                <a:extLst>
                  <a:ext uri="{FF2B5EF4-FFF2-40B4-BE49-F238E27FC236}">
                    <a16:creationId xmlns:a16="http://schemas.microsoft.com/office/drawing/2014/main" id="{3D9120B0-CEC9-D939-89AE-561C6162633C}"/>
                  </a:ext>
                </a:extLst>
              </p:cNvPr>
              <p:cNvSpPr/>
              <p:nvPr/>
            </p:nvSpPr>
            <p:spPr>
              <a:xfrm>
                <a:off x="6045425" y="3048800"/>
                <a:ext cx="295250" cy="378625"/>
              </a:xfrm>
              <a:custGeom>
                <a:avLst/>
                <a:gdLst/>
                <a:ahLst/>
                <a:cxnLst/>
                <a:rect l="l" t="t" r="r" b="b"/>
                <a:pathLst>
                  <a:path w="11810" h="15145" extrusionOk="0">
                    <a:moveTo>
                      <a:pt x="4504" y="1"/>
                    </a:moveTo>
                    <a:cubicBezTo>
                      <a:pt x="4504" y="1"/>
                      <a:pt x="1969" y="801"/>
                      <a:pt x="1602" y="1802"/>
                    </a:cubicBezTo>
                    <a:cubicBezTo>
                      <a:pt x="1202" y="2803"/>
                      <a:pt x="1" y="7406"/>
                      <a:pt x="2002" y="9808"/>
                    </a:cubicBezTo>
                    <a:cubicBezTo>
                      <a:pt x="4004" y="12243"/>
                      <a:pt x="4971" y="14844"/>
                      <a:pt x="4971" y="14844"/>
                    </a:cubicBezTo>
                    <a:lnTo>
                      <a:pt x="11809" y="15145"/>
                    </a:lnTo>
                    <a:cubicBezTo>
                      <a:pt x="11809" y="15145"/>
                      <a:pt x="10709" y="13610"/>
                      <a:pt x="9308" y="7473"/>
                    </a:cubicBezTo>
                    <a:cubicBezTo>
                      <a:pt x="7873" y="1335"/>
                      <a:pt x="4504" y="1"/>
                      <a:pt x="4504"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07" name="Google Shape;2637;p70">
                <a:extLst>
                  <a:ext uri="{FF2B5EF4-FFF2-40B4-BE49-F238E27FC236}">
                    <a16:creationId xmlns:a16="http://schemas.microsoft.com/office/drawing/2014/main" id="{B47B6929-62E1-4BA8-5DF9-1208A4BC0B96}"/>
                  </a:ext>
                </a:extLst>
              </p:cNvPr>
              <p:cNvSpPr/>
              <p:nvPr/>
            </p:nvSpPr>
            <p:spPr>
              <a:xfrm>
                <a:off x="6072950" y="2979575"/>
                <a:ext cx="87600" cy="115300"/>
              </a:xfrm>
              <a:custGeom>
                <a:avLst/>
                <a:gdLst/>
                <a:ahLst/>
                <a:cxnLst/>
                <a:rect l="l" t="t" r="r" b="b"/>
                <a:pathLst>
                  <a:path w="3504" h="4612" extrusionOk="0">
                    <a:moveTo>
                      <a:pt x="2603" y="1"/>
                    </a:moveTo>
                    <a:lnTo>
                      <a:pt x="1" y="2002"/>
                    </a:lnTo>
                    <a:cubicBezTo>
                      <a:pt x="1" y="2002"/>
                      <a:pt x="901" y="3837"/>
                      <a:pt x="534" y="4504"/>
                    </a:cubicBezTo>
                    <a:cubicBezTo>
                      <a:pt x="489" y="4579"/>
                      <a:pt x="501" y="4612"/>
                      <a:pt x="557" y="4612"/>
                    </a:cubicBezTo>
                    <a:cubicBezTo>
                      <a:pt x="949" y="4612"/>
                      <a:pt x="3503" y="3003"/>
                      <a:pt x="3503" y="3003"/>
                    </a:cubicBezTo>
                    <a:lnTo>
                      <a:pt x="2603"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308" name="Google Shape;2638;p70">
                <a:extLst>
                  <a:ext uri="{FF2B5EF4-FFF2-40B4-BE49-F238E27FC236}">
                    <a16:creationId xmlns:a16="http://schemas.microsoft.com/office/drawing/2014/main" id="{52A5C8C9-AB6D-0072-F419-27628830EC95}"/>
                  </a:ext>
                </a:extLst>
              </p:cNvPr>
              <p:cNvSpPr/>
              <p:nvPr/>
            </p:nvSpPr>
            <p:spPr>
              <a:xfrm>
                <a:off x="6064625" y="2929500"/>
                <a:ext cx="51725" cy="79375"/>
              </a:xfrm>
              <a:custGeom>
                <a:avLst/>
                <a:gdLst/>
                <a:ahLst/>
                <a:cxnLst/>
                <a:rect l="l" t="t" r="r" b="b"/>
                <a:pathLst>
                  <a:path w="2069" h="3175" extrusionOk="0">
                    <a:moveTo>
                      <a:pt x="966" y="0"/>
                    </a:moveTo>
                    <a:cubicBezTo>
                      <a:pt x="792" y="0"/>
                      <a:pt x="602" y="62"/>
                      <a:pt x="400" y="203"/>
                    </a:cubicBezTo>
                    <a:cubicBezTo>
                      <a:pt x="0" y="436"/>
                      <a:pt x="167" y="603"/>
                      <a:pt x="267" y="1403"/>
                    </a:cubicBezTo>
                    <a:cubicBezTo>
                      <a:pt x="396" y="2179"/>
                      <a:pt x="212" y="3174"/>
                      <a:pt x="626" y="3174"/>
                    </a:cubicBezTo>
                    <a:cubicBezTo>
                      <a:pt x="639" y="3174"/>
                      <a:pt x="653" y="3173"/>
                      <a:pt x="667" y="3171"/>
                    </a:cubicBezTo>
                    <a:cubicBezTo>
                      <a:pt x="1101" y="3071"/>
                      <a:pt x="2068" y="1904"/>
                      <a:pt x="1935" y="1103"/>
                    </a:cubicBezTo>
                    <a:cubicBezTo>
                      <a:pt x="1812" y="488"/>
                      <a:pt x="1453" y="0"/>
                      <a:pt x="966"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309" name="Google Shape;2639;p70">
                <a:extLst>
                  <a:ext uri="{FF2B5EF4-FFF2-40B4-BE49-F238E27FC236}">
                    <a16:creationId xmlns:a16="http://schemas.microsoft.com/office/drawing/2014/main" id="{D81FA23C-9101-32FA-1F0F-A0F685733AF8}"/>
                  </a:ext>
                </a:extLst>
              </p:cNvPr>
              <p:cNvSpPr/>
              <p:nvPr/>
            </p:nvSpPr>
            <p:spPr>
              <a:xfrm>
                <a:off x="5823600" y="3120025"/>
                <a:ext cx="393650" cy="262375"/>
              </a:xfrm>
              <a:custGeom>
                <a:avLst/>
                <a:gdLst/>
                <a:ahLst/>
                <a:cxnLst/>
                <a:rect l="l" t="t" r="r" b="b"/>
                <a:pathLst>
                  <a:path w="15746" h="10495" extrusionOk="0">
                    <a:moveTo>
                      <a:pt x="13002" y="1"/>
                    </a:moveTo>
                    <a:cubicBezTo>
                      <a:pt x="11400" y="1"/>
                      <a:pt x="9064" y="6474"/>
                      <a:pt x="7573" y="7426"/>
                    </a:cubicBezTo>
                    <a:cubicBezTo>
                      <a:pt x="6039" y="8426"/>
                      <a:pt x="1" y="8893"/>
                      <a:pt x="1" y="8893"/>
                    </a:cubicBezTo>
                    <a:lnTo>
                      <a:pt x="68" y="10494"/>
                    </a:lnTo>
                    <a:cubicBezTo>
                      <a:pt x="68" y="10494"/>
                      <a:pt x="8007" y="10428"/>
                      <a:pt x="9308" y="9494"/>
                    </a:cubicBezTo>
                    <a:cubicBezTo>
                      <a:pt x="10575" y="8593"/>
                      <a:pt x="15745" y="1121"/>
                      <a:pt x="13244" y="54"/>
                    </a:cubicBezTo>
                    <a:cubicBezTo>
                      <a:pt x="13165" y="18"/>
                      <a:pt x="13085" y="1"/>
                      <a:pt x="13002"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310" name="Google Shape;2640;p70">
                <a:extLst>
                  <a:ext uri="{FF2B5EF4-FFF2-40B4-BE49-F238E27FC236}">
                    <a16:creationId xmlns:a16="http://schemas.microsoft.com/office/drawing/2014/main" id="{76AF8880-08BA-C975-D071-2913E7F9AA78}"/>
                  </a:ext>
                </a:extLst>
              </p:cNvPr>
              <p:cNvSpPr/>
              <p:nvPr/>
            </p:nvSpPr>
            <p:spPr>
              <a:xfrm>
                <a:off x="5745225" y="3334850"/>
                <a:ext cx="110925" cy="70075"/>
              </a:xfrm>
              <a:custGeom>
                <a:avLst/>
                <a:gdLst/>
                <a:ahLst/>
                <a:cxnLst/>
                <a:rect l="l" t="t" r="r" b="b"/>
                <a:pathLst>
                  <a:path w="4437" h="2803" extrusionOk="0">
                    <a:moveTo>
                      <a:pt x="1268" y="0"/>
                    </a:moveTo>
                    <a:lnTo>
                      <a:pt x="0" y="1635"/>
                    </a:lnTo>
                    <a:lnTo>
                      <a:pt x="1702" y="2802"/>
                    </a:lnTo>
                    <a:lnTo>
                      <a:pt x="3336" y="1801"/>
                    </a:lnTo>
                    <a:lnTo>
                      <a:pt x="4437" y="367"/>
                    </a:lnTo>
                    <a:lnTo>
                      <a:pt x="1268"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311" name="Google Shape;2641;p70">
                <a:extLst>
                  <a:ext uri="{FF2B5EF4-FFF2-40B4-BE49-F238E27FC236}">
                    <a16:creationId xmlns:a16="http://schemas.microsoft.com/office/drawing/2014/main" id="{A86A0D1B-225B-0348-34CD-23BB841EE7BF}"/>
                  </a:ext>
                </a:extLst>
              </p:cNvPr>
              <p:cNvSpPr/>
              <p:nvPr/>
            </p:nvSpPr>
            <p:spPr>
              <a:xfrm>
                <a:off x="5778575" y="3379875"/>
                <a:ext cx="41725" cy="41725"/>
              </a:xfrm>
              <a:custGeom>
                <a:avLst/>
                <a:gdLst/>
                <a:ahLst/>
                <a:cxnLst/>
                <a:rect l="l" t="t" r="r" b="b"/>
                <a:pathLst>
                  <a:path w="1669" h="1669" extrusionOk="0">
                    <a:moveTo>
                      <a:pt x="835" y="0"/>
                    </a:moveTo>
                    <a:cubicBezTo>
                      <a:pt x="368" y="0"/>
                      <a:pt x="1" y="367"/>
                      <a:pt x="1" y="834"/>
                    </a:cubicBezTo>
                    <a:cubicBezTo>
                      <a:pt x="1" y="1268"/>
                      <a:pt x="368" y="1668"/>
                      <a:pt x="835" y="1668"/>
                    </a:cubicBezTo>
                    <a:cubicBezTo>
                      <a:pt x="1302" y="1668"/>
                      <a:pt x="1668" y="1268"/>
                      <a:pt x="1668" y="834"/>
                    </a:cubicBezTo>
                    <a:cubicBezTo>
                      <a:pt x="1668" y="367"/>
                      <a:pt x="1302" y="0"/>
                      <a:pt x="835"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312" name="Google Shape;2642;p70">
                <a:extLst>
                  <a:ext uri="{FF2B5EF4-FFF2-40B4-BE49-F238E27FC236}">
                    <a16:creationId xmlns:a16="http://schemas.microsoft.com/office/drawing/2014/main" id="{BD20A828-CECA-58DD-CE89-54AA68B61344}"/>
                  </a:ext>
                </a:extLst>
              </p:cNvPr>
              <p:cNvSpPr/>
              <p:nvPr/>
            </p:nvSpPr>
            <p:spPr>
              <a:xfrm>
                <a:off x="5928675" y="3398225"/>
                <a:ext cx="450350" cy="441175"/>
              </a:xfrm>
              <a:custGeom>
                <a:avLst/>
                <a:gdLst/>
                <a:ahLst/>
                <a:cxnLst/>
                <a:rect l="l" t="t" r="r" b="b"/>
                <a:pathLst>
                  <a:path w="18014" h="17647" extrusionOk="0">
                    <a:moveTo>
                      <a:pt x="15712" y="0"/>
                    </a:moveTo>
                    <a:lnTo>
                      <a:pt x="9708" y="801"/>
                    </a:lnTo>
                    <a:cubicBezTo>
                      <a:pt x="9708" y="801"/>
                      <a:pt x="501" y="4270"/>
                      <a:pt x="268" y="5171"/>
                    </a:cubicBezTo>
                    <a:cubicBezTo>
                      <a:pt x="1" y="6138"/>
                      <a:pt x="3303" y="17646"/>
                      <a:pt x="3303" y="17646"/>
                    </a:cubicBezTo>
                    <a:lnTo>
                      <a:pt x="5838" y="16645"/>
                    </a:lnTo>
                    <a:cubicBezTo>
                      <a:pt x="5838" y="16645"/>
                      <a:pt x="4004" y="8373"/>
                      <a:pt x="4337" y="7606"/>
                    </a:cubicBezTo>
                    <a:cubicBezTo>
                      <a:pt x="4671" y="6805"/>
                      <a:pt x="14011" y="7139"/>
                      <a:pt x="16012" y="5204"/>
                    </a:cubicBezTo>
                    <a:cubicBezTo>
                      <a:pt x="18014" y="3303"/>
                      <a:pt x="15712" y="0"/>
                      <a:pt x="15712"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313" name="Google Shape;2643;p70">
                <a:extLst>
                  <a:ext uri="{FF2B5EF4-FFF2-40B4-BE49-F238E27FC236}">
                    <a16:creationId xmlns:a16="http://schemas.microsoft.com/office/drawing/2014/main" id="{C136F846-CA75-FC18-FD71-99238B66A52E}"/>
                  </a:ext>
                </a:extLst>
              </p:cNvPr>
              <p:cNvSpPr/>
              <p:nvPr/>
            </p:nvSpPr>
            <p:spPr>
              <a:xfrm>
                <a:off x="5903675" y="3815175"/>
                <a:ext cx="216850" cy="134300"/>
              </a:xfrm>
              <a:custGeom>
                <a:avLst/>
                <a:gdLst/>
                <a:ahLst/>
                <a:cxnLst/>
                <a:rect l="l" t="t" r="r" b="b"/>
                <a:pathLst>
                  <a:path w="8674" h="5372" extrusionOk="0">
                    <a:moveTo>
                      <a:pt x="7039" y="1"/>
                    </a:moveTo>
                    <a:lnTo>
                      <a:pt x="4203" y="1035"/>
                    </a:lnTo>
                    <a:cubicBezTo>
                      <a:pt x="4203" y="1035"/>
                      <a:pt x="1268" y="2836"/>
                      <a:pt x="634" y="3637"/>
                    </a:cubicBezTo>
                    <a:cubicBezTo>
                      <a:pt x="0" y="4404"/>
                      <a:pt x="434" y="5371"/>
                      <a:pt x="434" y="5371"/>
                    </a:cubicBezTo>
                    <a:cubicBezTo>
                      <a:pt x="434" y="5371"/>
                      <a:pt x="3503" y="4637"/>
                      <a:pt x="5771" y="3670"/>
                    </a:cubicBezTo>
                    <a:cubicBezTo>
                      <a:pt x="6171" y="3503"/>
                      <a:pt x="8139" y="3036"/>
                      <a:pt x="8306" y="2669"/>
                    </a:cubicBezTo>
                    <a:cubicBezTo>
                      <a:pt x="8673" y="1869"/>
                      <a:pt x="7039" y="1"/>
                      <a:pt x="703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314" name="Google Shape;2644;p70">
                <a:extLst>
                  <a:ext uri="{FF2B5EF4-FFF2-40B4-BE49-F238E27FC236}">
                    <a16:creationId xmlns:a16="http://schemas.microsoft.com/office/drawing/2014/main" id="{F2373A73-114D-6D0A-BC28-9C3A2AB3C68D}"/>
                  </a:ext>
                </a:extLst>
              </p:cNvPr>
              <p:cNvSpPr/>
              <p:nvPr/>
            </p:nvSpPr>
            <p:spPr>
              <a:xfrm>
                <a:off x="6077125" y="3111000"/>
                <a:ext cx="125950" cy="128800"/>
              </a:xfrm>
              <a:custGeom>
                <a:avLst/>
                <a:gdLst/>
                <a:ahLst/>
                <a:cxnLst/>
                <a:rect l="l" t="t" r="r" b="b"/>
                <a:pathLst>
                  <a:path w="5038" h="5152" extrusionOk="0">
                    <a:moveTo>
                      <a:pt x="3264" y="0"/>
                    </a:moveTo>
                    <a:cubicBezTo>
                      <a:pt x="1850" y="0"/>
                      <a:pt x="0" y="3617"/>
                      <a:pt x="0" y="3617"/>
                    </a:cubicBezTo>
                    <a:lnTo>
                      <a:pt x="2936" y="5151"/>
                    </a:lnTo>
                    <a:cubicBezTo>
                      <a:pt x="2936" y="5151"/>
                      <a:pt x="5037" y="982"/>
                      <a:pt x="3670" y="114"/>
                    </a:cubicBezTo>
                    <a:cubicBezTo>
                      <a:pt x="3540" y="36"/>
                      <a:pt x="3404" y="0"/>
                      <a:pt x="3264"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15" name="Google Shape;2645;p70">
                <a:extLst>
                  <a:ext uri="{FF2B5EF4-FFF2-40B4-BE49-F238E27FC236}">
                    <a16:creationId xmlns:a16="http://schemas.microsoft.com/office/drawing/2014/main" id="{407B5B5E-2BF2-DF79-9348-7A6645B94BF8}"/>
                  </a:ext>
                </a:extLst>
              </p:cNvPr>
              <p:cNvSpPr/>
              <p:nvPr/>
            </p:nvSpPr>
            <p:spPr>
              <a:xfrm>
                <a:off x="5950375" y="3379875"/>
                <a:ext cx="465350" cy="377800"/>
              </a:xfrm>
              <a:custGeom>
                <a:avLst/>
                <a:gdLst/>
                <a:ahLst/>
                <a:cxnLst/>
                <a:rect l="l" t="t" r="r" b="b"/>
                <a:pathLst>
                  <a:path w="18614" h="15112" extrusionOk="0">
                    <a:moveTo>
                      <a:pt x="14744" y="0"/>
                    </a:moveTo>
                    <a:lnTo>
                      <a:pt x="8673" y="1601"/>
                    </a:lnTo>
                    <a:lnTo>
                      <a:pt x="0" y="4937"/>
                    </a:lnTo>
                    <a:cubicBezTo>
                      <a:pt x="0" y="4937"/>
                      <a:pt x="100" y="5571"/>
                      <a:pt x="1268" y="7639"/>
                    </a:cubicBezTo>
                    <a:cubicBezTo>
                      <a:pt x="2402" y="9741"/>
                      <a:pt x="7606" y="15111"/>
                      <a:pt x="7606" y="15111"/>
                    </a:cubicBezTo>
                    <a:cubicBezTo>
                      <a:pt x="7606" y="15111"/>
                      <a:pt x="11942" y="11375"/>
                      <a:pt x="15278" y="9207"/>
                    </a:cubicBezTo>
                    <a:cubicBezTo>
                      <a:pt x="18613" y="7039"/>
                      <a:pt x="14744" y="0"/>
                      <a:pt x="14744"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316" name="Google Shape;2646;p70">
                <a:extLst>
                  <a:ext uri="{FF2B5EF4-FFF2-40B4-BE49-F238E27FC236}">
                    <a16:creationId xmlns:a16="http://schemas.microsoft.com/office/drawing/2014/main" id="{2DDB5249-AB59-332A-6396-F28326E5AB56}"/>
                  </a:ext>
                </a:extLst>
              </p:cNvPr>
              <p:cNvSpPr/>
              <p:nvPr/>
            </p:nvSpPr>
            <p:spPr>
              <a:xfrm>
                <a:off x="6000400" y="2848300"/>
                <a:ext cx="281900" cy="353125"/>
              </a:xfrm>
              <a:custGeom>
                <a:avLst/>
                <a:gdLst/>
                <a:ahLst/>
                <a:cxnLst/>
                <a:rect l="l" t="t" r="r" b="b"/>
                <a:pathLst>
                  <a:path w="11276" h="14125" extrusionOk="0">
                    <a:moveTo>
                      <a:pt x="3527" y="1"/>
                    </a:moveTo>
                    <a:cubicBezTo>
                      <a:pt x="1990" y="1"/>
                      <a:pt x="307" y="807"/>
                      <a:pt x="1" y="2316"/>
                    </a:cubicBezTo>
                    <a:cubicBezTo>
                      <a:pt x="1" y="2316"/>
                      <a:pt x="935" y="4618"/>
                      <a:pt x="2803" y="4651"/>
                    </a:cubicBezTo>
                    <a:cubicBezTo>
                      <a:pt x="4737" y="4685"/>
                      <a:pt x="4437" y="9955"/>
                      <a:pt x="3470" y="11290"/>
                    </a:cubicBezTo>
                    <a:cubicBezTo>
                      <a:pt x="2569" y="12624"/>
                      <a:pt x="3069" y="14125"/>
                      <a:pt x="3069" y="14125"/>
                    </a:cubicBezTo>
                    <a:cubicBezTo>
                      <a:pt x="3069" y="14125"/>
                      <a:pt x="4337" y="10989"/>
                      <a:pt x="5671" y="10956"/>
                    </a:cubicBezTo>
                    <a:cubicBezTo>
                      <a:pt x="5683" y="10956"/>
                      <a:pt x="5694" y="10956"/>
                      <a:pt x="5706" y="10956"/>
                    </a:cubicBezTo>
                    <a:cubicBezTo>
                      <a:pt x="7027" y="10956"/>
                      <a:pt x="8917" y="12824"/>
                      <a:pt x="10078" y="12824"/>
                    </a:cubicBezTo>
                    <a:cubicBezTo>
                      <a:pt x="10088" y="12824"/>
                      <a:pt x="10098" y="12824"/>
                      <a:pt x="10108" y="12824"/>
                    </a:cubicBezTo>
                    <a:cubicBezTo>
                      <a:pt x="10108" y="12824"/>
                      <a:pt x="11275" y="9688"/>
                      <a:pt x="9674" y="7954"/>
                    </a:cubicBezTo>
                    <a:cubicBezTo>
                      <a:pt x="8106" y="6186"/>
                      <a:pt x="7139" y="1949"/>
                      <a:pt x="5605" y="682"/>
                    </a:cubicBezTo>
                    <a:cubicBezTo>
                      <a:pt x="5099" y="223"/>
                      <a:pt x="4333" y="1"/>
                      <a:pt x="352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17" name="Google Shape;2647;p70">
                <a:extLst>
                  <a:ext uri="{FF2B5EF4-FFF2-40B4-BE49-F238E27FC236}">
                    <a16:creationId xmlns:a16="http://schemas.microsoft.com/office/drawing/2014/main" id="{D76ECC92-6A41-06B4-A773-C9662C3E8A66}"/>
                  </a:ext>
                </a:extLst>
              </p:cNvPr>
              <p:cNvSpPr/>
              <p:nvPr/>
            </p:nvSpPr>
            <p:spPr>
              <a:xfrm>
                <a:off x="6086300" y="2976250"/>
                <a:ext cx="14200" cy="14200"/>
              </a:xfrm>
              <a:custGeom>
                <a:avLst/>
                <a:gdLst/>
                <a:ahLst/>
                <a:cxnLst/>
                <a:rect l="l" t="t" r="r" b="b"/>
                <a:pathLst>
                  <a:path w="568" h="568" extrusionOk="0">
                    <a:moveTo>
                      <a:pt x="301" y="0"/>
                    </a:moveTo>
                    <a:cubicBezTo>
                      <a:pt x="134" y="0"/>
                      <a:pt x="0" y="134"/>
                      <a:pt x="0" y="301"/>
                    </a:cubicBezTo>
                    <a:cubicBezTo>
                      <a:pt x="0" y="434"/>
                      <a:pt x="134" y="568"/>
                      <a:pt x="301" y="568"/>
                    </a:cubicBezTo>
                    <a:cubicBezTo>
                      <a:pt x="434" y="568"/>
                      <a:pt x="567" y="434"/>
                      <a:pt x="567" y="301"/>
                    </a:cubicBezTo>
                    <a:cubicBezTo>
                      <a:pt x="567" y="134"/>
                      <a:pt x="434" y="0"/>
                      <a:pt x="301"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grpSp>
      <p:pic>
        <p:nvPicPr>
          <p:cNvPr id="3" name="图片 2">
            <a:extLst>
              <a:ext uri="{FF2B5EF4-FFF2-40B4-BE49-F238E27FC236}">
                <a16:creationId xmlns:a16="http://schemas.microsoft.com/office/drawing/2014/main" id="{D414FEA0-1AC2-C36B-A05E-66D52B1C9C65}"/>
              </a:ext>
            </a:extLst>
          </p:cNvPr>
          <p:cNvPicPr>
            <a:picLocks noChangeAspect="1"/>
          </p:cNvPicPr>
          <p:nvPr/>
        </p:nvPicPr>
        <p:blipFill>
          <a:blip r:embed="rId3"/>
          <a:stretch>
            <a:fillRect/>
          </a:stretch>
        </p:blipFill>
        <p:spPr>
          <a:xfrm>
            <a:off x="-16566" y="3574331"/>
            <a:ext cx="6181756" cy="3283669"/>
          </a:xfrm>
          <a:prstGeom prst="rect">
            <a:avLst/>
          </a:prstGeom>
        </p:spPr>
      </p:pic>
      <p:pic>
        <p:nvPicPr>
          <p:cNvPr id="8" name="图片 7">
            <a:extLst>
              <a:ext uri="{FF2B5EF4-FFF2-40B4-BE49-F238E27FC236}">
                <a16:creationId xmlns:a16="http://schemas.microsoft.com/office/drawing/2014/main" id="{B1302A06-91D1-A7A2-0637-A95FD7232D86}"/>
              </a:ext>
            </a:extLst>
          </p:cNvPr>
          <p:cNvPicPr>
            <a:picLocks noChangeAspect="1"/>
          </p:cNvPicPr>
          <p:nvPr/>
        </p:nvPicPr>
        <p:blipFill>
          <a:blip r:embed="rId4"/>
          <a:stretch>
            <a:fillRect/>
          </a:stretch>
        </p:blipFill>
        <p:spPr>
          <a:xfrm>
            <a:off x="5504949" y="11214"/>
            <a:ext cx="6692672" cy="3555061"/>
          </a:xfrm>
          <a:prstGeom prst="rect">
            <a:avLst/>
          </a:prstGeom>
        </p:spPr>
      </p:pic>
      <p:pic>
        <p:nvPicPr>
          <p:cNvPr id="10" name="图片 9">
            <a:extLst>
              <a:ext uri="{FF2B5EF4-FFF2-40B4-BE49-F238E27FC236}">
                <a16:creationId xmlns:a16="http://schemas.microsoft.com/office/drawing/2014/main" id="{4BAA917A-FB23-EA58-8A17-26D4BE3F1E6D}"/>
              </a:ext>
            </a:extLst>
          </p:cNvPr>
          <p:cNvPicPr>
            <a:picLocks noChangeAspect="1"/>
          </p:cNvPicPr>
          <p:nvPr/>
        </p:nvPicPr>
        <p:blipFill>
          <a:blip r:embed="rId5"/>
          <a:stretch>
            <a:fillRect/>
          </a:stretch>
        </p:blipFill>
        <p:spPr>
          <a:xfrm>
            <a:off x="6096000" y="3645009"/>
            <a:ext cx="6048699" cy="3212991"/>
          </a:xfrm>
          <a:prstGeom prst="rect">
            <a:avLst/>
          </a:prstGeom>
        </p:spPr>
      </p:pic>
    </p:spTree>
    <p:extLst>
      <p:ext uri="{BB962C8B-B14F-4D97-AF65-F5344CB8AC3E}">
        <p14:creationId xmlns:p14="http://schemas.microsoft.com/office/powerpoint/2010/main" val="4162738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2784" y="2065656"/>
            <a:ext cx="5932400" cy="2682800"/>
          </a:xfrm>
        </p:spPr>
        <p:txBody>
          <a:bodyPr anchor="ctr"/>
          <a:lstStyle/>
          <a:p>
            <a:r>
              <a:rPr lang="en-US"/>
              <a:t>OUTLINE</a:t>
            </a:r>
          </a:p>
        </p:txBody>
      </p:sp>
      <p:sp>
        <p:nvSpPr>
          <p:cNvPr id="3" name="Subtitle 2">
            <a:extLst>
              <a:ext uri="{FF2B5EF4-FFF2-40B4-BE49-F238E27FC236}">
                <a16:creationId xmlns:a16="http://schemas.microsoft.com/office/drawing/2014/main" id="{1D7251B7-8EED-D306-1746-F5D3F8BF19D3}"/>
              </a:ext>
            </a:extLst>
          </p:cNvPr>
          <p:cNvSpPr>
            <a:spLocks noGrp="1"/>
          </p:cNvSpPr>
          <p:nvPr>
            <p:ph type="subTitle" idx="1"/>
          </p:nvPr>
        </p:nvSpPr>
        <p:spPr>
          <a:xfrm>
            <a:off x="248442" y="2574280"/>
            <a:ext cx="4897759" cy="918080"/>
          </a:xfrm>
        </p:spPr>
        <p:txBody>
          <a:bodyPr/>
          <a:lstStyle/>
          <a:p>
            <a:endParaRPr lang="en-US"/>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5" y="444179"/>
            <a:ext cx="8693937" cy="5034608"/>
            <a:chOff x="-1629762" y="-430244"/>
            <a:chExt cx="7443077" cy="6215669"/>
          </a:xfrm>
        </p:grpSpPr>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p15">
              <a:extLst>
                <a:ext uri="{FF2B5EF4-FFF2-40B4-BE49-F238E27FC236}">
                  <a16:creationId xmlns:a16="http://schemas.microsoft.com/office/drawing/2014/main" id="{8412EC18-49B7-E128-FFB7-99D89D71C45A}"/>
                </a:ext>
              </a:extLst>
            </p:cNvPr>
            <p:cNvSpPr/>
            <p:nvPr/>
          </p:nvSpPr>
          <p:spPr>
            <a:xfrm>
              <a:off x="-931804" y="800507"/>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911862" y="333111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p15">
              <a:extLst>
                <a:ext uri="{FF2B5EF4-FFF2-40B4-BE49-F238E27FC236}">
                  <a16:creationId xmlns:a16="http://schemas.microsoft.com/office/drawing/2014/main" id="{56CDCA7D-910B-0CB4-098A-310C43B3718D}"/>
                </a:ext>
              </a:extLst>
            </p:cNvPr>
            <p:cNvSpPr/>
            <p:nvPr/>
          </p:nvSpPr>
          <p:spPr>
            <a:xfrm>
              <a:off x="3261892" y="3594525"/>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2" name="Google Shape;72;p15">
              <a:extLst>
                <a:ext uri="{FF2B5EF4-FFF2-40B4-BE49-F238E27FC236}">
                  <a16:creationId xmlns:a16="http://schemas.microsoft.com/office/drawing/2014/main" id="{6C2F0265-DE0B-9CCD-CA8B-5D9A9CDD2784}"/>
                </a:ext>
              </a:extLst>
            </p:cNvPr>
            <p:cNvSpPr/>
            <p:nvPr/>
          </p:nvSpPr>
          <p:spPr>
            <a:xfrm>
              <a:off x="3160673" y="1147222"/>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 name="Google Shape;74;p15">
              <a:extLst>
                <a:ext uri="{FF2B5EF4-FFF2-40B4-BE49-F238E27FC236}">
                  <a16:creationId xmlns:a16="http://schemas.microsoft.com/office/drawing/2014/main" id="{476BD077-480D-0C45-2C67-4D0EFC8DD449}"/>
                </a:ext>
              </a:extLst>
            </p:cNvPr>
            <p:cNvSpPr/>
            <p:nvPr/>
          </p:nvSpPr>
          <p:spPr>
            <a:xfrm>
              <a:off x="3979805" y="4823967"/>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19" name="TextBox 18">
            <a:extLst>
              <a:ext uri="{FF2B5EF4-FFF2-40B4-BE49-F238E27FC236}">
                <a16:creationId xmlns:a16="http://schemas.microsoft.com/office/drawing/2014/main" id="{EC809701-0721-7321-BD83-13A47EA08599}"/>
              </a:ext>
            </a:extLst>
          </p:cNvPr>
          <p:cNvSpPr txBox="1"/>
          <p:nvPr/>
        </p:nvSpPr>
        <p:spPr>
          <a:xfrm>
            <a:off x="865703" y="1649645"/>
            <a:ext cx="6637672"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23" name="TextBox 22">
            <a:extLst>
              <a:ext uri="{FF2B5EF4-FFF2-40B4-BE49-F238E27FC236}">
                <a16:creationId xmlns:a16="http://schemas.microsoft.com/office/drawing/2014/main" id="{C29F3FBB-3EEC-32A2-2E43-8158D3F3A557}"/>
              </a:ext>
            </a:extLst>
          </p:cNvPr>
          <p:cNvSpPr txBox="1"/>
          <p:nvPr/>
        </p:nvSpPr>
        <p:spPr>
          <a:xfrm>
            <a:off x="874405" y="2603206"/>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5" name="TextBox 24">
            <a:extLst>
              <a:ext uri="{FF2B5EF4-FFF2-40B4-BE49-F238E27FC236}">
                <a16:creationId xmlns:a16="http://schemas.microsoft.com/office/drawing/2014/main" id="{AD45FE25-0EF2-4D16-B6AC-2F83E3CC4217}"/>
              </a:ext>
            </a:extLst>
          </p:cNvPr>
          <p:cNvSpPr txBox="1"/>
          <p:nvPr/>
        </p:nvSpPr>
        <p:spPr>
          <a:xfrm>
            <a:off x="860658" y="3663013"/>
            <a:ext cx="3377272"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860658" y="4779626"/>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807801" y="5860883"/>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3486254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8EC-B74F-4B5C-1EF0-DB0560B5CF7B}"/>
              </a:ext>
            </a:extLst>
          </p:cNvPr>
          <p:cNvSpPr>
            <a:spLocks noGrp="1"/>
          </p:cNvSpPr>
          <p:nvPr>
            <p:ph type="ctrTitle"/>
          </p:nvPr>
        </p:nvSpPr>
        <p:spPr>
          <a:xfrm>
            <a:off x="6642784" y="2065656"/>
            <a:ext cx="5932400" cy="2682800"/>
          </a:xfrm>
        </p:spPr>
        <p:txBody>
          <a:bodyPr anchor="ctr"/>
          <a:lstStyle/>
          <a:p>
            <a:r>
              <a:rPr lang="en-US"/>
              <a:t>OUTLINE</a:t>
            </a:r>
          </a:p>
        </p:txBody>
      </p:sp>
      <p:sp>
        <p:nvSpPr>
          <p:cNvPr id="3" name="Subtitle 2">
            <a:extLst>
              <a:ext uri="{FF2B5EF4-FFF2-40B4-BE49-F238E27FC236}">
                <a16:creationId xmlns:a16="http://schemas.microsoft.com/office/drawing/2014/main" id="{1D7251B7-8EED-D306-1746-F5D3F8BF19D3}"/>
              </a:ext>
            </a:extLst>
          </p:cNvPr>
          <p:cNvSpPr>
            <a:spLocks noGrp="1"/>
          </p:cNvSpPr>
          <p:nvPr>
            <p:ph type="subTitle" idx="1"/>
          </p:nvPr>
        </p:nvSpPr>
        <p:spPr>
          <a:xfrm>
            <a:off x="248442" y="2574280"/>
            <a:ext cx="4897759" cy="918080"/>
          </a:xfrm>
        </p:spPr>
        <p:txBody>
          <a:bodyPr/>
          <a:lstStyle/>
          <a:p>
            <a:endParaRPr lang="en-US"/>
          </a:p>
        </p:txBody>
      </p:sp>
      <p:grpSp>
        <p:nvGrpSpPr>
          <p:cNvPr id="4" name="Google Shape;59;p15">
            <a:extLst>
              <a:ext uri="{FF2B5EF4-FFF2-40B4-BE49-F238E27FC236}">
                <a16:creationId xmlns:a16="http://schemas.microsoft.com/office/drawing/2014/main" id="{01B992E6-FBAF-B2E8-DE0B-5877974F633F}"/>
              </a:ext>
            </a:extLst>
          </p:cNvPr>
          <p:cNvGrpSpPr/>
          <p:nvPr/>
        </p:nvGrpSpPr>
        <p:grpSpPr>
          <a:xfrm>
            <a:off x="-1907375" y="444179"/>
            <a:ext cx="8847337" cy="5034606"/>
            <a:chOff x="-1629762" y="-430244"/>
            <a:chExt cx="7574406" cy="6215669"/>
          </a:xfrm>
        </p:grpSpPr>
        <p:sp>
          <p:nvSpPr>
            <p:cNvPr id="5" name="Google Shape;60;p15">
              <a:extLst>
                <a:ext uri="{FF2B5EF4-FFF2-40B4-BE49-F238E27FC236}">
                  <a16:creationId xmlns:a16="http://schemas.microsoft.com/office/drawing/2014/main" id="{8412EC18-49B7-E128-FFB7-99D89D71C45A}"/>
                </a:ext>
              </a:extLst>
            </p:cNvPr>
            <p:cNvSpPr/>
            <p:nvPr/>
          </p:nvSpPr>
          <p:spPr>
            <a:xfrm>
              <a:off x="-800475" y="801367"/>
              <a:ext cx="67451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p15">
              <a:extLst>
                <a:ext uri="{FF2B5EF4-FFF2-40B4-BE49-F238E27FC236}">
                  <a16:creationId xmlns:a16="http://schemas.microsoft.com/office/drawing/2014/main" id="{C01161B4-33A2-BFD8-533F-6E6133D77B30}"/>
                </a:ext>
              </a:extLst>
            </p:cNvPr>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accen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17AE08B7-8ED8-824C-D874-23EB86C55FE7}"/>
                </a:ext>
              </a:extLst>
            </p:cNvPr>
            <p:cNvSpPr/>
            <p:nvPr/>
          </p:nvSpPr>
          <p:spPr>
            <a:xfrm>
              <a:off x="-193962" y="470169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7B3A55A6-34E7-4E8C-2F77-117DDD8E368F}"/>
                </a:ext>
              </a:extLst>
            </p:cNvPr>
            <p:cNvSpPr/>
            <p:nvPr/>
          </p:nvSpPr>
          <p:spPr>
            <a:xfrm>
              <a:off x="-507139" y="333583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6F6AFC69-C05E-9272-06F5-628A9CBEC207}"/>
                </a:ext>
              </a:extLst>
            </p:cNvPr>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chemeClr val="tx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EC809701-0721-7321-BD83-13A47EA08599}"/>
              </a:ext>
            </a:extLst>
          </p:cNvPr>
          <p:cNvSpPr txBox="1"/>
          <p:nvPr/>
        </p:nvSpPr>
        <p:spPr>
          <a:xfrm>
            <a:off x="865703" y="1649645"/>
            <a:ext cx="4022175" cy="416011"/>
          </a:xfrm>
          <a:prstGeom prst="rect">
            <a:avLst/>
          </a:prstGeom>
          <a:noFill/>
        </p:spPr>
        <p:txBody>
          <a:bodyPr wrap="square">
            <a:spAutoFit/>
          </a:bodyPr>
          <a:lstStyle/>
          <a:p>
            <a:pPr>
              <a:lnSpc>
                <a:spcPct val="150000"/>
              </a:lnSpc>
            </a:pPr>
            <a:r>
              <a:rPr lang="en-US" sz="1600">
                <a:solidFill>
                  <a:schemeClr val="accent6"/>
                </a:solidFill>
              </a:rPr>
              <a:t>Datasets Creation / Preprocessing Steps</a:t>
            </a:r>
          </a:p>
        </p:txBody>
      </p:sp>
      <p:sp>
        <p:nvSpPr>
          <p:cNvPr id="17" name="TextBox 16">
            <a:extLst>
              <a:ext uri="{FF2B5EF4-FFF2-40B4-BE49-F238E27FC236}">
                <a16:creationId xmlns:a16="http://schemas.microsoft.com/office/drawing/2014/main" id="{21F7259E-FEF6-9163-4E03-01898F9C3FD1}"/>
              </a:ext>
            </a:extLst>
          </p:cNvPr>
          <p:cNvSpPr txBox="1"/>
          <p:nvPr/>
        </p:nvSpPr>
        <p:spPr>
          <a:xfrm>
            <a:off x="865703" y="634373"/>
            <a:ext cx="3660970" cy="456472"/>
          </a:xfrm>
          <a:prstGeom prst="rect">
            <a:avLst/>
          </a:prstGeom>
          <a:noFill/>
        </p:spPr>
        <p:txBody>
          <a:bodyPr wrap="square">
            <a:spAutoFit/>
          </a:bodyPr>
          <a:lstStyle/>
          <a:p>
            <a:pPr>
              <a:lnSpc>
                <a:spcPct val="150000"/>
              </a:lnSpc>
            </a:pPr>
            <a:r>
              <a:rPr lang="en-US" sz="1800">
                <a:solidFill>
                  <a:schemeClr val="accent6"/>
                </a:solidFill>
              </a:rPr>
              <a:t>Bay-Wheel Business Model</a:t>
            </a:r>
          </a:p>
        </p:txBody>
      </p:sp>
      <p:sp>
        <p:nvSpPr>
          <p:cNvPr id="25" name="TextBox 24">
            <a:extLst>
              <a:ext uri="{FF2B5EF4-FFF2-40B4-BE49-F238E27FC236}">
                <a16:creationId xmlns:a16="http://schemas.microsoft.com/office/drawing/2014/main" id="{AD45FE25-0EF2-4D16-B6AC-2F83E3CC4217}"/>
              </a:ext>
            </a:extLst>
          </p:cNvPr>
          <p:cNvSpPr txBox="1"/>
          <p:nvPr/>
        </p:nvSpPr>
        <p:spPr>
          <a:xfrm>
            <a:off x="860658" y="3663013"/>
            <a:ext cx="2411180"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a:t>
            </a:r>
          </a:p>
        </p:txBody>
      </p:sp>
      <p:sp>
        <p:nvSpPr>
          <p:cNvPr id="23" name="TextBox 22">
            <a:extLst>
              <a:ext uri="{FF2B5EF4-FFF2-40B4-BE49-F238E27FC236}">
                <a16:creationId xmlns:a16="http://schemas.microsoft.com/office/drawing/2014/main" id="{C29F3FBB-3EEC-32A2-2E43-8158D3F3A557}"/>
              </a:ext>
            </a:extLst>
          </p:cNvPr>
          <p:cNvSpPr txBox="1"/>
          <p:nvPr/>
        </p:nvSpPr>
        <p:spPr>
          <a:xfrm>
            <a:off x="874405" y="2603206"/>
            <a:ext cx="2258840" cy="416011"/>
          </a:xfrm>
          <a:prstGeom prst="rect">
            <a:avLst/>
          </a:prstGeom>
          <a:noFill/>
        </p:spPr>
        <p:txBody>
          <a:bodyPr wrap="square">
            <a:spAutoFit/>
          </a:bodyPr>
          <a:lstStyle/>
          <a:p>
            <a:pPr>
              <a:lnSpc>
                <a:spcPct val="150000"/>
              </a:lnSpc>
            </a:pPr>
            <a:r>
              <a:rPr lang="en-US" sz="1600">
                <a:solidFill>
                  <a:schemeClr val="accent6"/>
                </a:solidFill>
              </a:rPr>
              <a:t>EDA</a:t>
            </a:r>
          </a:p>
        </p:txBody>
      </p:sp>
      <p:sp>
        <p:nvSpPr>
          <p:cNvPr id="26" name="Google Shape;63;p15">
            <a:extLst>
              <a:ext uri="{FF2B5EF4-FFF2-40B4-BE49-F238E27FC236}">
                <a16:creationId xmlns:a16="http://schemas.microsoft.com/office/drawing/2014/main" id="{4276A09B-02FB-34F0-395F-E9A67F61AD97}"/>
              </a:ext>
            </a:extLst>
          </p:cNvPr>
          <p:cNvSpPr/>
          <p:nvPr/>
        </p:nvSpPr>
        <p:spPr>
          <a:xfrm>
            <a:off x="-1257428" y="5646385"/>
            <a:ext cx="6145306" cy="87781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587FB018-A120-34B5-A3B1-02AFED60CE76}"/>
              </a:ext>
            </a:extLst>
          </p:cNvPr>
          <p:cNvSpPr txBox="1"/>
          <p:nvPr/>
        </p:nvSpPr>
        <p:spPr>
          <a:xfrm>
            <a:off x="860658" y="4779626"/>
            <a:ext cx="2926259" cy="456472"/>
          </a:xfrm>
          <a:prstGeom prst="rect">
            <a:avLst/>
          </a:prstGeom>
          <a:noFill/>
        </p:spPr>
        <p:txBody>
          <a:bodyPr wrap="square">
            <a:spAutoFit/>
          </a:bodyPr>
          <a:lstStyle/>
          <a:p>
            <a:pPr>
              <a:lnSpc>
                <a:spcPct val="150000"/>
              </a:lnSpc>
            </a:pPr>
            <a:r>
              <a:rPr lang="en-US" sz="1800">
                <a:solidFill>
                  <a:schemeClr val="accent6"/>
                </a:solidFill>
              </a:rPr>
              <a:t>Model</a:t>
            </a:r>
            <a:r>
              <a:rPr lang="en-US" sz="1400">
                <a:solidFill>
                  <a:schemeClr val="accent6"/>
                </a:solidFill>
              </a:rPr>
              <a:t> II</a:t>
            </a:r>
          </a:p>
        </p:txBody>
      </p:sp>
      <p:sp>
        <p:nvSpPr>
          <p:cNvPr id="30" name="TextBox 29">
            <a:extLst>
              <a:ext uri="{FF2B5EF4-FFF2-40B4-BE49-F238E27FC236}">
                <a16:creationId xmlns:a16="http://schemas.microsoft.com/office/drawing/2014/main" id="{21AE082B-1A96-9C49-AC9A-DDFCF7D5475C}"/>
              </a:ext>
            </a:extLst>
          </p:cNvPr>
          <p:cNvSpPr txBox="1"/>
          <p:nvPr/>
        </p:nvSpPr>
        <p:spPr>
          <a:xfrm>
            <a:off x="789101" y="5827127"/>
            <a:ext cx="6496323" cy="456472"/>
          </a:xfrm>
          <a:prstGeom prst="rect">
            <a:avLst/>
          </a:prstGeom>
          <a:noFill/>
        </p:spPr>
        <p:txBody>
          <a:bodyPr wrap="square">
            <a:spAutoFit/>
          </a:bodyPr>
          <a:lstStyle/>
          <a:p>
            <a:pPr>
              <a:lnSpc>
                <a:spcPct val="150000"/>
              </a:lnSpc>
            </a:pPr>
            <a:r>
              <a:rPr lang="en-US" sz="1800">
                <a:solidFill>
                  <a:schemeClr val="accent6"/>
                </a:solidFill>
              </a:rPr>
              <a:t>Value Proposition / Model feasibility </a:t>
            </a:r>
          </a:p>
        </p:txBody>
      </p:sp>
    </p:spTree>
    <p:extLst>
      <p:ext uri="{BB962C8B-B14F-4D97-AF65-F5344CB8AC3E}">
        <p14:creationId xmlns:p14="http://schemas.microsoft.com/office/powerpoint/2010/main" val="2140316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descr="The Steepest Streets in San Francisco - Priceonomics">
            <a:extLst>
              <a:ext uri="{FF2B5EF4-FFF2-40B4-BE49-F238E27FC236}">
                <a16:creationId xmlns:a16="http://schemas.microsoft.com/office/drawing/2014/main" id="{856D18EA-7FCB-7EFF-C67E-B10414ED76A3}"/>
              </a:ext>
            </a:extLst>
          </p:cNvPr>
          <p:cNvPicPr>
            <a:picLocks noChangeAspect="1"/>
          </p:cNvPicPr>
          <p:nvPr/>
        </p:nvPicPr>
        <p:blipFill rotWithShape="1">
          <a:blip r:embed="rId2">
            <a:alphaModFix amt="40000"/>
          </a:blip>
          <a:srcRect l="8284" r="7135"/>
          <a:stretch/>
        </p:blipFill>
        <p:spPr>
          <a:xfrm>
            <a:off x="20" y="10"/>
            <a:ext cx="6089884" cy="6857990"/>
          </a:xfrm>
          <a:prstGeom prst="rect">
            <a:avLst/>
          </a:prstGeom>
        </p:spPr>
      </p:pic>
      <p:pic>
        <p:nvPicPr>
          <p:cNvPr id="4" name="內容版面配置區 3" descr="一張含有 地圖 的圖片&#10;&#10;自動產生的描述">
            <a:extLst>
              <a:ext uri="{FF2B5EF4-FFF2-40B4-BE49-F238E27FC236}">
                <a16:creationId xmlns:a16="http://schemas.microsoft.com/office/drawing/2014/main" id="{CBD4731B-97A0-A998-1126-D84EE8203E4A}"/>
              </a:ext>
            </a:extLst>
          </p:cNvPr>
          <p:cNvPicPr>
            <a:picLocks noChangeAspect="1"/>
          </p:cNvPicPr>
          <p:nvPr/>
        </p:nvPicPr>
        <p:blipFill rotWithShape="1">
          <a:blip r:embed="rId3">
            <a:alphaModFix amt="40000"/>
          </a:blip>
          <a:srcRect l="27966" r="20262" b="-1"/>
          <a:stretch/>
        </p:blipFill>
        <p:spPr>
          <a:xfrm>
            <a:off x="6089904" y="0"/>
            <a:ext cx="6102096" cy="6865629"/>
          </a:xfrm>
          <a:prstGeom prst="rect">
            <a:avLst/>
          </a:prstGeom>
        </p:spPr>
      </p:pic>
      <p:sp>
        <p:nvSpPr>
          <p:cNvPr id="10" name="Content Placeholder 9">
            <a:extLst>
              <a:ext uri="{FF2B5EF4-FFF2-40B4-BE49-F238E27FC236}">
                <a16:creationId xmlns:a16="http://schemas.microsoft.com/office/drawing/2014/main" id="{63613C08-5C41-07DA-A660-9015447E9B4F}"/>
              </a:ext>
            </a:extLst>
          </p:cNvPr>
          <p:cNvSpPr>
            <a:spLocks noGrp="1"/>
          </p:cNvSpPr>
          <p:nvPr>
            <p:ph idx="1"/>
          </p:nvPr>
        </p:nvSpPr>
        <p:spPr>
          <a:xfrm>
            <a:off x="7033173" y="2249857"/>
            <a:ext cx="4766794" cy="1132285"/>
          </a:xfrm>
        </p:spPr>
        <p:txBody>
          <a:bodyPr vert="horz" lIns="91440" tIns="45720" rIns="91440" bIns="45720" rtlCol="0" anchor="t">
            <a:noAutofit/>
          </a:bodyPr>
          <a:lstStyle/>
          <a:p>
            <a:pPr marL="0" indent="0">
              <a:buNone/>
            </a:pPr>
            <a:r>
              <a:rPr lang="en-US" sz="2800">
                <a:solidFill>
                  <a:srgbClr val="FFFFFF"/>
                </a:solidFill>
                <a:latin typeface="Gill Sans MT"/>
                <a:cs typeface="Arial"/>
              </a:rPr>
              <a:t>Map the Journey: </a:t>
            </a:r>
            <a:endParaRPr lang="en-US" altLang="zh-TW" sz="2800">
              <a:solidFill>
                <a:srgbClr val="FFFFFF"/>
              </a:solidFill>
              <a:latin typeface="Gill Sans MT"/>
              <a:ea typeface="微軟正黑體"/>
              <a:cs typeface="Arial"/>
            </a:endParaRPr>
          </a:p>
          <a:p>
            <a:pPr marL="0" indent="0">
              <a:buNone/>
            </a:pPr>
            <a:r>
              <a:rPr lang="en-US" sz="2800">
                <a:solidFill>
                  <a:srgbClr val="FFFFFF"/>
                </a:solidFill>
                <a:latin typeface="Gill Sans MT"/>
                <a:cs typeface="Arial"/>
              </a:rPr>
              <a:t>D</a:t>
            </a:r>
            <a:r>
              <a:rPr lang="en-US" altLang="zh-TW" sz="2800">
                <a:solidFill>
                  <a:srgbClr val="FFFFFF"/>
                </a:solidFill>
                <a:latin typeface="Gill Sans MT"/>
                <a:cs typeface="Arial"/>
              </a:rPr>
              <a:t>ifferentiating</a:t>
            </a:r>
            <a:r>
              <a:rPr lang="en-US" sz="2800">
                <a:solidFill>
                  <a:srgbClr val="FFFFFF"/>
                </a:solidFill>
                <a:latin typeface="Gill Sans MT"/>
                <a:cs typeface="Arial"/>
              </a:rPr>
              <a:t> </a:t>
            </a:r>
            <a:r>
              <a:rPr lang="en-US" sz="2800" err="1">
                <a:solidFill>
                  <a:srgbClr val="FFFFFF"/>
                </a:solidFill>
                <a:latin typeface="Gill Sans MT"/>
                <a:cs typeface="Arial"/>
              </a:rPr>
              <a:t>eBike</a:t>
            </a:r>
            <a:r>
              <a:rPr lang="en-US" sz="2800">
                <a:solidFill>
                  <a:srgbClr val="FFFFFF"/>
                </a:solidFill>
                <a:latin typeface="Gill Sans MT"/>
                <a:cs typeface="Arial"/>
              </a:rPr>
              <a:t> &amp; </a:t>
            </a:r>
            <a:endParaRPr lang="en-US">
              <a:solidFill>
                <a:srgbClr val="FFFFFF"/>
              </a:solidFill>
              <a:latin typeface="Gill Sans MT"/>
              <a:cs typeface="Arial"/>
            </a:endParaRPr>
          </a:p>
          <a:p>
            <a:pPr marL="0" indent="0">
              <a:buNone/>
            </a:pPr>
            <a:r>
              <a:rPr lang="en-US" sz="2800">
                <a:solidFill>
                  <a:srgbClr val="FFFFFF"/>
                </a:solidFill>
                <a:latin typeface="Gill Sans MT"/>
                <a:cs typeface="Arial"/>
              </a:rPr>
              <a:t>Classic Bike </a:t>
            </a:r>
            <a:endParaRPr lang="en-US">
              <a:solidFill>
                <a:srgbClr val="FFFFFF"/>
              </a:solidFill>
              <a:latin typeface="Gill Sans MT"/>
              <a:cs typeface="Arial"/>
            </a:endParaRPr>
          </a:p>
          <a:p>
            <a:pPr marL="0" indent="0">
              <a:buNone/>
            </a:pPr>
            <a:r>
              <a:rPr lang="en-US" sz="2800">
                <a:solidFill>
                  <a:srgbClr val="FFFFFF"/>
                </a:solidFill>
                <a:latin typeface="Gill Sans MT"/>
                <a:cs typeface="Arial"/>
              </a:rPr>
              <a:t>Trip Origins and Destinations</a:t>
            </a:r>
            <a:endParaRPr lang="en-US"/>
          </a:p>
        </p:txBody>
      </p:sp>
      <p:sp>
        <p:nvSpPr>
          <p:cNvPr id="7" name="文字方塊 6">
            <a:extLst>
              <a:ext uri="{FF2B5EF4-FFF2-40B4-BE49-F238E27FC236}">
                <a16:creationId xmlns:a16="http://schemas.microsoft.com/office/drawing/2014/main" id="{B92A25BA-7170-8706-C008-2C648EB7BA67}"/>
              </a:ext>
            </a:extLst>
          </p:cNvPr>
          <p:cNvSpPr txBox="1"/>
          <p:nvPr/>
        </p:nvSpPr>
        <p:spPr>
          <a:xfrm>
            <a:off x="1451614" y="2635650"/>
            <a:ext cx="414547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800">
                <a:solidFill>
                  <a:srgbClr val="FFFFFF"/>
                </a:solidFill>
                <a:ea typeface="+mn-lt"/>
                <a:cs typeface="+mn-lt"/>
              </a:rPr>
              <a:t>e-Bike vs. Classic Bike:</a:t>
            </a:r>
            <a:endParaRPr lang="zh-TW" altLang="en-US">
              <a:solidFill>
                <a:srgbClr val="FFFFFF"/>
              </a:solidFill>
              <a:ea typeface="微軟正黑體"/>
              <a:cs typeface="+mn-lt"/>
            </a:endParaRPr>
          </a:p>
          <a:p>
            <a:endParaRPr lang="en-US" altLang="zh-TW" sz="2800">
              <a:solidFill>
                <a:srgbClr val="FFFFFF"/>
              </a:solidFill>
              <a:ea typeface="+mn-lt"/>
              <a:cs typeface="+mn-lt"/>
            </a:endParaRPr>
          </a:p>
          <a:p>
            <a:r>
              <a:rPr lang="en-US" altLang="zh-TW" sz="2800">
                <a:solidFill>
                  <a:srgbClr val="FFFFFF"/>
                </a:solidFill>
                <a:ea typeface="+mn-lt"/>
                <a:cs typeface="+mn-lt"/>
              </a:rPr>
              <a:t>Decision Drivers</a:t>
            </a:r>
            <a:endParaRPr lang="zh-TW">
              <a:solidFill>
                <a:srgbClr val="FFFFFF"/>
              </a:solidFill>
              <a:ea typeface="微軟正黑體"/>
            </a:endParaRPr>
          </a:p>
        </p:txBody>
      </p:sp>
    </p:spTree>
    <p:extLst>
      <p:ext uri="{BB962C8B-B14F-4D97-AF65-F5344CB8AC3E}">
        <p14:creationId xmlns:p14="http://schemas.microsoft.com/office/powerpoint/2010/main" val="3614293118"/>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0551D0-C762-DBAA-DC34-12C43C362859}"/>
              </a:ext>
            </a:extLst>
          </p:cNvPr>
          <p:cNvSpPr>
            <a:spLocks noGrp="1"/>
          </p:cNvSpPr>
          <p:nvPr>
            <p:ph type="title"/>
          </p:nvPr>
        </p:nvSpPr>
        <p:spPr>
          <a:xfrm>
            <a:off x="950967" y="719333"/>
            <a:ext cx="10290000" cy="637600"/>
          </a:xfrm>
        </p:spPr>
        <p:txBody>
          <a:bodyPr spcFirstLastPara="1" wrap="square" lIns="91425" tIns="91425" rIns="91425" bIns="91425" anchor="t" anchorCtr="0">
            <a:normAutofit/>
          </a:bodyPr>
          <a:lstStyle/>
          <a:p>
            <a:pPr>
              <a:lnSpc>
                <a:spcPct val="90000"/>
              </a:lnSpc>
            </a:pPr>
            <a:r>
              <a:rPr lang="en-US" altLang="zh-TW" sz="3200" b="1"/>
              <a:t>Value</a:t>
            </a:r>
            <a:r>
              <a:rPr lang="zh-TW" altLang="en-US" sz="3200" b="1"/>
              <a:t> </a:t>
            </a:r>
            <a:r>
              <a:rPr lang="en-US" altLang="zh-TW" sz="3200" b="1"/>
              <a:t>Preposition</a:t>
            </a:r>
            <a:endParaRPr lang="en-US" sz="3200" b="1" i="0" u="none" strike="noStrike" cap="none">
              <a:latin typeface="Bree Serif"/>
              <a:ea typeface="Bree Serif"/>
              <a:cs typeface="Bree Serif"/>
              <a:sym typeface="Bree Serif"/>
            </a:endParaRPr>
          </a:p>
        </p:txBody>
      </p:sp>
      <p:graphicFrame>
        <p:nvGraphicFramePr>
          <p:cNvPr id="10" name="TextBox 7">
            <a:extLst>
              <a:ext uri="{FF2B5EF4-FFF2-40B4-BE49-F238E27FC236}">
                <a16:creationId xmlns:a16="http://schemas.microsoft.com/office/drawing/2014/main" id="{F2526216-8C7C-0B55-0C60-4CF44A810549}"/>
              </a:ext>
            </a:extLst>
          </p:cNvPr>
          <p:cNvGraphicFramePr/>
          <p:nvPr>
            <p:extLst>
              <p:ext uri="{D42A27DB-BD31-4B8C-83A1-F6EECF244321}">
                <p14:modId xmlns:p14="http://schemas.microsoft.com/office/powerpoint/2010/main" val="1274262794"/>
              </p:ext>
            </p:extLst>
          </p:nvPr>
        </p:nvGraphicFramePr>
        <p:xfrm>
          <a:off x="4518211" y="1536633"/>
          <a:ext cx="6722755" cy="45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2" descr="Team management - Free people icons">
            <a:extLst>
              <a:ext uri="{FF2B5EF4-FFF2-40B4-BE49-F238E27FC236}">
                <a16:creationId xmlns:a16="http://schemas.microsoft.com/office/drawing/2014/main" id="{E29A6417-B6F4-FF18-167C-8AF8EB459F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967" y="1356933"/>
            <a:ext cx="1440394" cy="14403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6DC4794-3344-46E1-E0BD-7FB9170B9F76}"/>
              </a:ext>
            </a:extLst>
          </p:cNvPr>
          <p:cNvSpPr txBox="1"/>
          <p:nvPr/>
        </p:nvSpPr>
        <p:spPr>
          <a:xfrm>
            <a:off x="202509" y="2901920"/>
            <a:ext cx="2937310" cy="286232"/>
          </a:xfrm>
          <a:prstGeom prst="rect">
            <a:avLst/>
          </a:prstGeom>
          <a:noFill/>
        </p:spPr>
        <p:txBody>
          <a:bodyPr wrap="square">
            <a:spAutoFit/>
          </a:bodyPr>
          <a:lstStyle/>
          <a:p>
            <a:pPr marL="57150" algn="ctr" defTabSz="914400">
              <a:lnSpc>
                <a:spcPct val="90000"/>
              </a:lnSpc>
              <a:spcBef>
                <a:spcPts val="1000"/>
              </a:spcBef>
              <a:buClr>
                <a:schemeClr val="accent2"/>
              </a:buClr>
            </a:pPr>
            <a:r>
              <a:rPr lang="en-US" altLang="zh-TW">
                <a:solidFill>
                  <a:schemeClr val="tx1"/>
                </a:solidFill>
                <a:ea typeface="微軟正黑體"/>
              </a:rPr>
              <a:t>Marketing</a:t>
            </a:r>
            <a:r>
              <a:rPr lang="zh-TW" altLang="en-US">
                <a:solidFill>
                  <a:schemeClr val="tx1"/>
                </a:solidFill>
                <a:ea typeface="微軟正黑體"/>
              </a:rPr>
              <a:t> </a:t>
            </a:r>
            <a:r>
              <a:rPr lang="en-US" altLang="zh-TW">
                <a:solidFill>
                  <a:schemeClr val="tx1"/>
                </a:solidFill>
                <a:ea typeface="微軟正黑體"/>
              </a:rPr>
              <a:t>and</a:t>
            </a:r>
            <a:r>
              <a:rPr lang="zh-TW" altLang="en-US">
                <a:solidFill>
                  <a:schemeClr val="tx1"/>
                </a:solidFill>
                <a:ea typeface="微軟正黑體"/>
              </a:rPr>
              <a:t> </a:t>
            </a:r>
            <a:r>
              <a:rPr lang="en-US" altLang="zh-TW">
                <a:solidFill>
                  <a:schemeClr val="tx1"/>
                </a:solidFill>
                <a:ea typeface="微軟正黑體"/>
              </a:rPr>
              <a:t>Strategy</a:t>
            </a:r>
          </a:p>
        </p:txBody>
      </p:sp>
      <p:sp>
        <p:nvSpPr>
          <p:cNvPr id="13" name="文字方塊 3">
            <a:extLst>
              <a:ext uri="{FF2B5EF4-FFF2-40B4-BE49-F238E27FC236}">
                <a16:creationId xmlns:a16="http://schemas.microsoft.com/office/drawing/2014/main" id="{5A5C830C-5CA9-A46D-EF79-05221336027E}"/>
              </a:ext>
            </a:extLst>
          </p:cNvPr>
          <p:cNvSpPr txBox="1"/>
          <p:nvPr/>
        </p:nvSpPr>
        <p:spPr>
          <a:xfrm>
            <a:off x="2391361" y="5182267"/>
            <a:ext cx="1959920" cy="6376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lvl="1" algn="ctr" defTabSz="914400">
              <a:lnSpc>
                <a:spcPct val="90000"/>
              </a:lnSpc>
              <a:spcBef>
                <a:spcPts val="1000"/>
              </a:spcBef>
              <a:buClr>
                <a:schemeClr val="accent2"/>
              </a:buClr>
            </a:pPr>
            <a:endParaRPr lang="en-US" altLang="zh-TW" sz="1400">
              <a:solidFill>
                <a:schemeClr val="tx1"/>
              </a:solidFill>
            </a:endParaRPr>
          </a:p>
          <a:p>
            <a:pPr marL="57150" algn="ctr" defTabSz="914400">
              <a:lnSpc>
                <a:spcPct val="90000"/>
              </a:lnSpc>
              <a:spcBef>
                <a:spcPts val="1000"/>
              </a:spcBef>
              <a:buClr>
                <a:schemeClr val="accent2"/>
              </a:buClr>
            </a:pPr>
            <a:r>
              <a:rPr lang="en-US" altLang="zh-TW" sz="1400">
                <a:solidFill>
                  <a:schemeClr val="tx1"/>
                </a:solidFill>
                <a:ea typeface="微軟正黑體"/>
              </a:rPr>
              <a:t>Operations</a:t>
            </a:r>
            <a:endParaRPr lang="en-US" altLang="zh-TW" sz="1400">
              <a:solidFill>
                <a:schemeClr val="tx1"/>
              </a:solidFill>
            </a:endParaRPr>
          </a:p>
        </p:txBody>
      </p:sp>
      <p:pic>
        <p:nvPicPr>
          <p:cNvPr id="14" name="Graphic 13">
            <a:extLst>
              <a:ext uri="{FF2B5EF4-FFF2-40B4-BE49-F238E27FC236}">
                <a16:creationId xmlns:a16="http://schemas.microsoft.com/office/drawing/2014/main" id="{73F6B0BE-D1F4-0416-F659-37C14B783B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0967" y="4782105"/>
            <a:ext cx="1440394" cy="1440394"/>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F51A0D93-0F42-5B8B-D71A-BFE4E6AFD052}"/>
              </a:ext>
            </a:extLst>
          </p:cNvPr>
          <p:cNvPicPr>
            <a:picLocks noChangeAspect="1"/>
          </p:cNvPicPr>
          <p:nvPr/>
        </p:nvPicPr>
        <p:blipFill>
          <a:blip r:embed="rId11"/>
          <a:stretch>
            <a:fillRect/>
          </a:stretch>
        </p:blipFill>
        <p:spPr>
          <a:xfrm>
            <a:off x="2782071" y="1721291"/>
            <a:ext cx="1010316" cy="1010316"/>
          </a:xfrm>
          <a:prstGeom prst="rect">
            <a:avLst/>
          </a:prstGeom>
        </p:spPr>
      </p:pic>
      <p:pic>
        <p:nvPicPr>
          <p:cNvPr id="16" name="Picture 15" descr="A green bag with a dollar sign&#10;&#10;Description automatically generated">
            <a:extLst>
              <a:ext uri="{FF2B5EF4-FFF2-40B4-BE49-F238E27FC236}">
                <a16:creationId xmlns:a16="http://schemas.microsoft.com/office/drawing/2014/main" id="{111B5720-59D0-78DB-AB2B-EA3DD085DFEB}"/>
              </a:ext>
            </a:extLst>
          </p:cNvPr>
          <p:cNvPicPr>
            <a:picLocks noChangeAspect="1"/>
          </p:cNvPicPr>
          <p:nvPr/>
        </p:nvPicPr>
        <p:blipFill>
          <a:blip r:embed="rId12"/>
          <a:stretch>
            <a:fillRect/>
          </a:stretch>
        </p:blipFill>
        <p:spPr>
          <a:xfrm>
            <a:off x="946827" y="3253872"/>
            <a:ext cx="1360442" cy="1360442"/>
          </a:xfrm>
          <a:prstGeom prst="rect">
            <a:avLst/>
          </a:prstGeom>
        </p:spPr>
      </p:pic>
      <p:sp>
        <p:nvSpPr>
          <p:cNvPr id="17" name="TextBox 16">
            <a:extLst>
              <a:ext uri="{FF2B5EF4-FFF2-40B4-BE49-F238E27FC236}">
                <a16:creationId xmlns:a16="http://schemas.microsoft.com/office/drawing/2014/main" id="{7AE913F6-0D19-BE73-D6A1-3322C11C97EB}"/>
              </a:ext>
            </a:extLst>
          </p:cNvPr>
          <p:cNvSpPr txBox="1"/>
          <p:nvPr/>
        </p:nvSpPr>
        <p:spPr>
          <a:xfrm>
            <a:off x="2391361" y="2674809"/>
            <a:ext cx="2262035" cy="608372"/>
          </a:xfrm>
          <a:prstGeom prst="rect">
            <a:avLst/>
          </a:prstGeom>
          <a:noFill/>
        </p:spPr>
        <p:txBody>
          <a:bodyPr wrap="square">
            <a:spAutoFit/>
          </a:bodyPr>
          <a:lstStyle/>
          <a:p>
            <a:pPr marL="57150" algn="ctr" defTabSz="914400">
              <a:lnSpc>
                <a:spcPct val="90000"/>
              </a:lnSpc>
              <a:spcBef>
                <a:spcPts val="1000"/>
              </a:spcBef>
              <a:buClr>
                <a:schemeClr val="accent2"/>
              </a:buClr>
            </a:pPr>
            <a:r>
              <a:rPr lang="en-US" altLang="zh-TW" sz="1400">
                <a:solidFill>
                  <a:schemeClr val="tx1"/>
                </a:solidFill>
                <a:ea typeface="微軟正黑體"/>
              </a:rPr>
              <a:t>Technology and </a:t>
            </a:r>
          </a:p>
          <a:p>
            <a:pPr marL="57150" algn="ctr" defTabSz="914400">
              <a:lnSpc>
                <a:spcPct val="90000"/>
              </a:lnSpc>
              <a:spcBef>
                <a:spcPts val="1000"/>
              </a:spcBef>
              <a:buClr>
                <a:schemeClr val="accent2"/>
              </a:buClr>
            </a:pPr>
            <a:r>
              <a:rPr lang="en-US" altLang="zh-TW" sz="1400">
                <a:solidFill>
                  <a:schemeClr val="tx1"/>
                </a:solidFill>
                <a:ea typeface="微軟正黑體"/>
              </a:rPr>
              <a:t>Data Analysis</a:t>
            </a:r>
          </a:p>
        </p:txBody>
      </p:sp>
      <p:sp>
        <p:nvSpPr>
          <p:cNvPr id="18" name="文字方塊 3">
            <a:extLst>
              <a:ext uri="{FF2B5EF4-FFF2-40B4-BE49-F238E27FC236}">
                <a16:creationId xmlns:a16="http://schemas.microsoft.com/office/drawing/2014/main" id="{0C676D32-72B6-65F9-0A25-18618EF2CFBB}"/>
              </a:ext>
            </a:extLst>
          </p:cNvPr>
          <p:cNvSpPr txBox="1"/>
          <p:nvPr/>
        </p:nvSpPr>
        <p:spPr>
          <a:xfrm>
            <a:off x="2307269" y="3761357"/>
            <a:ext cx="1959920" cy="6376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lvl="1" algn="ctr" defTabSz="914400">
              <a:lnSpc>
                <a:spcPct val="90000"/>
              </a:lnSpc>
              <a:spcBef>
                <a:spcPts val="1000"/>
              </a:spcBef>
              <a:buClr>
                <a:schemeClr val="accent2"/>
              </a:buClr>
            </a:pPr>
            <a:endParaRPr lang="en-US" altLang="zh-TW" sz="1400">
              <a:solidFill>
                <a:schemeClr val="tx1"/>
              </a:solidFill>
            </a:endParaRPr>
          </a:p>
          <a:p>
            <a:pPr marL="57150" algn="ctr" defTabSz="914400">
              <a:lnSpc>
                <a:spcPct val="90000"/>
              </a:lnSpc>
              <a:spcBef>
                <a:spcPts val="1000"/>
              </a:spcBef>
              <a:buClr>
                <a:schemeClr val="accent2"/>
              </a:buClr>
            </a:pPr>
            <a:r>
              <a:rPr lang="en-US" altLang="zh-TW" sz="1400">
                <a:solidFill>
                  <a:schemeClr val="tx1"/>
                </a:solidFill>
                <a:ea typeface="微軟正黑體"/>
              </a:rPr>
              <a:t>Pricing</a:t>
            </a:r>
            <a:endParaRPr lang="en-US" altLang="zh-TW" sz="1400">
              <a:solidFill>
                <a:schemeClr val="tx1"/>
              </a:solidFill>
            </a:endParaRPr>
          </a:p>
          <a:p>
            <a:pPr indent="-228600" algn="ctr" defTabSz="914400">
              <a:lnSpc>
                <a:spcPct val="90000"/>
              </a:lnSpc>
              <a:spcBef>
                <a:spcPts val="1000"/>
              </a:spcBef>
              <a:buClr>
                <a:schemeClr val="accent2"/>
              </a:buClr>
              <a:buFont typeface="Arial" panose="020B0604020202020204" pitchFamily="34" charset="0"/>
              <a:buChar char="•"/>
            </a:pPr>
            <a:endParaRPr lang="en-US" altLang="zh-TW" sz="1400">
              <a:solidFill>
                <a:schemeClr val="tx1"/>
              </a:solidFill>
              <a:ea typeface="微軟正黑體" panose="020B0604030504040204" pitchFamily="34" charset="-120"/>
            </a:endParaRPr>
          </a:p>
        </p:txBody>
      </p:sp>
    </p:spTree>
    <p:extLst>
      <p:ext uri="{BB962C8B-B14F-4D97-AF65-F5344CB8AC3E}">
        <p14:creationId xmlns:p14="http://schemas.microsoft.com/office/powerpoint/2010/main" val="1693629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8 Powerful Dynamic Pricing Examples Across Industries">
            <a:extLst>
              <a:ext uri="{FF2B5EF4-FFF2-40B4-BE49-F238E27FC236}">
                <a16:creationId xmlns:a16="http://schemas.microsoft.com/office/drawing/2014/main" id="{B99B9C7A-BCEB-359B-A382-54FFD1CBBE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87198" y="0"/>
            <a:ext cx="12766395" cy="6853795"/>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922FFF50-5A2E-515E-8C09-CB122ED84B56}"/>
              </a:ext>
            </a:extLst>
          </p:cNvPr>
          <p:cNvSpPr>
            <a:spLocks noGrp="1"/>
          </p:cNvSpPr>
          <p:nvPr>
            <p:ph type="title" idx="4294967295"/>
          </p:nvPr>
        </p:nvSpPr>
        <p:spPr>
          <a:xfrm>
            <a:off x="215153" y="306763"/>
            <a:ext cx="10290175" cy="638175"/>
          </a:xfrm>
        </p:spPr>
        <p:txBody>
          <a:bodyPr/>
          <a:lstStyle/>
          <a:p>
            <a:r>
              <a:rPr lang="en-US" altLang="zh-TW"/>
              <a:t>Model</a:t>
            </a:r>
            <a:r>
              <a:rPr lang="zh-TW" altLang="en-US"/>
              <a:t> Feasibility</a:t>
            </a:r>
          </a:p>
        </p:txBody>
      </p:sp>
    </p:spTree>
    <p:extLst>
      <p:ext uri="{BB962C8B-B14F-4D97-AF65-F5344CB8AC3E}">
        <p14:creationId xmlns:p14="http://schemas.microsoft.com/office/powerpoint/2010/main" val="16918255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B2D86F-C397-AA0D-6685-6D39EA2B593C}"/>
              </a:ext>
            </a:extLst>
          </p:cNvPr>
          <p:cNvSpPr>
            <a:spLocks noGrp="1"/>
          </p:cNvSpPr>
          <p:nvPr>
            <p:ph type="title"/>
          </p:nvPr>
        </p:nvSpPr>
        <p:spPr>
          <a:xfrm>
            <a:off x="2708049" y="846425"/>
            <a:ext cx="10290000" cy="637600"/>
          </a:xfrm>
        </p:spPr>
        <p:txBody>
          <a:bodyPr/>
          <a:lstStyle/>
          <a:p>
            <a:r>
              <a:rPr lang="zh-TW" altLang="en-US">
                <a:ea typeface="微軟正黑體"/>
              </a:rPr>
              <a:t>Cluster 11/16/17</a:t>
            </a:r>
            <a:endParaRPr lang="zh-TW" altLang="en-US"/>
          </a:p>
        </p:txBody>
      </p:sp>
      <p:pic>
        <p:nvPicPr>
          <p:cNvPr id="4" name="內容版面配置區 3" descr="一張含有 地圖, 文字 的圖片&#10;&#10;自動產生的描述">
            <a:extLst>
              <a:ext uri="{FF2B5EF4-FFF2-40B4-BE49-F238E27FC236}">
                <a16:creationId xmlns:a16="http://schemas.microsoft.com/office/drawing/2014/main" id="{F3151600-7167-50A1-F09F-BD3920AA4DAB}"/>
              </a:ext>
            </a:extLst>
          </p:cNvPr>
          <p:cNvPicPr>
            <a:picLocks noGrp="1" noChangeAspect="1"/>
          </p:cNvPicPr>
          <p:nvPr>
            <p:ph idx="1"/>
          </p:nvPr>
        </p:nvPicPr>
        <p:blipFill>
          <a:blip r:embed="rId2"/>
          <a:stretch>
            <a:fillRect/>
          </a:stretch>
        </p:blipFill>
        <p:spPr>
          <a:xfrm>
            <a:off x="331132" y="2338464"/>
            <a:ext cx="3572281" cy="4114800"/>
          </a:xfrm>
        </p:spPr>
      </p:pic>
      <p:sp>
        <p:nvSpPr>
          <p:cNvPr id="5" name="橢圓 4">
            <a:extLst>
              <a:ext uri="{FF2B5EF4-FFF2-40B4-BE49-F238E27FC236}">
                <a16:creationId xmlns:a16="http://schemas.microsoft.com/office/drawing/2014/main" id="{5EEA21F4-D19D-5CCB-7A10-B4C7DDA2ACE1}"/>
              </a:ext>
            </a:extLst>
          </p:cNvPr>
          <p:cNvSpPr/>
          <p:nvPr/>
        </p:nvSpPr>
        <p:spPr>
          <a:xfrm>
            <a:off x="957942" y="3777342"/>
            <a:ext cx="1393371" cy="2133600"/>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7B12CFB5-F70D-AA6C-667D-36E8A293D566}"/>
              </a:ext>
            </a:extLst>
          </p:cNvPr>
          <p:cNvSpPr txBox="1"/>
          <p:nvPr/>
        </p:nvSpPr>
        <p:spPr>
          <a:xfrm>
            <a:off x="604157" y="2503713"/>
            <a:ext cx="32983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a:ea typeface="微軟正黑體"/>
              </a:rPr>
              <a:t>Cluster 11</a:t>
            </a:r>
          </a:p>
          <a:p>
            <a:r>
              <a:rPr lang="zh-TW" altLang="en-US">
                <a:ea typeface="微軟正黑體"/>
              </a:rPr>
              <a:t>Classification: ebike</a:t>
            </a:r>
          </a:p>
          <a:p>
            <a:r>
              <a:rPr lang="zh-TW" altLang="en-US">
                <a:ea typeface="微軟正黑體"/>
              </a:rPr>
              <a:t>E-bike predicted demand: 668 </a:t>
            </a:r>
          </a:p>
        </p:txBody>
      </p:sp>
      <p:pic>
        <p:nvPicPr>
          <p:cNvPr id="7" name="圖片 6" descr="186,393 August 1 Images, Stock Photos, 3D objects, &amp; Vectors | Shutterstock">
            <a:extLst>
              <a:ext uri="{FF2B5EF4-FFF2-40B4-BE49-F238E27FC236}">
                <a16:creationId xmlns:a16="http://schemas.microsoft.com/office/drawing/2014/main" id="{45178567-D7F9-2095-6419-297B0CBE292E}"/>
              </a:ext>
            </a:extLst>
          </p:cNvPr>
          <p:cNvPicPr>
            <a:picLocks noChangeAspect="1"/>
          </p:cNvPicPr>
          <p:nvPr/>
        </p:nvPicPr>
        <p:blipFill rotWithShape="1">
          <a:blip r:embed="rId3"/>
          <a:srcRect l="14505" t="11861" r="15165" b="17112"/>
          <a:stretch/>
        </p:blipFill>
        <p:spPr>
          <a:xfrm>
            <a:off x="372836" y="261258"/>
            <a:ext cx="1741718" cy="1894280"/>
          </a:xfrm>
          <a:prstGeom prst="rect">
            <a:avLst/>
          </a:prstGeom>
        </p:spPr>
      </p:pic>
      <p:pic>
        <p:nvPicPr>
          <p:cNvPr id="8" name="圖片 7" descr="一張含有 地圖, 文字, 地圖集 的圖片&#10;&#10;自動產生的描述">
            <a:extLst>
              <a:ext uri="{FF2B5EF4-FFF2-40B4-BE49-F238E27FC236}">
                <a16:creationId xmlns:a16="http://schemas.microsoft.com/office/drawing/2014/main" id="{9C4CD13E-3275-E0B0-C10A-F1D0DAB2C627}"/>
              </a:ext>
            </a:extLst>
          </p:cNvPr>
          <p:cNvPicPr>
            <a:picLocks noChangeAspect="1"/>
          </p:cNvPicPr>
          <p:nvPr/>
        </p:nvPicPr>
        <p:blipFill rotWithShape="1">
          <a:blip r:embed="rId4"/>
          <a:srcRect l="9859" r="28169"/>
          <a:stretch/>
        </p:blipFill>
        <p:spPr>
          <a:xfrm>
            <a:off x="4180114" y="2394857"/>
            <a:ext cx="3352804" cy="4114800"/>
          </a:xfrm>
          <a:prstGeom prst="rect">
            <a:avLst/>
          </a:prstGeom>
        </p:spPr>
      </p:pic>
      <p:sp>
        <p:nvSpPr>
          <p:cNvPr id="9" name="橢圓 8">
            <a:extLst>
              <a:ext uri="{FF2B5EF4-FFF2-40B4-BE49-F238E27FC236}">
                <a16:creationId xmlns:a16="http://schemas.microsoft.com/office/drawing/2014/main" id="{1472FCA1-8A8E-46AC-6379-76C61AF55A5E}"/>
              </a:ext>
            </a:extLst>
          </p:cNvPr>
          <p:cNvSpPr/>
          <p:nvPr/>
        </p:nvSpPr>
        <p:spPr>
          <a:xfrm>
            <a:off x="3995057" y="2340428"/>
            <a:ext cx="2569028" cy="2830285"/>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47C11170-FCF2-EC16-B121-DF164ABCE4A1}"/>
              </a:ext>
            </a:extLst>
          </p:cNvPr>
          <p:cNvSpPr txBox="1"/>
          <p:nvPr/>
        </p:nvSpPr>
        <p:spPr>
          <a:xfrm>
            <a:off x="4234542" y="5312227"/>
            <a:ext cx="32983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a:ea typeface="微軟正黑體"/>
              </a:rPr>
              <a:t>Cluster 16</a:t>
            </a:r>
          </a:p>
          <a:p>
            <a:r>
              <a:rPr lang="zh-TW" altLang="en-US">
                <a:ea typeface="微軟正黑體"/>
              </a:rPr>
              <a:t>Classification: ebike</a:t>
            </a:r>
          </a:p>
          <a:p>
            <a:r>
              <a:rPr lang="zh-TW" altLang="en-US">
                <a:ea typeface="微軟正黑體"/>
              </a:rPr>
              <a:t>E-bike predicted demand: 777 </a:t>
            </a:r>
          </a:p>
        </p:txBody>
      </p:sp>
      <p:pic>
        <p:nvPicPr>
          <p:cNvPr id="11" name="圖片 10" descr="一張含有 地圖, 文字, 地圖集 的圖片&#10;&#10;自動產生的描述">
            <a:extLst>
              <a:ext uri="{FF2B5EF4-FFF2-40B4-BE49-F238E27FC236}">
                <a16:creationId xmlns:a16="http://schemas.microsoft.com/office/drawing/2014/main" id="{2D964CEB-3FA8-2756-8E48-0D42BA9AD2FE}"/>
              </a:ext>
            </a:extLst>
          </p:cNvPr>
          <p:cNvPicPr>
            <a:picLocks noChangeAspect="1"/>
          </p:cNvPicPr>
          <p:nvPr/>
        </p:nvPicPr>
        <p:blipFill rotWithShape="1">
          <a:blip r:embed="rId5"/>
          <a:srcRect l="7473" r="6391"/>
          <a:stretch/>
        </p:blipFill>
        <p:spPr>
          <a:xfrm>
            <a:off x="7581259" y="2394858"/>
            <a:ext cx="4764365" cy="4114800"/>
          </a:xfrm>
          <a:prstGeom prst="rect">
            <a:avLst/>
          </a:prstGeom>
        </p:spPr>
      </p:pic>
      <p:sp>
        <p:nvSpPr>
          <p:cNvPr id="12" name="橢圓 11">
            <a:extLst>
              <a:ext uri="{FF2B5EF4-FFF2-40B4-BE49-F238E27FC236}">
                <a16:creationId xmlns:a16="http://schemas.microsoft.com/office/drawing/2014/main" id="{34417E70-479F-9742-01F0-73ADD9083D0F}"/>
              </a:ext>
            </a:extLst>
          </p:cNvPr>
          <p:cNvSpPr/>
          <p:nvPr/>
        </p:nvSpPr>
        <p:spPr>
          <a:xfrm rot="2100000">
            <a:off x="8452658" y="2549632"/>
            <a:ext cx="2286000" cy="4071256"/>
          </a:xfrm>
          <a:prstGeom prst="ellipse">
            <a:avLst/>
          </a:prstGeom>
          <a:no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4D95B7A4-B891-1364-9AE3-49A8FFEDDDE2}"/>
              </a:ext>
            </a:extLst>
          </p:cNvPr>
          <p:cNvSpPr txBox="1"/>
          <p:nvPr/>
        </p:nvSpPr>
        <p:spPr>
          <a:xfrm>
            <a:off x="7581899" y="5584370"/>
            <a:ext cx="32983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a:ea typeface="微軟正黑體"/>
              </a:rPr>
              <a:t>Cluster 17</a:t>
            </a:r>
          </a:p>
          <a:p>
            <a:r>
              <a:rPr lang="zh-TW" altLang="en-US">
                <a:ea typeface="微軟正黑體"/>
              </a:rPr>
              <a:t>Classification: ebike</a:t>
            </a:r>
          </a:p>
          <a:p>
            <a:r>
              <a:rPr lang="zh-TW" altLang="en-US">
                <a:ea typeface="微軟正黑體"/>
              </a:rPr>
              <a:t>E-bike predicted demand: 1442 </a:t>
            </a:r>
          </a:p>
        </p:txBody>
      </p:sp>
    </p:spTree>
    <p:extLst>
      <p:ext uri="{BB962C8B-B14F-4D97-AF65-F5344CB8AC3E}">
        <p14:creationId xmlns:p14="http://schemas.microsoft.com/office/powerpoint/2010/main" val="529165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42"/>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Reference</a:t>
            </a:r>
            <a:endParaRPr/>
          </a:p>
        </p:txBody>
      </p:sp>
      <p:sp>
        <p:nvSpPr>
          <p:cNvPr id="1147" name="Google Shape;1147;p42"/>
          <p:cNvSpPr txBox="1">
            <a:spLocks noGrp="1"/>
          </p:cNvSpPr>
          <p:nvPr>
            <p:ph type="subTitle" idx="1"/>
          </p:nvPr>
        </p:nvSpPr>
        <p:spPr>
          <a:xfrm>
            <a:off x="102304" y="1566567"/>
            <a:ext cx="5865878" cy="4356000"/>
          </a:xfrm>
          <a:prstGeom prst="rect">
            <a:avLst/>
          </a:prstGeom>
        </p:spPr>
        <p:txBody>
          <a:bodyPr spcFirstLastPara="1" wrap="square" lIns="121900" tIns="121900" rIns="121900" bIns="121900" anchor="ctr" anchorCtr="0">
            <a:noAutofit/>
          </a:bodyPr>
          <a:lstStyle/>
          <a:p>
            <a:pPr marL="285750" indent="-285750">
              <a:buFont typeface="Arial"/>
              <a:buChar char="•"/>
            </a:pPr>
            <a:r>
              <a:rPr lang="en">
                <a:hlinkClick r:id="rId3"/>
              </a:rPr>
              <a:t>https://alkaline-ml.com/pmdarima/tips_and_tricks.html</a:t>
            </a:r>
            <a:endParaRPr lang="zh-CN" altLang="en-US"/>
          </a:p>
          <a:p>
            <a:pPr marL="285750" indent="-285750">
              <a:buFont typeface="Arial"/>
              <a:buChar char="•"/>
            </a:pPr>
            <a:r>
              <a:rPr lang="en">
                <a:hlinkClick r:id="rId4"/>
              </a:rPr>
              <a:t>https://alkaline-ml.com/pmdarima/modules/classes.html</a:t>
            </a:r>
          </a:p>
          <a:p>
            <a:pPr marL="285750" indent="-285750">
              <a:buFont typeface="Arial"/>
              <a:buChar char="•"/>
            </a:pPr>
            <a:r>
              <a:rPr lang="en-CA">
                <a:hlinkClick r:id="rId4"/>
              </a:rPr>
              <a:t>https://www.lyft.com/bikes/bay-wheels/system-data </a:t>
            </a:r>
          </a:p>
          <a:p>
            <a:pPr marL="285750" indent="-285750">
              <a:buFont typeface="Arial"/>
              <a:buChar char="•"/>
            </a:pPr>
            <a:r>
              <a:rPr lang="en-CA">
                <a:hlinkClick r:id="rId4"/>
              </a:rPr>
              <a:t>https://meteostat.net/en/place/us/san-francisco?s=72494&amp;t=2018-01-01/2023-10-10 </a:t>
            </a:r>
            <a:endParaRPr lang="en">
              <a:hlinkClick r:id="rId4"/>
            </a:endParaRPr>
          </a:p>
          <a:p>
            <a:pPr marL="285750" indent="-285750">
              <a:buFont typeface="Arial"/>
              <a:buChar char="•"/>
            </a:pPr>
            <a:endParaRPr lang="en"/>
          </a:p>
          <a:p>
            <a:pPr marL="285750" indent="-285750">
              <a:buFont typeface="Arial"/>
              <a:buChar char="•"/>
            </a:pPr>
            <a:endParaRPr lang="en"/>
          </a:p>
          <a:p>
            <a:pPr marL="285750" indent="-285750">
              <a:buFont typeface="Arial"/>
              <a:buChar char="•"/>
            </a:pPr>
            <a:endParaRPr lang="en"/>
          </a:p>
          <a:p>
            <a:pPr marL="0" indent="0"/>
            <a:endParaRPr lang="en"/>
          </a:p>
        </p:txBody>
      </p:sp>
    </p:spTree>
    <p:extLst>
      <p:ext uri="{BB962C8B-B14F-4D97-AF65-F5344CB8AC3E}">
        <p14:creationId xmlns:p14="http://schemas.microsoft.com/office/powerpoint/2010/main" val="3962062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oogle Shape;2006;p68">
            <a:extLst>
              <a:ext uri="{FF2B5EF4-FFF2-40B4-BE49-F238E27FC236}">
                <a16:creationId xmlns:a16="http://schemas.microsoft.com/office/drawing/2014/main" id="{A7A18C08-F2B5-4E6F-C83A-990E4E92B1F1}"/>
              </a:ext>
            </a:extLst>
          </p:cNvPr>
          <p:cNvGrpSpPr/>
          <p:nvPr/>
        </p:nvGrpSpPr>
        <p:grpSpPr>
          <a:xfrm>
            <a:off x="1461971" y="2205336"/>
            <a:ext cx="3853395" cy="3965315"/>
            <a:chOff x="1096478" y="1654002"/>
            <a:chExt cx="2890046" cy="2973986"/>
          </a:xfrm>
        </p:grpSpPr>
        <p:sp>
          <p:nvSpPr>
            <p:cNvPr id="50" name="Google Shape;2007;p68">
              <a:extLst>
                <a:ext uri="{FF2B5EF4-FFF2-40B4-BE49-F238E27FC236}">
                  <a16:creationId xmlns:a16="http://schemas.microsoft.com/office/drawing/2014/main" id="{59B65EB6-0B1F-D65A-6612-8D31E539889D}"/>
                </a:ext>
              </a:extLst>
            </p:cNvPr>
            <p:cNvSpPr/>
            <p:nvPr/>
          </p:nvSpPr>
          <p:spPr>
            <a:xfrm>
              <a:off x="1096478" y="4536456"/>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51" name="Google Shape;2008;p68">
              <a:extLst>
                <a:ext uri="{FF2B5EF4-FFF2-40B4-BE49-F238E27FC236}">
                  <a16:creationId xmlns:a16="http://schemas.microsoft.com/office/drawing/2014/main" id="{84EEE625-C5B1-9938-9BAB-0D8C8BF25590}"/>
                </a:ext>
              </a:extLst>
            </p:cNvPr>
            <p:cNvSpPr/>
            <p:nvPr/>
          </p:nvSpPr>
          <p:spPr>
            <a:xfrm>
              <a:off x="2763353" y="4536456"/>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nvGrpSpPr>
            <p:cNvPr id="52" name="Google Shape;2009;p68">
              <a:extLst>
                <a:ext uri="{FF2B5EF4-FFF2-40B4-BE49-F238E27FC236}">
                  <a16:creationId xmlns:a16="http://schemas.microsoft.com/office/drawing/2014/main" id="{9216AFA6-B372-BE1A-BCDC-E030DCF4C475}"/>
                </a:ext>
              </a:extLst>
            </p:cNvPr>
            <p:cNvGrpSpPr/>
            <p:nvPr/>
          </p:nvGrpSpPr>
          <p:grpSpPr>
            <a:xfrm>
              <a:off x="1137909" y="1654002"/>
              <a:ext cx="2767356" cy="2927751"/>
              <a:chOff x="1995150" y="5232900"/>
              <a:chExt cx="1276750" cy="1350750"/>
            </a:xfrm>
          </p:grpSpPr>
          <p:sp>
            <p:nvSpPr>
              <p:cNvPr id="53" name="Google Shape;2010;p68">
                <a:extLst>
                  <a:ext uri="{FF2B5EF4-FFF2-40B4-BE49-F238E27FC236}">
                    <a16:creationId xmlns:a16="http://schemas.microsoft.com/office/drawing/2014/main" id="{8214FB61-7D7C-BEFB-2CBF-3B33F00D70B3}"/>
                  </a:ext>
                </a:extLst>
              </p:cNvPr>
              <p:cNvSpPr/>
              <p:nvPr/>
            </p:nvSpPr>
            <p:spPr>
              <a:xfrm>
                <a:off x="2579725" y="6361800"/>
                <a:ext cx="232700" cy="155150"/>
              </a:xfrm>
              <a:custGeom>
                <a:avLst/>
                <a:gdLst/>
                <a:ahLst/>
                <a:cxnLst/>
                <a:rect l="l" t="t" r="r" b="b"/>
                <a:pathLst>
                  <a:path w="9308" h="6206" extrusionOk="0">
                    <a:moveTo>
                      <a:pt x="7072" y="1"/>
                    </a:moveTo>
                    <a:cubicBezTo>
                      <a:pt x="6705" y="1"/>
                      <a:pt x="6972" y="735"/>
                      <a:pt x="6505" y="1002"/>
                    </a:cubicBezTo>
                    <a:cubicBezTo>
                      <a:pt x="6338" y="1079"/>
                      <a:pt x="6097" y="1105"/>
                      <a:pt x="5850" y="1105"/>
                    </a:cubicBezTo>
                    <a:cubicBezTo>
                      <a:pt x="5356" y="1105"/>
                      <a:pt x="4837" y="1002"/>
                      <a:pt x="4837" y="1002"/>
                    </a:cubicBezTo>
                    <a:cubicBezTo>
                      <a:pt x="4837" y="1002"/>
                      <a:pt x="3970" y="3003"/>
                      <a:pt x="2302" y="3670"/>
                    </a:cubicBezTo>
                    <a:cubicBezTo>
                      <a:pt x="0" y="4571"/>
                      <a:pt x="301" y="6205"/>
                      <a:pt x="301" y="6205"/>
                    </a:cubicBezTo>
                    <a:cubicBezTo>
                      <a:pt x="301" y="6205"/>
                      <a:pt x="1501" y="6205"/>
                      <a:pt x="3503" y="5471"/>
                    </a:cubicBezTo>
                    <a:cubicBezTo>
                      <a:pt x="5037" y="4871"/>
                      <a:pt x="6705" y="4571"/>
                      <a:pt x="8006" y="4070"/>
                    </a:cubicBezTo>
                    <a:cubicBezTo>
                      <a:pt x="9307" y="3537"/>
                      <a:pt x="9174" y="2569"/>
                      <a:pt x="9174" y="2569"/>
                    </a:cubicBezTo>
                    <a:cubicBezTo>
                      <a:pt x="9174" y="2569"/>
                      <a:pt x="7873" y="1"/>
                      <a:pt x="7072"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54" name="Google Shape;2011;p68">
                <a:extLst>
                  <a:ext uri="{FF2B5EF4-FFF2-40B4-BE49-F238E27FC236}">
                    <a16:creationId xmlns:a16="http://schemas.microsoft.com/office/drawing/2014/main" id="{31A64DCC-99FA-3454-EC78-4BD2D4DA125E}"/>
                  </a:ext>
                </a:extLst>
              </p:cNvPr>
              <p:cNvSpPr/>
              <p:nvPr/>
            </p:nvSpPr>
            <p:spPr>
              <a:xfrm>
                <a:off x="2635600" y="5792225"/>
                <a:ext cx="176825" cy="603800"/>
              </a:xfrm>
              <a:custGeom>
                <a:avLst/>
                <a:gdLst/>
                <a:ahLst/>
                <a:cxnLst/>
                <a:rect l="l" t="t" r="r" b="b"/>
                <a:pathLst>
                  <a:path w="7073" h="24152" extrusionOk="0">
                    <a:moveTo>
                      <a:pt x="7072" y="1"/>
                    </a:moveTo>
                    <a:lnTo>
                      <a:pt x="634" y="601"/>
                    </a:lnTo>
                    <a:lnTo>
                      <a:pt x="0" y="10975"/>
                    </a:lnTo>
                    <a:lnTo>
                      <a:pt x="2869" y="24151"/>
                    </a:lnTo>
                    <a:lnTo>
                      <a:pt x="5237" y="23785"/>
                    </a:lnTo>
                    <a:cubicBezTo>
                      <a:pt x="5237" y="23785"/>
                      <a:pt x="3469" y="13310"/>
                      <a:pt x="3903" y="10975"/>
                    </a:cubicBezTo>
                    <a:cubicBezTo>
                      <a:pt x="4303" y="8640"/>
                      <a:pt x="7072" y="1"/>
                      <a:pt x="7072"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55" name="Google Shape;2012;p68">
                <a:extLst>
                  <a:ext uri="{FF2B5EF4-FFF2-40B4-BE49-F238E27FC236}">
                    <a16:creationId xmlns:a16="http://schemas.microsoft.com/office/drawing/2014/main" id="{7A8D7136-196C-4B62-195F-7DC39A9318E0}"/>
                  </a:ext>
                </a:extLst>
              </p:cNvPr>
              <p:cNvSpPr/>
              <p:nvPr/>
            </p:nvSpPr>
            <p:spPr>
              <a:xfrm>
                <a:off x="2571375" y="5784300"/>
                <a:ext cx="241050" cy="251225"/>
              </a:xfrm>
              <a:custGeom>
                <a:avLst/>
                <a:gdLst/>
                <a:ahLst/>
                <a:cxnLst/>
                <a:rect l="l" t="t" r="r" b="b"/>
                <a:pathLst>
                  <a:path w="9642" h="10049" extrusionOk="0">
                    <a:moveTo>
                      <a:pt x="6557" y="1"/>
                    </a:moveTo>
                    <a:cubicBezTo>
                      <a:pt x="5697" y="1"/>
                      <a:pt x="4688" y="65"/>
                      <a:pt x="3570" y="251"/>
                    </a:cubicBezTo>
                    <a:cubicBezTo>
                      <a:pt x="1" y="885"/>
                      <a:pt x="168" y="8624"/>
                      <a:pt x="168" y="8624"/>
                    </a:cubicBezTo>
                    <a:cubicBezTo>
                      <a:pt x="168" y="8624"/>
                      <a:pt x="234" y="9324"/>
                      <a:pt x="1802" y="9891"/>
                    </a:cubicBezTo>
                    <a:cubicBezTo>
                      <a:pt x="2125" y="10004"/>
                      <a:pt x="2563" y="10048"/>
                      <a:pt x="3054" y="10048"/>
                    </a:cubicBezTo>
                    <a:cubicBezTo>
                      <a:pt x="4895" y="10048"/>
                      <a:pt x="7473" y="9424"/>
                      <a:pt x="7473" y="9424"/>
                    </a:cubicBezTo>
                    <a:lnTo>
                      <a:pt x="9641" y="318"/>
                    </a:lnTo>
                    <a:cubicBezTo>
                      <a:pt x="9641" y="318"/>
                      <a:pt x="8467" y="1"/>
                      <a:pt x="655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56" name="Google Shape;2013;p68">
                <a:extLst>
                  <a:ext uri="{FF2B5EF4-FFF2-40B4-BE49-F238E27FC236}">
                    <a16:creationId xmlns:a16="http://schemas.microsoft.com/office/drawing/2014/main" id="{265B499C-AA36-8C8B-92B3-F492117F62A2}"/>
                  </a:ext>
                </a:extLst>
              </p:cNvPr>
              <p:cNvSpPr/>
              <p:nvPr/>
            </p:nvSpPr>
            <p:spPr>
              <a:xfrm>
                <a:off x="2016825" y="6094125"/>
                <a:ext cx="467025" cy="467025"/>
              </a:xfrm>
              <a:custGeom>
                <a:avLst/>
                <a:gdLst/>
                <a:ahLst/>
                <a:cxnLst/>
                <a:rect l="l" t="t" r="r" b="b"/>
                <a:pathLst>
                  <a:path w="18681" h="18681" extrusionOk="0">
                    <a:moveTo>
                      <a:pt x="9340" y="901"/>
                    </a:moveTo>
                    <a:cubicBezTo>
                      <a:pt x="13977" y="901"/>
                      <a:pt x="17746" y="4704"/>
                      <a:pt x="17813" y="9374"/>
                    </a:cubicBezTo>
                    <a:cubicBezTo>
                      <a:pt x="17813" y="14044"/>
                      <a:pt x="14010" y="17846"/>
                      <a:pt x="9340" y="17846"/>
                    </a:cubicBezTo>
                    <a:cubicBezTo>
                      <a:pt x="4670" y="17846"/>
                      <a:pt x="868" y="14044"/>
                      <a:pt x="868" y="9374"/>
                    </a:cubicBezTo>
                    <a:cubicBezTo>
                      <a:pt x="868" y="4704"/>
                      <a:pt x="4670" y="901"/>
                      <a:pt x="9340" y="901"/>
                    </a:cubicBezTo>
                    <a:close/>
                    <a:moveTo>
                      <a:pt x="9340" y="0"/>
                    </a:moveTo>
                    <a:cubicBezTo>
                      <a:pt x="4203" y="0"/>
                      <a:pt x="0" y="4170"/>
                      <a:pt x="0" y="9340"/>
                    </a:cubicBezTo>
                    <a:cubicBezTo>
                      <a:pt x="0" y="14444"/>
                      <a:pt x="4170" y="18680"/>
                      <a:pt x="9340" y="18680"/>
                    </a:cubicBezTo>
                    <a:cubicBezTo>
                      <a:pt x="14477" y="18680"/>
                      <a:pt x="18680" y="14511"/>
                      <a:pt x="18680" y="9340"/>
                    </a:cubicBezTo>
                    <a:cubicBezTo>
                      <a:pt x="18680" y="4203"/>
                      <a:pt x="14477" y="0"/>
                      <a:pt x="9340"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57" name="Google Shape;2014;p68">
                <a:extLst>
                  <a:ext uri="{FF2B5EF4-FFF2-40B4-BE49-F238E27FC236}">
                    <a16:creationId xmlns:a16="http://schemas.microsoft.com/office/drawing/2014/main" id="{97B03A9C-901A-15EB-CD42-6EA903E0E426}"/>
                  </a:ext>
                </a:extLst>
              </p:cNvPr>
              <p:cNvSpPr/>
              <p:nvPr/>
            </p:nvSpPr>
            <p:spPr>
              <a:xfrm>
                <a:off x="2226975" y="6304275"/>
                <a:ext cx="45875" cy="45875"/>
              </a:xfrm>
              <a:custGeom>
                <a:avLst/>
                <a:gdLst/>
                <a:ahLst/>
                <a:cxnLst/>
                <a:rect l="l" t="t" r="r" b="b"/>
                <a:pathLst>
                  <a:path w="1835" h="1835" extrusionOk="0">
                    <a:moveTo>
                      <a:pt x="934" y="0"/>
                    </a:moveTo>
                    <a:cubicBezTo>
                      <a:pt x="434" y="0"/>
                      <a:pt x="0" y="400"/>
                      <a:pt x="0" y="901"/>
                    </a:cubicBezTo>
                    <a:cubicBezTo>
                      <a:pt x="0" y="1435"/>
                      <a:pt x="434" y="1835"/>
                      <a:pt x="934" y="1835"/>
                    </a:cubicBezTo>
                    <a:cubicBezTo>
                      <a:pt x="1435" y="1835"/>
                      <a:pt x="1835" y="1435"/>
                      <a:pt x="1835" y="901"/>
                    </a:cubicBezTo>
                    <a:cubicBezTo>
                      <a:pt x="1835" y="400"/>
                      <a:pt x="1435" y="0"/>
                      <a:pt x="934" y="0"/>
                    </a:cubicBezTo>
                    <a:close/>
                  </a:path>
                </a:pathLst>
              </a:custGeom>
              <a:solidFill>
                <a:srgbClr val="FFC166"/>
              </a:solidFill>
              <a:ln>
                <a:noFill/>
              </a:ln>
            </p:spPr>
            <p:txBody>
              <a:bodyPr spcFirstLastPara="1" wrap="square" lIns="121900" tIns="121900" rIns="121900" bIns="121900" anchor="ctr" anchorCtr="0">
                <a:noAutofit/>
              </a:bodyPr>
              <a:lstStyle/>
              <a:p>
                <a:endParaRPr sz="1867"/>
              </a:p>
            </p:txBody>
          </p:sp>
          <p:sp>
            <p:nvSpPr>
              <p:cNvPr id="58" name="Google Shape;2015;p68">
                <a:extLst>
                  <a:ext uri="{FF2B5EF4-FFF2-40B4-BE49-F238E27FC236}">
                    <a16:creationId xmlns:a16="http://schemas.microsoft.com/office/drawing/2014/main" id="{EEB656D7-A617-5BFD-2330-83A7984E0BD4}"/>
                  </a:ext>
                </a:extLst>
              </p:cNvPr>
              <p:cNvSpPr/>
              <p:nvPr/>
            </p:nvSpPr>
            <p:spPr>
              <a:xfrm>
                <a:off x="1995150" y="6073275"/>
                <a:ext cx="510375" cy="510375"/>
              </a:xfrm>
              <a:custGeom>
                <a:avLst/>
                <a:gdLst/>
                <a:ahLst/>
                <a:cxnLst/>
                <a:rect l="l" t="t" r="r" b="b"/>
                <a:pathLst>
                  <a:path w="20415" h="20415" extrusionOk="0">
                    <a:moveTo>
                      <a:pt x="10207" y="934"/>
                    </a:moveTo>
                    <a:cubicBezTo>
                      <a:pt x="15278" y="934"/>
                      <a:pt x="19447" y="5104"/>
                      <a:pt x="19447" y="10208"/>
                    </a:cubicBezTo>
                    <a:cubicBezTo>
                      <a:pt x="19447" y="15278"/>
                      <a:pt x="15278" y="19447"/>
                      <a:pt x="10207" y="19447"/>
                    </a:cubicBezTo>
                    <a:cubicBezTo>
                      <a:pt x="5104" y="19447"/>
                      <a:pt x="934" y="15278"/>
                      <a:pt x="934" y="10208"/>
                    </a:cubicBezTo>
                    <a:cubicBezTo>
                      <a:pt x="934" y="5104"/>
                      <a:pt x="5104" y="934"/>
                      <a:pt x="10207" y="934"/>
                    </a:cubicBezTo>
                    <a:close/>
                    <a:moveTo>
                      <a:pt x="10207" y="0"/>
                    </a:moveTo>
                    <a:cubicBezTo>
                      <a:pt x="4570" y="0"/>
                      <a:pt x="0" y="4570"/>
                      <a:pt x="0" y="10208"/>
                    </a:cubicBezTo>
                    <a:cubicBezTo>
                      <a:pt x="0" y="15845"/>
                      <a:pt x="4570" y="20415"/>
                      <a:pt x="10207" y="20415"/>
                    </a:cubicBezTo>
                    <a:cubicBezTo>
                      <a:pt x="15845" y="20415"/>
                      <a:pt x="20415" y="15845"/>
                      <a:pt x="20415" y="10208"/>
                    </a:cubicBezTo>
                    <a:cubicBezTo>
                      <a:pt x="20415" y="4570"/>
                      <a:pt x="15845" y="0"/>
                      <a:pt x="1020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59" name="Google Shape;2016;p68">
                <a:extLst>
                  <a:ext uri="{FF2B5EF4-FFF2-40B4-BE49-F238E27FC236}">
                    <a16:creationId xmlns:a16="http://schemas.microsoft.com/office/drawing/2014/main" id="{04448F34-B586-F285-5DB9-7BAABD67E7AD}"/>
                  </a:ext>
                </a:extLst>
              </p:cNvPr>
              <p:cNvSpPr/>
              <p:nvPr/>
            </p:nvSpPr>
            <p:spPr>
              <a:xfrm>
                <a:off x="2225300" y="6301775"/>
                <a:ext cx="50075" cy="50050"/>
              </a:xfrm>
              <a:custGeom>
                <a:avLst/>
                <a:gdLst/>
                <a:ahLst/>
                <a:cxnLst/>
                <a:rect l="l" t="t" r="r" b="b"/>
                <a:pathLst>
                  <a:path w="2003" h="2002" extrusionOk="0">
                    <a:moveTo>
                      <a:pt x="1001" y="0"/>
                    </a:moveTo>
                    <a:cubicBezTo>
                      <a:pt x="434" y="0"/>
                      <a:pt x="1" y="467"/>
                      <a:pt x="1" y="1001"/>
                    </a:cubicBezTo>
                    <a:cubicBezTo>
                      <a:pt x="1" y="1568"/>
                      <a:pt x="434" y="2002"/>
                      <a:pt x="1001" y="2002"/>
                    </a:cubicBezTo>
                    <a:cubicBezTo>
                      <a:pt x="1535" y="2002"/>
                      <a:pt x="2002" y="1568"/>
                      <a:pt x="2002" y="1001"/>
                    </a:cubicBezTo>
                    <a:cubicBezTo>
                      <a:pt x="2002" y="467"/>
                      <a:pt x="1535" y="0"/>
                      <a:pt x="100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60" name="Google Shape;2017;p68">
                <a:extLst>
                  <a:ext uri="{FF2B5EF4-FFF2-40B4-BE49-F238E27FC236}">
                    <a16:creationId xmlns:a16="http://schemas.microsoft.com/office/drawing/2014/main" id="{CEB90199-D4F4-DDD1-2D24-E6E684A3B4AC}"/>
                  </a:ext>
                </a:extLst>
              </p:cNvPr>
              <p:cNvSpPr/>
              <p:nvPr/>
            </p:nvSpPr>
            <p:spPr>
              <a:xfrm>
                <a:off x="2759850" y="6073275"/>
                <a:ext cx="512050" cy="510375"/>
              </a:xfrm>
              <a:custGeom>
                <a:avLst/>
                <a:gdLst/>
                <a:ahLst/>
                <a:cxnLst/>
                <a:rect l="l" t="t" r="r" b="b"/>
                <a:pathLst>
                  <a:path w="20482" h="20415" extrusionOk="0">
                    <a:moveTo>
                      <a:pt x="10208" y="934"/>
                    </a:moveTo>
                    <a:cubicBezTo>
                      <a:pt x="15345" y="934"/>
                      <a:pt x="19481" y="5104"/>
                      <a:pt x="19481" y="10208"/>
                    </a:cubicBezTo>
                    <a:cubicBezTo>
                      <a:pt x="19481" y="15278"/>
                      <a:pt x="15311" y="19447"/>
                      <a:pt x="10208" y="19447"/>
                    </a:cubicBezTo>
                    <a:cubicBezTo>
                      <a:pt x="5138" y="19447"/>
                      <a:pt x="968" y="15278"/>
                      <a:pt x="968" y="10208"/>
                    </a:cubicBezTo>
                    <a:cubicBezTo>
                      <a:pt x="968" y="5104"/>
                      <a:pt x="5138" y="934"/>
                      <a:pt x="10208" y="934"/>
                    </a:cubicBezTo>
                    <a:close/>
                    <a:moveTo>
                      <a:pt x="10208" y="0"/>
                    </a:moveTo>
                    <a:cubicBezTo>
                      <a:pt x="4604" y="0"/>
                      <a:pt x="1" y="4570"/>
                      <a:pt x="1" y="10208"/>
                    </a:cubicBezTo>
                    <a:cubicBezTo>
                      <a:pt x="1" y="15845"/>
                      <a:pt x="4604" y="20415"/>
                      <a:pt x="10208" y="20415"/>
                    </a:cubicBezTo>
                    <a:cubicBezTo>
                      <a:pt x="15879" y="20415"/>
                      <a:pt x="20482" y="15845"/>
                      <a:pt x="20448" y="10208"/>
                    </a:cubicBezTo>
                    <a:cubicBezTo>
                      <a:pt x="20448" y="4570"/>
                      <a:pt x="15845" y="0"/>
                      <a:pt x="10208"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61" name="Google Shape;2018;p68">
                <a:extLst>
                  <a:ext uri="{FF2B5EF4-FFF2-40B4-BE49-F238E27FC236}">
                    <a16:creationId xmlns:a16="http://schemas.microsoft.com/office/drawing/2014/main" id="{19BF832A-8E4E-7910-6C71-345485D528E3}"/>
                  </a:ext>
                </a:extLst>
              </p:cNvPr>
              <p:cNvSpPr/>
              <p:nvPr/>
            </p:nvSpPr>
            <p:spPr>
              <a:xfrm>
                <a:off x="2990025" y="6301775"/>
                <a:ext cx="50050" cy="50050"/>
              </a:xfrm>
              <a:custGeom>
                <a:avLst/>
                <a:gdLst/>
                <a:ahLst/>
                <a:cxnLst/>
                <a:rect l="l" t="t" r="r" b="b"/>
                <a:pathLst>
                  <a:path w="2002" h="2002" extrusionOk="0">
                    <a:moveTo>
                      <a:pt x="1001" y="0"/>
                    </a:moveTo>
                    <a:cubicBezTo>
                      <a:pt x="467" y="0"/>
                      <a:pt x="0" y="467"/>
                      <a:pt x="0" y="1001"/>
                    </a:cubicBezTo>
                    <a:cubicBezTo>
                      <a:pt x="0" y="1568"/>
                      <a:pt x="467" y="2002"/>
                      <a:pt x="1001" y="2002"/>
                    </a:cubicBezTo>
                    <a:cubicBezTo>
                      <a:pt x="1568" y="2002"/>
                      <a:pt x="2002" y="1568"/>
                      <a:pt x="2002" y="1001"/>
                    </a:cubicBezTo>
                    <a:cubicBezTo>
                      <a:pt x="2002" y="467"/>
                      <a:pt x="1568" y="0"/>
                      <a:pt x="100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62" name="Google Shape;2019;p68">
                <a:extLst>
                  <a:ext uri="{FF2B5EF4-FFF2-40B4-BE49-F238E27FC236}">
                    <a16:creationId xmlns:a16="http://schemas.microsoft.com/office/drawing/2014/main" id="{05B7CFE9-D78E-D73A-CB08-F8ED347ED351}"/>
                  </a:ext>
                </a:extLst>
              </p:cNvPr>
              <p:cNvSpPr/>
              <p:nvPr/>
            </p:nvSpPr>
            <p:spPr>
              <a:xfrm>
                <a:off x="2784025" y="6096625"/>
                <a:ext cx="462875" cy="462850"/>
              </a:xfrm>
              <a:custGeom>
                <a:avLst/>
                <a:gdLst/>
                <a:ahLst/>
                <a:cxnLst/>
                <a:rect l="l" t="t" r="r" b="b"/>
                <a:pathLst>
                  <a:path w="18515" h="18514" extrusionOk="0">
                    <a:moveTo>
                      <a:pt x="9241" y="834"/>
                    </a:moveTo>
                    <a:cubicBezTo>
                      <a:pt x="13877" y="834"/>
                      <a:pt x="17647" y="4637"/>
                      <a:pt x="17647" y="9240"/>
                    </a:cubicBezTo>
                    <a:cubicBezTo>
                      <a:pt x="17647" y="13843"/>
                      <a:pt x="13877" y="17613"/>
                      <a:pt x="9241" y="17613"/>
                    </a:cubicBezTo>
                    <a:cubicBezTo>
                      <a:pt x="4638" y="17613"/>
                      <a:pt x="868" y="13843"/>
                      <a:pt x="868" y="9240"/>
                    </a:cubicBezTo>
                    <a:cubicBezTo>
                      <a:pt x="868" y="4604"/>
                      <a:pt x="4638" y="834"/>
                      <a:pt x="9241" y="834"/>
                    </a:cubicBezTo>
                    <a:close/>
                    <a:moveTo>
                      <a:pt x="9241" y="0"/>
                    </a:moveTo>
                    <a:cubicBezTo>
                      <a:pt x="4171" y="0"/>
                      <a:pt x="1" y="4137"/>
                      <a:pt x="1" y="9274"/>
                    </a:cubicBezTo>
                    <a:cubicBezTo>
                      <a:pt x="1" y="14344"/>
                      <a:pt x="4104" y="18513"/>
                      <a:pt x="9241" y="18513"/>
                    </a:cubicBezTo>
                    <a:cubicBezTo>
                      <a:pt x="14378" y="18513"/>
                      <a:pt x="18514" y="14344"/>
                      <a:pt x="18514" y="9274"/>
                    </a:cubicBezTo>
                    <a:cubicBezTo>
                      <a:pt x="18514" y="4170"/>
                      <a:pt x="14378" y="0"/>
                      <a:pt x="924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63" name="Google Shape;2020;p68">
                <a:extLst>
                  <a:ext uri="{FF2B5EF4-FFF2-40B4-BE49-F238E27FC236}">
                    <a16:creationId xmlns:a16="http://schemas.microsoft.com/office/drawing/2014/main" id="{43969607-CDF4-602A-54EA-BC3221B3FEE1}"/>
                  </a:ext>
                </a:extLst>
              </p:cNvPr>
              <p:cNvSpPr/>
              <p:nvPr/>
            </p:nvSpPr>
            <p:spPr>
              <a:xfrm>
                <a:off x="2992525" y="6304275"/>
                <a:ext cx="45875" cy="45875"/>
              </a:xfrm>
              <a:custGeom>
                <a:avLst/>
                <a:gdLst/>
                <a:ahLst/>
                <a:cxnLst/>
                <a:rect l="l" t="t" r="r" b="b"/>
                <a:pathLst>
                  <a:path w="1835" h="1835" extrusionOk="0">
                    <a:moveTo>
                      <a:pt x="901" y="0"/>
                    </a:moveTo>
                    <a:cubicBezTo>
                      <a:pt x="400" y="0"/>
                      <a:pt x="0" y="400"/>
                      <a:pt x="0" y="901"/>
                    </a:cubicBezTo>
                    <a:cubicBezTo>
                      <a:pt x="0" y="1435"/>
                      <a:pt x="400" y="1835"/>
                      <a:pt x="901" y="1835"/>
                    </a:cubicBezTo>
                    <a:cubicBezTo>
                      <a:pt x="1401" y="1835"/>
                      <a:pt x="1835" y="1435"/>
                      <a:pt x="1835" y="901"/>
                    </a:cubicBezTo>
                    <a:cubicBezTo>
                      <a:pt x="1835" y="400"/>
                      <a:pt x="1401" y="0"/>
                      <a:pt x="901"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64" name="Google Shape;2021;p68">
                <a:extLst>
                  <a:ext uri="{FF2B5EF4-FFF2-40B4-BE49-F238E27FC236}">
                    <a16:creationId xmlns:a16="http://schemas.microsoft.com/office/drawing/2014/main" id="{F1160E8E-829F-E962-AC76-FF0FDF3BAE8E}"/>
                  </a:ext>
                </a:extLst>
              </p:cNvPr>
              <p:cNvSpPr/>
              <p:nvPr/>
            </p:nvSpPr>
            <p:spPr>
              <a:xfrm>
                <a:off x="2143575" y="5870850"/>
                <a:ext cx="733050" cy="112375"/>
              </a:xfrm>
              <a:custGeom>
                <a:avLst/>
                <a:gdLst/>
                <a:ahLst/>
                <a:cxnLst/>
                <a:rect l="l" t="t" r="r" b="b"/>
                <a:pathLst>
                  <a:path w="29322" h="4495" extrusionOk="0">
                    <a:moveTo>
                      <a:pt x="454" y="0"/>
                    </a:moveTo>
                    <a:cubicBezTo>
                      <a:pt x="402" y="0"/>
                      <a:pt x="349" y="9"/>
                      <a:pt x="301" y="25"/>
                    </a:cubicBezTo>
                    <a:cubicBezTo>
                      <a:pt x="101" y="125"/>
                      <a:pt x="1" y="358"/>
                      <a:pt x="101" y="592"/>
                    </a:cubicBezTo>
                    <a:cubicBezTo>
                      <a:pt x="234" y="859"/>
                      <a:pt x="1335" y="3327"/>
                      <a:pt x="2969" y="3627"/>
                    </a:cubicBezTo>
                    <a:cubicBezTo>
                      <a:pt x="3290" y="3681"/>
                      <a:pt x="4037" y="3697"/>
                      <a:pt x="4842" y="3697"/>
                    </a:cubicBezTo>
                    <a:cubicBezTo>
                      <a:pt x="6049" y="3697"/>
                      <a:pt x="7386" y="3661"/>
                      <a:pt x="7606" y="3661"/>
                    </a:cubicBezTo>
                    <a:lnTo>
                      <a:pt x="28955" y="4495"/>
                    </a:lnTo>
                    <a:cubicBezTo>
                      <a:pt x="29155" y="4495"/>
                      <a:pt x="29322" y="4328"/>
                      <a:pt x="29322" y="4028"/>
                    </a:cubicBezTo>
                    <a:cubicBezTo>
                      <a:pt x="29322" y="3828"/>
                      <a:pt x="29155" y="3627"/>
                      <a:pt x="28921" y="3627"/>
                    </a:cubicBezTo>
                    <a:lnTo>
                      <a:pt x="7573" y="2793"/>
                    </a:lnTo>
                    <a:cubicBezTo>
                      <a:pt x="6956" y="2813"/>
                      <a:pt x="5751" y="2832"/>
                      <a:pt x="4733" y="2832"/>
                    </a:cubicBezTo>
                    <a:cubicBezTo>
                      <a:pt x="3987" y="2832"/>
                      <a:pt x="3342" y="2822"/>
                      <a:pt x="3103" y="2793"/>
                    </a:cubicBezTo>
                    <a:cubicBezTo>
                      <a:pt x="2102" y="2627"/>
                      <a:pt x="1135" y="925"/>
                      <a:pt x="835" y="258"/>
                    </a:cubicBezTo>
                    <a:cubicBezTo>
                      <a:pt x="784" y="81"/>
                      <a:pt x="619" y="0"/>
                      <a:pt x="454"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65" name="Google Shape;2022;p68">
                <a:extLst>
                  <a:ext uri="{FF2B5EF4-FFF2-40B4-BE49-F238E27FC236}">
                    <a16:creationId xmlns:a16="http://schemas.microsoft.com/office/drawing/2014/main" id="{B04E3F34-43EB-3CF1-742B-26A209640F5C}"/>
                  </a:ext>
                </a:extLst>
              </p:cNvPr>
              <p:cNvSpPr/>
              <p:nvPr/>
            </p:nvSpPr>
            <p:spPr>
              <a:xfrm>
                <a:off x="2637275" y="6330925"/>
                <a:ext cx="81750" cy="174350"/>
              </a:xfrm>
              <a:custGeom>
                <a:avLst/>
                <a:gdLst/>
                <a:ahLst/>
                <a:cxnLst/>
                <a:rect l="l" t="t" r="r" b="b"/>
                <a:pathLst>
                  <a:path w="3270" h="6974" extrusionOk="0">
                    <a:moveTo>
                      <a:pt x="462" y="1"/>
                    </a:moveTo>
                    <a:cubicBezTo>
                      <a:pt x="409" y="1"/>
                      <a:pt x="355" y="12"/>
                      <a:pt x="300" y="35"/>
                    </a:cubicBezTo>
                    <a:cubicBezTo>
                      <a:pt x="100" y="102"/>
                      <a:pt x="0" y="369"/>
                      <a:pt x="67" y="569"/>
                    </a:cubicBezTo>
                    <a:lnTo>
                      <a:pt x="2402" y="6706"/>
                    </a:lnTo>
                    <a:cubicBezTo>
                      <a:pt x="2435" y="6907"/>
                      <a:pt x="2602" y="6973"/>
                      <a:pt x="2769" y="6973"/>
                    </a:cubicBezTo>
                    <a:cubicBezTo>
                      <a:pt x="2802" y="6973"/>
                      <a:pt x="2869" y="6973"/>
                      <a:pt x="2935" y="6940"/>
                    </a:cubicBezTo>
                    <a:cubicBezTo>
                      <a:pt x="3169" y="6873"/>
                      <a:pt x="3269" y="6606"/>
                      <a:pt x="3202" y="6406"/>
                    </a:cubicBezTo>
                    <a:lnTo>
                      <a:pt x="867" y="268"/>
                    </a:lnTo>
                    <a:cubicBezTo>
                      <a:pt x="791" y="115"/>
                      <a:pt x="636" y="1"/>
                      <a:pt x="46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66" name="Google Shape;2023;p68">
                <a:extLst>
                  <a:ext uri="{FF2B5EF4-FFF2-40B4-BE49-F238E27FC236}">
                    <a16:creationId xmlns:a16="http://schemas.microsoft.com/office/drawing/2014/main" id="{BDB6689A-3B38-7678-39C3-CC984A7C6F69}"/>
                  </a:ext>
                </a:extLst>
              </p:cNvPr>
              <p:cNvSpPr/>
              <p:nvPr/>
            </p:nvSpPr>
            <p:spPr>
              <a:xfrm>
                <a:off x="2650600" y="6466375"/>
                <a:ext cx="112600" cy="57675"/>
              </a:xfrm>
              <a:custGeom>
                <a:avLst/>
                <a:gdLst/>
                <a:ahLst/>
                <a:cxnLst/>
                <a:rect l="l" t="t" r="r" b="b"/>
                <a:pathLst>
                  <a:path w="4504" h="2307" extrusionOk="0">
                    <a:moveTo>
                      <a:pt x="3932" y="1"/>
                    </a:moveTo>
                    <a:cubicBezTo>
                      <a:pt x="3878" y="1"/>
                      <a:pt x="3823" y="7"/>
                      <a:pt x="3770" y="21"/>
                    </a:cubicBezTo>
                    <a:lnTo>
                      <a:pt x="368" y="1355"/>
                    </a:lnTo>
                    <a:cubicBezTo>
                      <a:pt x="134" y="1455"/>
                      <a:pt x="1" y="1722"/>
                      <a:pt x="67" y="1989"/>
                    </a:cubicBezTo>
                    <a:cubicBezTo>
                      <a:pt x="150" y="2182"/>
                      <a:pt x="369" y="2306"/>
                      <a:pt x="575" y="2306"/>
                    </a:cubicBezTo>
                    <a:cubicBezTo>
                      <a:pt x="618" y="2306"/>
                      <a:pt x="661" y="2301"/>
                      <a:pt x="701" y="2289"/>
                    </a:cubicBezTo>
                    <a:lnTo>
                      <a:pt x="4137" y="955"/>
                    </a:lnTo>
                    <a:cubicBezTo>
                      <a:pt x="4371" y="855"/>
                      <a:pt x="4504" y="555"/>
                      <a:pt x="4404" y="321"/>
                    </a:cubicBezTo>
                    <a:cubicBezTo>
                      <a:pt x="4351" y="108"/>
                      <a:pt x="4148" y="1"/>
                      <a:pt x="3932"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67" name="Google Shape;2024;p68">
                <a:extLst>
                  <a:ext uri="{FF2B5EF4-FFF2-40B4-BE49-F238E27FC236}">
                    <a16:creationId xmlns:a16="http://schemas.microsoft.com/office/drawing/2014/main" id="{4BBC12B2-AAFC-5095-145A-4FA763100D01}"/>
                  </a:ext>
                </a:extLst>
              </p:cNvPr>
              <p:cNvSpPr/>
              <p:nvPr/>
            </p:nvSpPr>
            <p:spPr>
              <a:xfrm>
                <a:off x="2548875" y="6237550"/>
                <a:ext cx="170975" cy="170975"/>
              </a:xfrm>
              <a:custGeom>
                <a:avLst/>
                <a:gdLst/>
                <a:ahLst/>
                <a:cxnLst/>
                <a:rect l="l" t="t" r="r" b="b"/>
                <a:pathLst>
                  <a:path w="6839" h="6839" extrusionOk="0">
                    <a:moveTo>
                      <a:pt x="3436" y="1"/>
                    </a:moveTo>
                    <a:cubicBezTo>
                      <a:pt x="1535" y="1"/>
                      <a:pt x="0" y="1535"/>
                      <a:pt x="0" y="3403"/>
                    </a:cubicBezTo>
                    <a:cubicBezTo>
                      <a:pt x="0" y="5304"/>
                      <a:pt x="1535" y="6839"/>
                      <a:pt x="3436" y="6839"/>
                    </a:cubicBezTo>
                    <a:cubicBezTo>
                      <a:pt x="5337" y="6839"/>
                      <a:pt x="6838" y="5304"/>
                      <a:pt x="6838" y="3403"/>
                    </a:cubicBezTo>
                    <a:cubicBezTo>
                      <a:pt x="6838" y="1535"/>
                      <a:pt x="5337" y="1"/>
                      <a:pt x="3436"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68" name="Google Shape;2025;p68">
                <a:extLst>
                  <a:ext uri="{FF2B5EF4-FFF2-40B4-BE49-F238E27FC236}">
                    <a16:creationId xmlns:a16="http://schemas.microsoft.com/office/drawing/2014/main" id="{BA345E6B-45D5-CA30-E928-D0BE197C322B}"/>
                  </a:ext>
                </a:extLst>
              </p:cNvPr>
              <p:cNvSpPr/>
              <p:nvPr/>
            </p:nvSpPr>
            <p:spPr>
              <a:xfrm>
                <a:off x="2235300" y="5941400"/>
                <a:ext cx="108450" cy="395425"/>
              </a:xfrm>
              <a:custGeom>
                <a:avLst/>
                <a:gdLst/>
                <a:ahLst/>
                <a:cxnLst/>
                <a:rect l="l" t="t" r="r" b="b"/>
                <a:pathLst>
                  <a:path w="4338" h="15817" extrusionOk="0">
                    <a:moveTo>
                      <a:pt x="3917" y="1"/>
                    </a:moveTo>
                    <a:cubicBezTo>
                      <a:pt x="3726" y="1"/>
                      <a:pt x="3500" y="156"/>
                      <a:pt x="3470" y="338"/>
                    </a:cubicBezTo>
                    <a:lnTo>
                      <a:pt x="68" y="15316"/>
                    </a:lnTo>
                    <a:cubicBezTo>
                      <a:pt x="1" y="15516"/>
                      <a:pt x="168" y="15783"/>
                      <a:pt x="401" y="15816"/>
                    </a:cubicBezTo>
                    <a:lnTo>
                      <a:pt x="468" y="15816"/>
                    </a:lnTo>
                    <a:cubicBezTo>
                      <a:pt x="668" y="15816"/>
                      <a:pt x="835" y="15683"/>
                      <a:pt x="902" y="15483"/>
                    </a:cubicBezTo>
                    <a:lnTo>
                      <a:pt x="4304" y="505"/>
                    </a:lnTo>
                    <a:cubicBezTo>
                      <a:pt x="4337" y="305"/>
                      <a:pt x="4171" y="38"/>
                      <a:pt x="3970" y="5"/>
                    </a:cubicBezTo>
                    <a:cubicBezTo>
                      <a:pt x="3953" y="2"/>
                      <a:pt x="3935" y="1"/>
                      <a:pt x="3917"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69" name="Google Shape;2026;p68">
                <a:extLst>
                  <a:ext uri="{FF2B5EF4-FFF2-40B4-BE49-F238E27FC236}">
                    <a16:creationId xmlns:a16="http://schemas.microsoft.com/office/drawing/2014/main" id="{E4385384-3C7B-13A2-5CBC-DE005BE4FBAC}"/>
                  </a:ext>
                </a:extLst>
              </p:cNvPr>
              <p:cNvSpPr/>
              <p:nvPr/>
            </p:nvSpPr>
            <p:spPr>
              <a:xfrm>
                <a:off x="2651450" y="5918675"/>
                <a:ext cx="253525" cy="419800"/>
              </a:xfrm>
              <a:custGeom>
                <a:avLst/>
                <a:gdLst/>
                <a:ahLst/>
                <a:cxnLst/>
                <a:rect l="l" t="t" r="r" b="b"/>
                <a:pathLst>
                  <a:path w="10141" h="16792" extrusionOk="0">
                    <a:moveTo>
                      <a:pt x="9682" y="1"/>
                    </a:moveTo>
                    <a:cubicBezTo>
                      <a:pt x="9539" y="1"/>
                      <a:pt x="9399" y="75"/>
                      <a:pt x="9307" y="213"/>
                    </a:cubicBezTo>
                    <a:lnTo>
                      <a:pt x="100" y="16191"/>
                    </a:lnTo>
                    <a:cubicBezTo>
                      <a:pt x="0" y="16392"/>
                      <a:pt x="33" y="16625"/>
                      <a:pt x="267" y="16758"/>
                    </a:cubicBezTo>
                    <a:cubicBezTo>
                      <a:pt x="334" y="16792"/>
                      <a:pt x="367" y="16792"/>
                      <a:pt x="467" y="16792"/>
                    </a:cubicBezTo>
                    <a:cubicBezTo>
                      <a:pt x="634" y="16792"/>
                      <a:pt x="767" y="16758"/>
                      <a:pt x="834" y="16592"/>
                    </a:cubicBezTo>
                    <a:lnTo>
                      <a:pt x="10041" y="614"/>
                    </a:lnTo>
                    <a:cubicBezTo>
                      <a:pt x="10141" y="413"/>
                      <a:pt x="10107" y="180"/>
                      <a:pt x="9874" y="47"/>
                    </a:cubicBezTo>
                    <a:cubicBezTo>
                      <a:pt x="9812" y="16"/>
                      <a:pt x="9747" y="1"/>
                      <a:pt x="968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70" name="Google Shape;2027;p68">
                <a:extLst>
                  <a:ext uri="{FF2B5EF4-FFF2-40B4-BE49-F238E27FC236}">
                    <a16:creationId xmlns:a16="http://schemas.microsoft.com/office/drawing/2014/main" id="{FD70F3C0-08A3-4F8F-BD4D-72025DB3DC80}"/>
                  </a:ext>
                </a:extLst>
              </p:cNvPr>
              <p:cNvSpPr/>
              <p:nvPr/>
            </p:nvSpPr>
            <p:spPr>
              <a:xfrm>
                <a:off x="2793125" y="5861125"/>
                <a:ext cx="265300" cy="87375"/>
              </a:xfrm>
              <a:custGeom>
                <a:avLst/>
                <a:gdLst/>
                <a:ahLst/>
                <a:cxnLst/>
                <a:rect l="l" t="t" r="r" b="b"/>
                <a:pathLst>
                  <a:path w="10612" h="3495" extrusionOk="0">
                    <a:moveTo>
                      <a:pt x="7699" y="1"/>
                    </a:moveTo>
                    <a:cubicBezTo>
                      <a:pt x="6371" y="1"/>
                      <a:pt x="6266" y="863"/>
                      <a:pt x="4338" y="863"/>
                    </a:cubicBezTo>
                    <a:cubicBezTo>
                      <a:pt x="4194" y="863"/>
                      <a:pt x="4039" y="858"/>
                      <a:pt x="3873" y="847"/>
                    </a:cubicBezTo>
                    <a:cubicBezTo>
                      <a:pt x="2950" y="790"/>
                      <a:pt x="2239" y="736"/>
                      <a:pt x="1696" y="736"/>
                    </a:cubicBezTo>
                    <a:cubicBezTo>
                      <a:pt x="669" y="736"/>
                      <a:pt x="246" y="928"/>
                      <a:pt x="137" y="1648"/>
                    </a:cubicBezTo>
                    <a:cubicBezTo>
                      <a:pt x="0" y="2526"/>
                      <a:pt x="4469" y="3495"/>
                      <a:pt x="6782" y="3495"/>
                    </a:cubicBezTo>
                    <a:cubicBezTo>
                      <a:pt x="7280" y="3495"/>
                      <a:pt x="7679" y="3450"/>
                      <a:pt x="7909" y="3349"/>
                    </a:cubicBezTo>
                    <a:cubicBezTo>
                      <a:pt x="10611" y="2248"/>
                      <a:pt x="10311" y="380"/>
                      <a:pt x="8276" y="47"/>
                    </a:cubicBezTo>
                    <a:cubicBezTo>
                      <a:pt x="8059" y="15"/>
                      <a:pt x="7869" y="1"/>
                      <a:pt x="769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71" name="Google Shape;2028;p68">
                <a:extLst>
                  <a:ext uri="{FF2B5EF4-FFF2-40B4-BE49-F238E27FC236}">
                    <a16:creationId xmlns:a16="http://schemas.microsoft.com/office/drawing/2014/main" id="{6BFA3F61-86E6-D4BB-1243-F44DA574DAB4}"/>
                  </a:ext>
                </a:extLst>
              </p:cNvPr>
              <p:cNvSpPr/>
              <p:nvPr/>
            </p:nvSpPr>
            <p:spPr>
              <a:xfrm>
                <a:off x="2317025" y="5963875"/>
                <a:ext cx="710550" cy="376275"/>
              </a:xfrm>
              <a:custGeom>
                <a:avLst/>
                <a:gdLst/>
                <a:ahLst/>
                <a:cxnLst/>
                <a:rect l="l" t="t" r="r" b="b"/>
                <a:pathLst>
                  <a:path w="28422" h="15051" extrusionOk="0">
                    <a:moveTo>
                      <a:pt x="22020" y="1"/>
                    </a:moveTo>
                    <a:cubicBezTo>
                      <a:pt x="21962" y="1"/>
                      <a:pt x="21903" y="13"/>
                      <a:pt x="21850" y="40"/>
                    </a:cubicBezTo>
                    <a:cubicBezTo>
                      <a:pt x="21650" y="107"/>
                      <a:pt x="21550" y="373"/>
                      <a:pt x="21650" y="574"/>
                    </a:cubicBezTo>
                    <a:lnTo>
                      <a:pt x="27387" y="14250"/>
                    </a:lnTo>
                    <a:lnTo>
                      <a:pt x="27387" y="14250"/>
                    </a:lnTo>
                    <a:lnTo>
                      <a:pt x="12877" y="14083"/>
                    </a:lnTo>
                    <a:lnTo>
                      <a:pt x="801" y="1074"/>
                    </a:lnTo>
                    <a:cubicBezTo>
                      <a:pt x="714" y="969"/>
                      <a:pt x="600" y="919"/>
                      <a:pt x="486" y="919"/>
                    </a:cubicBezTo>
                    <a:cubicBezTo>
                      <a:pt x="383" y="919"/>
                      <a:pt x="281" y="961"/>
                      <a:pt x="201" y="1041"/>
                    </a:cubicBezTo>
                    <a:cubicBezTo>
                      <a:pt x="1" y="1207"/>
                      <a:pt x="1" y="1441"/>
                      <a:pt x="168" y="1608"/>
                    </a:cubicBezTo>
                    <a:lnTo>
                      <a:pt x="12376" y="14750"/>
                    </a:lnTo>
                    <a:cubicBezTo>
                      <a:pt x="12476" y="14817"/>
                      <a:pt x="12543" y="14884"/>
                      <a:pt x="12677" y="14884"/>
                    </a:cubicBezTo>
                    <a:lnTo>
                      <a:pt x="28021" y="15051"/>
                    </a:lnTo>
                    <a:cubicBezTo>
                      <a:pt x="28154" y="15051"/>
                      <a:pt x="28321" y="14950"/>
                      <a:pt x="28354" y="14917"/>
                    </a:cubicBezTo>
                    <a:cubicBezTo>
                      <a:pt x="28421" y="14784"/>
                      <a:pt x="28421" y="14617"/>
                      <a:pt x="28388" y="14483"/>
                    </a:cubicBezTo>
                    <a:lnTo>
                      <a:pt x="22384" y="240"/>
                    </a:lnTo>
                    <a:cubicBezTo>
                      <a:pt x="22335" y="93"/>
                      <a:pt x="22179" y="1"/>
                      <a:pt x="22020"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72" name="Google Shape;2029;p68">
                <a:extLst>
                  <a:ext uri="{FF2B5EF4-FFF2-40B4-BE49-F238E27FC236}">
                    <a16:creationId xmlns:a16="http://schemas.microsoft.com/office/drawing/2014/main" id="{CF0412B3-3695-7E68-A8DA-634E4F8429C4}"/>
                  </a:ext>
                </a:extLst>
              </p:cNvPr>
              <p:cNvSpPr/>
              <p:nvPr/>
            </p:nvSpPr>
            <p:spPr>
              <a:xfrm>
                <a:off x="2470475" y="5703000"/>
                <a:ext cx="376125" cy="525400"/>
              </a:xfrm>
              <a:custGeom>
                <a:avLst/>
                <a:gdLst/>
                <a:ahLst/>
                <a:cxnLst/>
                <a:rect l="l" t="t" r="r" b="b"/>
                <a:pathLst>
                  <a:path w="15045" h="21016" extrusionOk="0">
                    <a:moveTo>
                      <a:pt x="14044" y="1"/>
                    </a:moveTo>
                    <a:lnTo>
                      <a:pt x="5838" y="2035"/>
                    </a:lnTo>
                    <a:cubicBezTo>
                      <a:pt x="5838" y="2035"/>
                      <a:pt x="1" y="10642"/>
                      <a:pt x="901" y="12543"/>
                    </a:cubicBezTo>
                    <a:cubicBezTo>
                      <a:pt x="1802" y="14478"/>
                      <a:pt x="8106" y="21016"/>
                      <a:pt x="8106" y="21016"/>
                    </a:cubicBezTo>
                    <a:lnTo>
                      <a:pt x="10175" y="19081"/>
                    </a:lnTo>
                    <a:cubicBezTo>
                      <a:pt x="10175" y="19081"/>
                      <a:pt x="6172" y="14711"/>
                      <a:pt x="5505" y="12710"/>
                    </a:cubicBezTo>
                    <a:cubicBezTo>
                      <a:pt x="4837" y="10708"/>
                      <a:pt x="13177" y="6305"/>
                      <a:pt x="14077" y="3603"/>
                    </a:cubicBezTo>
                    <a:cubicBezTo>
                      <a:pt x="15045" y="968"/>
                      <a:pt x="14044" y="1"/>
                      <a:pt x="14044"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73" name="Google Shape;2030;p68">
                <a:extLst>
                  <a:ext uri="{FF2B5EF4-FFF2-40B4-BE49-F238E27FC236}">
                    <a16:creationId xmlns:a16="http://schemas.microsoft.com/office/drawing/2014/main" id="{11BE11F9-D38A-14A4-7F5C-B7EED1F4EC2B}"/>
                  </a:ext>
                </a:extLst>
              </p:cNvPr>
              <p:cNvSpPr/>
              <p:nvPr/>
            </p:nvSpPr>
            <p:spPr>
              <a:xfrm>
                <a:off x="2600575" y="6166800"/>
                <a:ext cx="197650" cy="212550"/>
              </a:xfrm>
              <a:custGeom>
                <a:avLst/>
                <a:gdLst/>
                <a:ahLst/>
                <a:cxnLst/>
                <a:rect l="l" t="t" r="r" b="b"/>
                <a:pathLst>
                  <a:path w="7906" h="8502" extrusionOk="0">
                    <a:moveTo>
                      <a:pt x="4589" y="1"/>
                    </a:moveTo>
                    <a:cubicBezTo>
                      <a:pt x="4521" y="1"/>
                      <a:pt x="4458" y="10"/>
                      <a:pt x="4403" y="29"/>
                    </a:cubicBezTo>
                    <a:cubicBezTo>
                      <a:pt x="4070" y="195"/>
                      <a:pt x="4637" y="762"/>
                      <a:pt x="4337" y="1163"/>
                    </a:cubicBezTo>
                    <a:cubicBezTo>
                      <a:pt x="4003" y="1630"/>
                      <a:pt x="2836" y="1863"/>
                      <a:pt x="2836" y="1863"/>
                    </a:cubicBezTo>
                    <a:cubicBezTo>
                      <a:pt x="2836" y="1863"/>
                      <a:pt x="2869" y="4031"/>
                      <a:pt x="1668" y="5366"/>
                    </a:cubicBezTo>
                    <a:cubicBezTo>
                      <a:pt x="0" y="7200"/>
                      <a:pt x="968" y="8501"/>
                      <a:pt x="968" y="8501"/>
                    </a:cubicBezTo>
                    <a:cubicBezTo>
                      <a:pt x="968" y="8501"/>
                      <a:pt x="2035" y="8001"/>
                      <a:pt x="3536" y="6467"/>
                    </a:cubicBezTo>
                    <a:cubicBezTo>
                      <a:pt x="4670" y="5266"/>
                      <a:pt x="6071" y="4265"/>
                      <a:pt x="7005" y="3264"/>
                    </a:cubicBezTo>
                    <a:cubicBezTo>
                      <a:pt x="7906" y="2264"/>
                      <a:pt x="7406" y="1496"/>
                      <a:pt x="7406" y="1496"/>
                    </a:cubicBezTo>
                    <a:cubicBezTo>
                      <a:pt x="7406" y="1496"/>
                      <a:pt x="5479" y="1"/>
                      <a:pt x="458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74" name="Google Shape;2031;p68">
                <a:extLst>
                  <a:ext uri="{FF2B5EF4-FFF2-40B4-BE49-F238E27FC236}">
                    <a16:creationId xmlns:a16="http://schemas.microsoft.com/office/drawing/2014/main" id="{5410C508-3F02-5B26-2129-961D7B5C0D99}"/>
                  </a:ext>
                </a:extLst>
              </p:cNvPr>
              <p:cNvSpPr/>
              <p:nvPr/>
            </p:nvSpPr>
            <p:spPr>
              <a:xfrm>
                <a:off x="2485500" y="5686575"/>
                <a:ext cx="373625" cy="337525"/>
              </a:xfrm>
              <a:custGeom>
                <a:avLst/>
                <a:gdLst/>
                <a:ahLst/>
                <a:cxnLst/>
                <a:rect l="l" t="t" r="r" b="b"/>
                <a:pathLst>
                  <a:path w="14945" h="13501" extrusionOk="0">
                    <a:moveTo>
                      <a:pt x="12745" y="0"/>
                    </a:moveTo>
                    <a:cubicBezTo>
                      <a:pt x="10312" y="0"/>
                      <a:pt x="5237" y="2692"/>
                      <a:pt x="5237" y="2692"/>
                    </a:cubicBezTo>
                    <a:cubicBezTo>
                      <a:pt x="5237" y="2692"/>
                      <a:pt x="434" y="8964"/>
                      <a:pt x="0" y="12032"/>
                    </a:cubicBezTo>
                    <a:lnTo>
                      <a:pt x="6938" y="13500"/>
                    </a:lnTo>
                    <a:cubicBezTo>
                      <a:pt x="6938" y="13500"/>
                      <a:pt x="10908" y="7996"/>
                      <a:pt x="12509" y="6462"/>
                    </a:cubicBezTo>
                    <a:cubicBezTo>
                      <a:pt x="14143" y="4894"/>
                      <a:pt x="14944" y="2325"/>
                      <a:pt x="13910" y="491"/>
                    </a:cubicBezTo>
                    <a:cubicBezTo>
                      <a:pt x="13723" y="142"/>
                      <a:pt x="13304" y="0"/>
                      <a:pt x="12745"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75" name="Google Shape;2032;p68">
                <a:extLst>
                  <a:ext uri="{FF2B5EF4-FFF2-40B4-BE49-F238E27FC236}">
                    <a16:creationId xmlns:a16="http://schemas.microsoft.com/office/drawing/2014/main" id="{442590FE-E3FD-6CEC-079D-DB0CB45BE0B4}"/>
                  </a:ext>
                </a:extLst>
              </p:cNvPr>
              <p:cNvSpPr/>
              <p:nvPr/>
            </p:nvSpPr>
            <p:spPr>
              <a:xfrm>
                <a:off x="2333725" y="5402625"/>
                <a:ext cx="510375" cy="370700"/>
              </a:xfrm>
              <a:custGeom>
                <a:avLst/>
                <a:gdLst/>
                <a:ahLst/>
                <a:cxnLst/>
                <a:rect l="l" t="t" r="r" b="b"/>
                <a:pathLst>
                  <a:path w="20415" h="14828" extrusionOk="0">
                    <a:moveTo>
                      <a:pt x="2915" y="0"/>
                    </a:moveTo>
                    <a:cubicBezTo>
                      <a:pt x="0" y="0"/>
                      <a:pt x="0" y="2676"/>
                      <a:pt x="0" y="2676"/>
                    </a:cubicBezTo>
                    <a:cubicBezTo>
                      <a:pt x="0" y="2676"/>
                      <a:pt x="67" y="4410"/>
                      <a:pt x="1368" y="6712"/>
                    </a:cubicBezTo>
                    <a:cubicBezTo>
                      <a:pt x="3002" y="9514"/>
                      <a:pt x="6705" y="11082"/>
                      <a:pt x="8406" y="12383"/>
                    </a:cubicBezTo>
                    <a:cubicBezTo>
                      <a:pt x="9874" y="13483"/>
                      <a:pt x="10741" y="14818"/>
                      <a:pt x="10741" y="14818"/>
                    </a:cubicBezTo>
                    <a:cubicBezTo>
                      <a:pt x="10741" y="14818"/>
                      <a:pt x="10981" y="14827"/>
                      <a:pt x="11385" y="14827"/>
                    </a:cubicBezTo>
                    <a:cubicBezTo>
                      <a:pt x="13381" y="14827"/>
                      <a:pt x="19370" y="14596"/>
                      <a:pt x="19981" y="11849"/>
                    </a:cubicBezTo>
                    <a:cubicBezTo>
                      <a:pt x="20415" y="9681"/>
                      <a:pt x="10207" y="1908"/>
                      <a:pt x="5070" y="374"/>
                    </a:cubicBezTo>
                    <a:cubicBezTo>
                      <a:pt x="4216" y="110"/>
                      <a:pt x="3506" y="0"/>
                      <a:pt x="2915"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76" name="Google Shape;2033;p68">
                <a:extLst>
                  <a:ext uri="{FF2B5EF4-FFF2-40B4-BE49-F238E27FC236}">
                    <a16:creationId xmlns:a16="http://schemas.microsoft.com/office/drawing/2014/main" id="{E92D18D2-0196-01FA-12B6-1A2E30E00EE6}"/>
                  </a:ext>
                </a:extLst>
              </p:cNvPr>
              <p:cNvSpPr/>
              <p:nvPr/>
            </p:nvSpPr>
            <p:spPr>
              <a:xfrm>
                <a:off x="2243650" y="5573750"/>
                <a:ext cx="178475" cy="316075"/>
              </a:xfrm>
              <a:custGeom>
                <a:avLst/>
                <a:gdLst/>
                <a:ahLst/>
                <a:cxnLst/>
                <a:rect l="l" t="t" r="r" b="b"/>
                <a:pathLst>
                  <a:path w="7139" h="12643" extrusionOk="0">
                    <a:moveTo>
                      <a:pt x="7139" y="0"/>
                    </a:moveTo>
                    <a:lnTo>
                      <a:pt x="3770" y="401"/>
                    </a:lnTo>
                    <a:cubicBezTo>
                      <a:pt x="3770" y="401"/>
                      <a:pt x="3837" y="2569"/>
                      <a:pt x="3069" y="6005"/>
                    </a:cubicBezTo>
                    <a:cubicBezTo>
                      <a:pt x="2602" y="8006"/>
                      <a:pt x="0" y="12376"/>
                      <a:pt x="0" y="12376"/>
                    </a:cubicBezTo>
                    <a:lnTo>
                      <a:pt x="2736" y="12643"/>
                    </a:lnTo>
                    <a:cubicBezTo>
                      <a:pt x="2736" y="12643"/>
                      <a:pt x="5604" y="8373"/>
                      <a:pt x="6038" y="5871"/>
                    </a:cubicBezTo>
                    <a:cubicBezTo>
                      <a:pt x="6505" y="3369"/>
                      <a:pt x="7139" y="0"/>
                      <a:pt x="7139"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77" name="Google Shape;2034;p68">
                <a:extLst>
                  <a:ext uri="{FF2B5EF4-FFF2-40B4-BE49-F238E27FC236}">
                    <a16:creationId xmlns:a16="http://schemas.microsoft.com/office/drawing/2014/main" id="{DD568DC1-012B-3087-3CDC-BA613002A90E}"/>
                  </a:ext>
                </a:extLst>
              </p:cNvPr>
              <p:cNvSpPr/>
              <p:nvPr/>
            </p:nvSpPr>
            <p:spPr>
              <a:xfrm>
                <a:off x="2324550" y="5460250"/>
                <a:ext cx="116525" cy="176075"/>
              </a:xfrm>
              <a:custGeom>
                <a:avLst/>
                <a:gdLst/>
                <a:ahLst/>
                <a:cxnLst/>
                <a:rect l="l" t="t" r="r" b="b"/>
                <a:pathLst>
                  <a:path w="4661" h="7043" extrusionOk="0">
                    <a:moveTo>
                      <a:pt x="2479" y="1"/>
                    </a:moveTo>
                    <a:cubicBezTo>
                      <a:pt x="2453" y="1"/>
                      <a:pt x="2428" y="2"/>
                      <a:pt x="2402" y="4"/>
                    </a:cubicBezTo>
                    <a:cubicBezTo>
                      <a:pt x="134" y="170"/>
                      <a:pt x="0" y="6575"/>
                      <a:pt x="0" y="6575"/>
                    </a:cubicBezTo>
                    <a:lnTo>
                      <a:pt x="4236" y="7042"/>
                    </a:lnTo>
                    <a:cubicBezTo>
                      <a:pt x="4236" y="7042"/>
                      <a:pt x="4660" y="1"/>
                      <a:pt x="2479"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78" name="Google Shape;2035;p68">
                <a:extLst>
                  <a:ext uri="{FF2B5EF4-FFF2-40B4-BE49-F238E27FC236}">
                    <a16:creationId xmlns:a16="http://schemas.microsoft.com/office/drawing/2014/main" id="{1859390A-C299-E0E5-3103-12047EE9C4BF}"/>
                  </a:ext>
                </a:extLst>
              </p:cNvPr>
              <p:cNvSpPr/>
              <p:nvPr/>
            </p:nvSpPr>
            <p:spPr>
              <a:xfrm>
                <a:off x="2206125" y="5854775"/>
                <a:ext cx="108425" cy="116450"/>
              </a:xfrm>
              <a:custGeom>
                <a:avLst/>
                <a:gdLst/>
                <a:ahLst/>
                <a:cxnLst/>
                <a:rect l="l" t="t" r="r" b="b"/>
                <a:pathLst>
                  <a:path w="4337" h="4658" extrusionOk="0">
                    <a:moveTo>
                      <a:pt x="2102" y="1"/>
                    </a:moveTo>
                    <a:cubicBezTo>
                      <a:pt x="2102" y="1"/>
                      <a:pt x="134" y="2736"/>
                      <a:pt x="100" y="3270"/>
                    </a:cubicBezTo>
                    <a:cubicBezTo>
                      <a:pt x="0" y="3803"/>
                      <a:pt x="334" y="4637"/>
                      <a:pt x="1435" y="4637"/>
                    </a:cubicBezTo>
                    <a:cubicBezTo>
                      <a:pt x="1803" y="4637"/>
                      <a:pt x="2175" y="4657"/>
                      <a:pt x="2519" y="4657"/>
                    </a:cubicBezTo>
                    <a:cubicBezTo>
                      <a:pt x="3174" y="4657"/>
                      <a:pt x="3729" y="4586"/>
                      <a:pt x="3970" y="4170"/>
                    </a:cubicBezTo>
                    <a:cubicBezTo>
                      <a:pt x="4337" y="3570"/>
                      <a:pt x="4270" y="1302"/>
                      <a:pt x="4270" y="1302"/>
                    </a:cubicBezTo>
                    <a:lnTo>
                      <a:pt x="2102"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79" name="Google Shape;2036;p68">
                <a:extLst>
                  <a:ext uri="{FF2B5EF4-FFF2-40B4-BE49-F238E27FC236}">
                    <a16:creationId xmlns:a16="http://schemas.microsoft.com/office/drawing/2014/main" id="{895948B0-2CBC-E455-10C5-6E1948A823C4}"/>
                  </a:ext>
                </a:extLst>
              </p:cNvPr>
              <p:cNvSpPr/>
              <p:nvPr/>
            </p:nvSpPr>
            <p:spPr>
              <a:xfrm>
                <a:off x="2304525" y="5368600"/>
                <a:ext cx="99275" cy="106775"/>
              </a:xfrm>
              <a:custGeom>
                <a:avLst/>
                <a:gdLst/>
                <a:ahLst/>
                <a:cxnLst/>
                <a:rect l="l" t="t" r="r" b="b"/>
                <a:pathLst>
                  <a:path w="3971" h="4271" extrusionOk="0">
                    <a:moveTo>
                      <a:pt x="2202" y="0"/>
                    </a:moveTo>
                    <a:lnTo>
                      <a:pt x="1" y="2302"/>
                    </a:lnTo>
                    <a:lnTo>
                      <a:pt x="1235" y="4270"/>
                    </a:lnTo>
                    <a:lnTo>
                      <a:pt x="3970" y="1335"/>
                    </a:lnTo>
                    <a:lnTo>
                      <a:pt x="2202"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80" name="Google Shape;2037;p68">
                <a:extLst>
                  <a:ext uri="{FF2B5EF4-FFF2-40B4-BE49-F238E27FC236}">
                    <a16:creationId xmlns:a16="http://schemas.microsoft.com/office/drawing/2014/main" id="{6786CA10-6F4F-2E7F-8961-CBDF66F60CB7}"/>
                  </a:ext>
                </a:extLst>
              </p:cNvPr>
              <p:cNvSpPr/>
              <p:nvPr/>
            </p:nvSpPr>
            <p:spPr>
              <a:xfrm>
                <a:off x="2239475" y="5298800"/>
                <a:ext cx="135075" cy="144200"/>
              </a:xfrm>
              <a:custGeom>
                <a:avLst/>
                <a:gdLst/>
                <a:ahLst/>
                <a:cxnLst/>
                <a:rect l="l" t="t" r="r" b="b"/>
                <a:pathLst>
                  <a:path w="5403" h="5768" extrusionOk="0">
                    <a:moveTo>
                      <a:pt x="1748" y="1"/>
                    </a:moveTo>
                    <a:cubicBezTo>
                      <a:pt x="1497" y="1"/>
                      <a:pt x="1236" y="19"/>
                      <a:pt x="968" y="57"/>
                    </a:cubicBezTo>
                    <a:cubicBezTo>
                      <a:pt x="968" y="57"/>
                      <a:pt x="901" y="991"/>
                      <a:pt x="835" y="2059"/>
                    </a:cubicBezTo>
                    <a:lnTo>
                      <a:pt x="1" y="3359"/>
                    </a:lnTo>
                    <a:lnTo>
                      <a:pt x="735" y="3726"/>
                    </a:lnTo>
                    <a:cubicBezTo>
                      <a:pt x="735" y="4827"/>
                      <a:pt x="901" y="5628"/>
                      <a:pt x="1135" y="5728"/>
                    </a:cubicBezTo>
                    <a:cubicBezTo>
                      <a:pt x="1189" y="5755"/>
                      <a:pt x="1259" y="5767"/>
                      <a:pt x="1344" y="5767"/>
                    </a:cubicBezTo>
                    <a:cubicBezTo>
                      <a:pt x="2201" y="5767"/>
                      <a:pt x="4470" y="4456"/>
                      <a:pt x="4804" y="3393"/>
                    </a:cubicBezTo>
                    <a:cubicBezTo>
                      <a:pt x="5402" y="1388"/>
                      <a:pt x="3935" y="1"/>
                      <a:pt x="1748"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81" name="Google Shape;2038;p68">
                <a:extLst>
                  <a:ext uri="{FF2B5EF4-FFF2-40B4-BE49-F238E27FC236}">
                    <a16:creationId xmlns:a16="http://schemas.microsoft.com/office/drawing/2014/main" id="{1F9A3A41-7414-58D3-0D10-814B8ABEC8AC}"/>
                  </a:ext>
                </a:extLst>
              </p:cNvPr>
              <p:cNvSpPr/>
              <p:nvPr/>
            </p:nvSpPr>
            <p:spPr>
              <a:xfrm>
                <a:off x="2337050" y="5337750"/>
                <a:ext cx="45900" cy="60900"/>
              </a:xfrm>
              <a:custGeom>
                <a:avLst/>
                <a:gdLst/>
                <a:ahLst/>
                <a:cxnLst/>
                <a:rect l="l" t="t" r="r" b="b"/>
                <a:pathLst>
                  <a:path w="1836" h="2436" extrusionOk="0">
                    <a:moveTo>
                      <a:pt x="901" y="0"/>
                    </a:moveTo>
                    <a:cubicBezTo>
                      <a:pt x="401" y="0"/>
                      <a:pt x="0" y="534"/>
                      <a:pt x="0" y="1201"/>
                    </a:cubicBezTo>
                    <a:cubicBezTo>
                      <a:pt x="0" y="1902"/>
                      <a:pt x="401" y="2435"/>
                      <a:pt x="901" y="2435"/>
                    </a:cubicBezTo>
                    <a:cubicBezTo>
                      <a:pt x="1401" y="2435"/>
                      <a:pt x="1835" y="1902"/>
                      <a:pt x="1835" y="1201"/>
                    </a:cubicBezTo>
                    <a:cubicBezTo>
                      <a:pt x="1835" y="534"/>
                      <a:pt x="1401" y="0"/>
                      <a:pt x="901"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82" name="Google Shape;2039;p68">
                <a:extLst>
                  <a:ext uri="{FF2B5EF4-FFF2-40B4-BE49-F238E27FC236}">
                    <a16:creationId xmlns:a16="http://schemas.microsoft.com/office/drawing/2014/main" id="{0735C1E8-AC4C-33D3-B27C-A1D79041C5F7}"/>
                  </a:ext>
                </a:extLst>
              </p:cNvPr>
              <p:cNvSpPr/>
              <p:nvPr/>
            </p:nvSpPr>
            <p:spPr>
              <a:xfrm>
                <a:off x="2335375" y="5286875"/>
                <a:ext cx="24225" cy="81750"/>
              </a:xfrm>
              <a:custGeom>
                <a:avLst/>
                <a:gdLst/>
                <a:ahLst/>
                <a:cxnLst/>
                <a:rect l="l" t="t" r="r" b="b"/>
                <a:pathLst>
                  <a:path w="969" h="3270" extrusionOk="0">
                    <a:moveTo>
                      <a:pt x="168" y="0"/>
                    </a:moveTo>
                    <a:lnTo>
                      <a:pt x="1" y="3269"/>
                    </a:lnTo>
                    <a:lnTo>
                      <a:pt x="968" y="2035"/>
                    </a:lnTo>
                    <a:lnTo>
                      <a:pt x="168"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83" name="Google Shape;2040;p68">
                <a:extLst>
                  <a:ext uri="{FF2B5EF4-FFF2-40B4-BE49-F238E27FC236}">
                    <a16:creationId xmlns:a16="http://schemas.microsoft.com/office/drawing/2014/main" id="{45F09D9C-C5AD-2BC2-2AD5-5473F1A2DBB3}"/>
                  </a:ext>
                </a:extLst>
              </p:cNvPr>
              <p:cNvSpPr/>
              <p:nvPr/>
            </p:nvSpPr>
            <p:spPr>
              <a:xfrm>
                <a:off x="2702300" y="6249525"/>
                <a:ext cx="95925" cy="83650"/>
              </a:xfrm>
              <a:custGeom>
                <a:avLst/>
                <a:gdLst/>
                <a:ahLst/>
                <a:cxnLst/>
                <a:rect l="l" t="t" r="r" b="b"/>
                <a:pathLst>
                  <a:path w="3837" h="3346" extrusionOk="0">
                    <a:moveTo>
                      <a:pt x="3315" y="1"/>
                    </a:moveTo>
                    <a:cubicBezTo>
                      <a:pt x="3191" y="1"/>
                      <a:pt x="3065" y="42"/>
                      <a:pt x="2970" y="122"/>
                    </a:cubicBezTo>
                    <a:lnTo>
                      <a:pt x="234" y="2490"/>
                    </a:lnTo>
                    <a:cubicBezTo>
                      <a:pt x="1" y="2657"/>
                      <a:pt x="1" y="2991"/>
                      <a:pt x="168" y="3191"/>
                    </a:cubicBezTo>
                    <a:cubicBezTo>
                      <a:pt x="255" y="3296"/>
                      <a:pt x="388" y="3345"/>
                      <a:pt x="528" y="3345"/>
                    </a:cubicBezTo>
                    <a:cubicBezTo>
                      <a:pt x="656" y="3345"/>
                      <a:pt x="790" y="3304"/>
                      <a:pt x="902" y="3224"/>
                    </a:cubicBezTo>
                    <a:lnTo>
                      <a:pt x="3637" y="856"/>
                    </a:lnTo>
                    <a:cubicBezTo>
                      <a:pt x="3837" y="656"/>
                      <a:pt x="3837" y="356"/>
                      <a:pt x="3670" y="155"/>
                    </a:cubicBezTo>
                    <a:cubicBezTo>
                      <a:pt x="3583" y="51"/>
                      <a:pt x="3450" y="1"/>
                      <a:pt x="3315"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84" name="Google Shape;2041;p68">
                <a:extLst>
                  <a:ext uri="{FF2B5EF4-FFF2-40B4-BE49-F238E27FC236}">
                    <a16:creationId xmlns:a16="http://schemas.microsoft.com/office/drawing/2014/main" id="{C5EECADC-F739-3ADE-C5E2-0A550471064B}"/>
                  </a:ext>
                </a:extLst>
              </p:cNvPr>
              <p:cNvSpPr/>
              <p:nvPr/>
            </p:nvSpPr>
            <p:spPr>
              <a:xfrm>
                <a:off x="2188600" y="5232900"/>
                <a:ext cx="273575" cy="125725"/>
              </a:xfrm>
              <a:custGeom>
                <a:avLst/>
                <a:gdLst/>
                <a:ahLst/>
                <a:cxnLst/>
                <a:rect l="l" t="t" r="r" b="b"/>
                <a:pathLst>
                  <a:path w="10943" h="5029" extrusionOk="0">
                    <a:moveTo>
                      <a:pt x="5963" y="1"/>
                    </a:moveTo>
                    <a:cubicBezTo>
                      <a:pt x="4637" y="1"/>
                      <a:pt x="3560" y="811"/>
                      <a:pt x="3036" y="2093"/>
                    </a:cubicBezTo>
                    <a:cubicBezTo>
                      <a:pt x="2267" y="1836"/>
                      <a:pt x="1450" y="1604"/>
                      <a:pt x="999" y="1604"/>
                    </a:cubicBezTo>
                    <a:cubicBezTo>
                      <a:pt x="921" y="1604"/>
                      <a:pt x="855" y="1611"/>
                      <a:pt x="801" y="1626"/>
                    </a:cubicBezTo>
                    <a:cubicBezTo>
                      <a:pt x="1" y="1826"/>
                      <a:pt x="2970" y="2693"/>
                      <a:pt x="2970" y="2693"/>
                    </a:cubicBezTo>
                    <a:lnTo>
                      <a:pt x="3003" y="2693"/>
                    </a:lnTo>
                    <a:lnTo>
                      <a:pt x="8841" y="5028"/>
                    </a:lnTo>
                    <a:cubicBezTo>
                      <a:pt x="8874" y="5028"/>
                      <a:pt x="10942" y="1492"/>
                      <a:pt x="7106" y="191"/>
                    </a:cubicBezTo>
                    <a:cubicBezTo>
                      <a:pt x="6710" y="62"/>
                      <a:pt x="6327" y="1"/>
                      <a:pt x="596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85" name="Google Shape;2042;p68">
                <a:extLst>
                  <a:ext uri="{FF2B5EF4-FFF2-40B4-BE49-F238E27FC236}">
                    <a16:creationId xmlns:a16="http://schemas.microsoft.com/office/drawing/2014/main" id="{068BDB10-6A20-5C85-1DA7-53E975A6F7DD}"/>
                  </a:ext>
                </a:extLst>
              </p:cNvPr>
              <p:cNvSpPr/>
              <p:nvPr/>
            </p:nvSpPr>
            <p:spPr>
              <a:xfrm>
                <a:off x="2359575" y="5337750"/>
                <a:ext cx="50875" cy="60900"/>
              </a:xfrm>
              <a:custGeom>
                <a:avLst/>
                <a:gdLst/>
                <a:ahLst/>
                <a:cxnLst/>
                <a:rect l="l" t="t" r="r" b="b"/>
                <a:pathLst>
                  <a:path w="2035" h="2436" extrusionOk="0">
                    <a:moveTo>
                      <a:pt x="0" y="0"/>
                    </a:moveTo>
                    <a:lnTo>
                      <a:pt x="967" y="2435"/>
                    </a:lnTo>
                    <a:lnTo>
                      <a:pt x="2035" y="834"/>
                    </a:lnTo>
                    <a:lnTo>
                      <a:pt x="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pic>
        <p:nvPicPr>
          <p:cNvPr id="88" name="Picture 87">
            <a:extLst>
              <a:ext uri="{FF2B5EF4-FFF2-40B4-BE49-F238E27FC236}">
                <a16:creationId xmlns:a16="http://schemas.microsoft.com/office/drawing/2014/main" id="{9465B40C-7321-205D-3D52-EAE320CC977F}"/>
              </a:ext>
            </a:extLst>
          </p:cNvPr>
          <p:cNvPicPr>
            <a:picLocks noChangeAspect="1"/>
          </p:cNvPicPr>
          <p:nvPr/>
        </p:nvPicPr>
        <p:blipFill>
          <a:blip r:embed="rId2"/>
          <a:stretch>
            <a:fillRect/>
          </a:stretch>
        </p:blipFill>
        <p:spPr>
          <a:xfrm>
            <a:off x="4050755" y="703497"/>
            <a:ext cx="7415443" cy="2545235"/>
          </a:xfrm>
          <a:prstGeom prst="rect">
            <a:avLst/>
          </a:prstGeom>
        </p:spPr>
      </p:pic>
    </p:spTree>
    <p:extLst>
      <p:ext uri="{BB962C8B-B14F-4D97-AF65-F5344CB8AC3E}">
        <p14:creationId xmlns:p14="http://schemas.microsoft.com/office/powerpoint/2010/main" val="8655661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1"/>
          <p:cNvSpPr txBox="1">
            <a:spLocks noGrp="1"/>
          </p:cNvSpPr>
          <p:nvPr>
            <p:ph type="title"/>
          </p:nvPr>
        </p:nvSpPr>
        <p:spPr>
          <a:xfrm>
            <a:off x="6103132" y="3160633"/>
            <a:ext cx="5138800" cy="1315600"/>
          </a:xfrm>
          <a:prstGeom prst="rect">
            <a:avLst/>
          </a:prstGeom>
        </p:spPr>
        <p:txBody>
          <a:bodyPr spcFirstLastPara="1" wrap="square" lIns="121900" tIns="121900" rIns="121900" bIns="121900" anchor="ctr" anchorCtr="0">
            <a:noAutofit/>
          </a:bodyPr>
          <a:lstStyle/>
          <a:p>
            <a:r>
              <a:rPr lang="en"/>
              <a:t>Bikes</a:t>
            </a:r>
            <a:endParaRPr/>
          </a:p>
        </p:txBody>
      </p:sp>
      <p:sp>
        <p:nvSpPr>
          <p:cNvPr id="1140" name="Google Shape;1140;p41"/>
          <p:cNvSpPr txBox="1">
            <a:spLocks noGrp="1"/>
          </p:cNvSpPr>
          <p:nvPr>
            <p:ph type="subTitle" idx="1"/>
          </p:nvPr>
        </p:nvSpPr>
        <p:spPr>
          <a:xfrm>
            <a:off x="6567332" y="4459800"/>
            <a:ext cx="4210400" cy="746000"/>
          </a:xfrm>
          <a:prstGeom prst="rect">
            <a:avLst/>
          </a:prstGeom>
        </p:spPr>
        <p:txBody>
          <a:bodyPr spcFirstLastPara="1" wrap="square" lIns="121900" tIns="121900" rIns="121900" bIns="121900" anchor="t" anchorCtr="0">
            <a:noAutofit/>
          </a:bodyPr>
          <a:lstStyle/>
          <a:p>
            <a:pPr marL="0" indent="0"/>
            <a:r>
              <a:rPr lang="en"/>
              <a:t>You can enter a subtitle here if you need it</a:t>
            </a:r>
            <a:endParaRPr/>
          </a:p>
        </p:txBody>
      </p:sp>
      <p:sp>
        <p:nvSpPr>
          <p:cNvPr id="1141" name="Google Shape;1141;p41"/>
          <p:cNvSpPr txBox="1">
            <a:spLocks noGrp="1"/>
          </p:cNvSpPr>
          <p:nvPr>
            <p:ph type="title" idx="2"/>
          </p:nvPr>
        </p:nvSpPr>
        <p:spPr>
          <a:xfrm>
            <a:off x="7533532" y="1092807"/>
            <a:ext cx="2278000" cy="1590800"/>
          </a:xfrm>
          <a:prstGeom prst="rect">
            <a:avLst/>
          </a:prstGeom>
        </p:spPr>
        <p:txBody>
          <a:bodyPr spcFirstLastPara="1" wrap="square" lIns="121900" tIns="121900" rIns="121900" bIns="121900" anchor="b" anchorCtr="0">
            <a:noAutofit/>
          </a:bodyPr>
          <a:lstStyle/>
          <a:p>
            <a:r>
              <a:rPr lang="en"/>
              <a:t>1</a:t>
            </a:r>
            <a:endParaRPr/>
          </a:p>
        </p:txBody>
      </p:sp>
    </p:spTree>
    <p:extLst>
      <p:ext uri="{BB962C8B-B14F-4D97-AF65-F5344CB8AC3E}">
        <p14:creationId xmlns:p14="http://schemas.microsoft.com/office/powerpoint/2010/main" val="670419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43"/>
          <p:cNvSpPr txBox="1">
            <a:spLocks noGrp="1"/>
          </p:cNvSpPr>
          <p:nvPr>
            <p:ph type="subTitle" idx="4"/>
          </p:nvPr>
        </p:nvSpPr>
        <p:spPr>
          <a:xfrm>
            <a:off x="6522723" y="4070596"/>
            <a:ext cx="4120800" cy="1555600"/>
          </a:xfrm>
          <a:prstGeom prst="rect">
            <a:avLst/>
          </a:prstGeom>
        </p:spPr>
        <p:txBody>
          <a:bodyPr spcFirstLastPara="1" wrap="square" lIns="121900" tIns="121900" rIns="121900" bIns="121900" anchor="t" anchorCtr="0">
            <a:noAutofit/>
          </a:bodyPr>
          <a:lstStyle/>
          <a:p>
            <a:pPr marL="0" indent="0"/>
            <a:r>
              <a:rPr lang="en"/>
              <a:t>Venus has a beautiful name and is the second planet from the Sun. It’s terribly hot</a:t>
            </a:r>
            <a:endParaRPr/>
          </a:p>
        </p:txBody>
      </p:sp>
      <p:sp>
        <p:nvSpPr>
          <p:cNvPr id="1153" name="Google Shape;1153;p43"/>
          <p:cNvSpPr txBox="1">
            <a:spLocks noGrp="1"/>
          </p:cNvSpPr>
          <p:nvPr>
            <p:ph type="subTitle" idx="3"/>
          </p:nvPr>
        </p:nvSpPr>
        <p:spPr>
          <a:xfrm>
            <a:off x="1560567" y="4070596"/>
            <a:ext cx="4120800" cy="1555600"/>
          </a:xfrm>
          <a:prstGeom prst="rect">
            <a:avLst/>
          </a:prstGeom>
        </p:spPr>
        <p:txBody>
          <a:bodyPr spcFirstLastPara="1" wrap="square" lIns="121900" tIns="121900" rIns="121900" bIns="121900" anchor="t" anchorCtr="0">
            <a:noAutofit/>
          </a:bodyPr>
          <a:lstStyle/>
          <a:p>
            <a:pPr marL="0" indent="0"/>
            <a:r>
              <a:rPr lang="en"/>
              <a:t>Mercury is the closest planet to the Sun and the smallest one in the Solar System</a:t>
            </a:r>
            <a:endParaRPr/>
          </a:p>
        </p:txBody>
      </p:sp>
      <p:sp>
        <p:nvSpPr>
          <p:cNvPr id="1154" name="Google Shape;1154;p43"/>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Women bike</a:t>
            </a:r>
            <a:endParaRPr/>
          </a:p>
        </p:txBody>
      </p:sp>
      <p:sp>
        <p:nvSpPr>
          <p:cNvPr id="1155" name="Google Shape;1155;p43"/>
          <p:cNvSpPr txBox="1">
            <a:spLocks noGrp="1"/>
          </p:cNvSpPr>
          <p:nvPr>
            <p:ph type="subTitle" idx="1"/>
          </p:nvPr>
        </p:nvSpPr>
        <p:spPr>
          <a:xfrm>
            <a:off x="1565867" y="3437000"/>
            <a:ext cx="4120400" cy="637600"/>
          </a:xfrm>
          <a:prstGeom prst="rect">
            <a:avLst/>
          </a:prstGeom>
        </p:spPr>
        <p:txBody>
          <a:bodyPr spcFirstLastPara="1" wrap="square" lIns="121900" tIns="121900" rIns="121900" bIns="121900" anchor="t" anchorCtr="0">
            <a:noAutofit/>
          </a:bodyPr>
          <a:lstStyle/>
          <a:p>
            <a:pPr marL="0" indent="0"/>
            <a:r>
              <a:rPr lang="en" sz="2933"/>
              <a:t>The initiative</a:t>
            </a:r>
            <a:endParaRPr sz="2933"/>
          </a:p>
        </p:txBody>
      </p:sp>
      <p:sp>
        <p:nvSpPr>
          <p:cNvPr id="1156" name="Google Shape;1156;p43"/>
          <p:cNvSpPr txBox="1">
            <a:spLocks noGrp="1"/>
          </p:cNvSpPr>
          <p:nvPr>
            <p:ph type="subTitle" idx="2"/>
          </p:nvPr>
        </p:nvSpPr>
        <p:spPr>
          <a:xfrm>
            <a:off x="6522333" y="3437000"/>
            <a:ext cx="4120400" cy="637600"/>
          </a:xfrm>
          <a:prstGeom prst="rect">
            <a:avLst/>
          </a:prstGeom>
        </p:spPr>
        <p:txBody>
          <a:bodyPr spcFirstLastPara="1" wrap="square" lIns="121900" tIns="121900" rIns="121900" bIns="121900" anchor="t" anchorCtr="0">
            <a:noAutofit/>
          </a:bodyPr>
          <a:lstStyle/>
          <a:p>
            <a:pPr marL="0" indent="0"/>
            <a:r>
              <a:rPr lang="en" sz="2933"/>
              <a:t>Join our community</a:t>
            </a:r>
            <a:endParaRPr sz="2933"/>
          </a:p>
        </p:txBody>
      </p:sp>
      <p:grpSp>
        <p:nvGrpSpPr>
          <p:cNvPr id="1157" name="Google Shape;1157;p43"/>
          <p:cNvGrpSpPr/>
          <p:nvPr/>
        </p:nvGrpSpPr>
        <p:grpSpPr>
          <a:xfrm>
            <a:off x="7999037" y="2199216"/>
            <a:ext cx="1168209" cy="806291"/>
            <a:chOff x="4392825" y="2661725"/>
            <a:chExt cx="615625" cy="424900"/>
          </a:xfrm>
        </p:grpSpPr>
        <p:sp>
          <p:nvSpPr>
            <p:cNvPr id="1158" name="Google Shape;1158;p43"/>
            <p:cNvSpPr/>
            <p:nvPr/>
          </p:nvSpPr>
          <p:spPr>
            <a:xfrm>
              <a:off x="4676600" y="2846125"/>
              <a:ext cx="83800" cy="237500"/>
            </a:xfrm>
            <a:custGeom>
              <a:avLst/>
              <a:gdLst/>
              <a:ahLst/>
              <a:cxnLst/>
              <a:rect l="l" t="t" r="r" b="b"/>
              <a:pathLst>
                <a:path w="3352" h="9500" extrusionOk="0">
                  <a:moveTo>
                    <a:pt x="0" y="0"/>
                  </a:moveTo>
                  <a:lnTo>
                    <a:pt x="962" y="9500"/>
                  </a:lnTo>
                  <a:lnTo>
                    <a:pt x="3351" y="9023"/>
                  </a:lnTo>
                  <a:lnTo>
                    <a:pt x="1720" y="812"/>
                  </a:lnTo>
                  <a:lnTo>
                    <a:pt x="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59" name="Google Shape;1159;p43"/>
            <p:cNvSpPr/>
            <p:nvPr/>
          </p:nvSpPr>
          <p:spPr>
            <a:xfrm>
              <a:off x="4644375" y="2846125"/>
              <a:ext cx="56275" cy="240500"/>
            </a:xfrm>
            <a:custGeom>
              <a:avLst/>
              <a:gdLst/>
              <a:ahLst/>
              <a:cxnLst/>
              <a:rect l="l" t="t" r="r" b="b"/>
              <a:pathLst>
                <a:path w="2251" h="9620" extrusionOk="0">
                  <a:moveTo>
                    <a:pt x="2251" y="0"/>
                  </a:moveTo>
                  <a:lnTo>
                    <a:pt x="0" y="1409"/>
                  </a:lnTo>
                  <a:lnTo>
                    <a:pt x="1635" y="9619"/>
                  </a:lnTo>
                  <a:lnTo>
                    <a:pt x="2251" y="9500"/>
                  </a:lnTo>
                  <a:lnTo>
                    <a:pt x="2251"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60" name="Google Shape;1160;p43"/>
            <p:cNvSpPr/>
            <p:nvPr/>
          </p:nvSpPr>
          <p:spPr>
            <a:xfrm>
              <a:off x="4676600" y="2741175"/>
              <a:ext cx="80725" cy="129025"/>
            </a:xfrm>
            <a:custGeom>
              <a:avLst/>
              <a:gdLst/>
              <a:ahLst/>
              <a:cxnLst/>
              <a:rect l="l" t="t" r="r" b="b"/>
              <a:pathLst>
                <a:path w="3229" h="5161" extrusionOk="0">
                  <a:moveTo>
                    <a:pt x="962" y="1"/>
                  </a:moveTo>
                  <a:lnTo>
                    <a:pt x="0" y="2675"/>
                  </a:lnTo>
                  <a:lnTo>
                    <a:pt x="962" y="5160"/>
                  </a:lnTo>
                  <a:lnTo>
                    <a:pt x="3228" y="4714"/>
                  </a:lnTo>
                  <a:lnTo>
                    <a:pt x="2389" y="501"/>
                  </a:lnTo>
                  <a:lnTo>
                    <a:pt x="962"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61" name="Google Shape;1161;p43"/>
            <p:cNvSpPr/>
            <p:nvPr/>
          </p:nvSpPr>
          <p:spPr>
            <a:xfrm>
              <a:off x="4592125" y="2721475"/>
              <a:ext cx="108525" cy="167475"/>
            </a:xfrm>
            <a:custGeom>
              <a:avLst/>
              <a:gdLst/>
              <a:ahLst/>
              <a:cxnLst/>
              <a:rect l="l" t="t" r="r" b="b"/>
              <a:pathLst>
                <a:path w="4341" h="6699" extrusionOk="0">
                  <a:moveTo>
                    <a:pt x="2090" y="0"/>
                  </a:moveTo>
                  <a:lnTo>
                    <a:pt x="1" y="3751"/>
                  </a:lnTo>
                  <a:lnTo>
                    <a:pt x="590" y="6699"/>
                  </a:lnTo>
                  <a:lnTo>
                    <a:pt x="4341" y="5948"/>
                  </a:lnTo>
                  <a:lnTo>
                    <a:pt x="4341" y="789"/>
                  </a:lnTo>
                  <a:lnTo>
                    <a:pt x="209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62" name="Google Shape;1162;p43"/>
            <p:cNvSpPr/>
            <p:nvPr/>
          </p:nvSpPr>
          <p:spPr>
            <a:xfrm>
              <a:off x="4700625" y="2661725"/>
              <a:ext cx="307825" cy="118450"/>
            </a:xfrm>
            <a:custGeom>
              <a:avLst/>
              <a:gdLst/>
              <a:ahLst/>
              <a:cxnLst/>
              <a:rect l="l" t="t" r="r" b="b"/>
              <a:pathLst>
                <a:path w="12313" h="4738" extrusionOk="0">
                  <a:moveTo>
                    <a:pt x="1" y="1"/>
                  </a:moveTo>
                  <a:lnTo>
                    <a:pt x="1" y="4737"/>
                  </a:lnTo>
                  <a:cubicBezTo>
                    <a:pt x="1286" y="3983"/>
                    <a:pt x="2752" y="3579"/>
                    <a:pt x="4252" y="3579"/>
                  </a:cubicBezTo>
                  <a:lnTo>
                    <a:pt x="12313" y="3579"/>
                  </a:lnTo>
                  <a:lnTo>
                    <a:pt x="12313" y="1"/>
                  </a:lnTo>
                  <a:close/>
                </a:path>
              </a:pathLst>
            </a:custGeom>
            <a:solidFill>
              <a:schemeClr val="accent2"/>
            </a:solidFill>
            <a:ln>
              <a:noFill/>
            </a:ln>
          </p:spPr>
          <p:txBody>
            <a:bodyPr spcFirstLastPara="1" wrap="square" lIns="121900" tIns="121900" rIns="121900" bIns="121900" anchor="ctr" anchorCtr="0">
              <a:noAutofit/>
            </a:bodyPr>
            <a:lstStyle/>
            <a:p>
              <a:endParaRPr sz="1867">
                <a:solidFill>
                  <a:schemeClr val="accent3"/>
                </a:solidFill>
              </a:endParaRPr>
            </a:p>
          </p:txBody>
        </p:sp>
        <p:sp>
          <p:nvSpPr>
            <p:cNvPr id="1163" name="Google Shape;1163;p43"/>
            <p:cNvSpPr/>
            <p:nvPr/>
          </p:nvSpPr>
          <p:spPr>
            <a:xfrm>
              <a:off x="4392825" y="2661725"/>
              <a:ext cx="307825" cy="166600"/>
            </a:xfrm>
            <a:custGeom>
              <a:avLst/>
              <a:gdLst/>
              <a:ahLst/>
              <a:cxnLst/>
              <a:rect l="l" t="t" r="r" b="b"/>
              <a:pathLst>
                <a:path w="12313" h="6664" extrusionOk="0">
                  <a:moveTo>
                    <a:pt x="1" y="1"/>
                  </a:moveTo>
                  <a:lnTo>
                    <a:pt x="1" y="3579"/>
                  </a:lnTo>
                  <a:lnTo>
                    <a:pt x="1790" y="4945"/>
                  </a:lnTo>
                  <a:cubicBezTo>
                    <a:pt x="3288" y="6089"/>
                    <a:pt x="5082" y="6664"/>
                    <a:pt x="6877" y="6664"/>
                  </a:cubicBezTo>
                  <a:cubicBezTo>
                    <a:pt x="8572" y="6664"/>
                    <a:pt x="10269" y="6151"/>
                    <a:pt x="11720" y="5122"/>
                  </a:cubicBezTo>
                  <a:cubicBezTo>
                    <a:pt x="11913" y="4987"/>
                    <a:pt x="12109" y="4856"/>
                    <a:pt x="12313" y="4737"/>
                  </a:cubicBezTo>
                  <a:lnTo>
                    <a:pt x="12313" y="1"/>
                  </a:lnTo>
                  <a:close/>
                </a:path>
              </a:pathLst>
            </a:custGeom>
            <a:solidFill>
              <a:schemeClr val="accent2"/>
            </a:solidFill>
            <a:ln>
              <a:noFill/>
            </a:ln>
          </p:spPr>
          <p:txBody>
            <a:bodyPr spcFirstLastPara="1" wrap="square" lIns="121900" tIns="121900" rIns="121900" bIns="121900" anchor="ctr" anchorCtr="0">
              <a:noAutofit/>
            </a:bodyPr>
            <a:lstStyle/>
            <a:p>
              <a:endParaRPr sz="1867">
                <a:solidFill>
                  <a:schemeClr val="accent3"/>
                </a:solidFill>
              </a:endParaRPr>
            </a:p>
          </p:txBody>
        </p:sp>
      </p:grpSp>
      <p:grpSp>
        <p:nvGrpSpPr>
          <p:cNvPr id="1164" name="Google Shape;1164;p43"/>
          <p:cNvGrpSpPr/>
          <p:nvPr/>
        </p:nvGrpSpPr>
        <p:grpSpPr>
          <a:xfrm>
            <a:off x="3036853" y="2133350"/>
            <a:ext cx="1168211" cy="938031"/>
            <a:chOff x="4936575" y="1704613"/>
            <a:chExt cx="615625" cy="494325"/>
          </a:xfrm>
        </p:grpSpPr>
        <p:sp>
          <p:nvSpPr>
            <p:cNvPr id="1165" name="Google Shape;1165;p43"/>
            <p:cNvSpPr/>
            <p:nvPr/>
          </p:nvSpPr>
          <p:spPr>
            <a:xfrm>
              <a:off x="5232350" y="1879088"/>
              <a:ext cx="319850" cy="319850"/>
            </a:xfrm>
            <a:custGeom>
              <a:avLst/>
              <a:gdLst/>
              <a:ahLst/>
              <a:cxnLst/>
              <a:rect l="l" t="t" r="r" b="b"/>
              <a:pathLst>
                <a:path w="12794" h="12794" extrusionOk="0">
                  <a:moveTo>
                    <a:pt x="6395" y="1448"/>
                  </a:moveTo>
                  <a:cubicBezTo>
                    <a:pt x="9127" y="1448"/>
                    <a:pt x="11351" y="3672"/>
                    <a:pt x="11351" y="6403"/>
                  </a:cubicBezTo>
                  <a:cubicBezTo>
                    <a:pt x="11351" y="9135"/>
                    <a:pt x="9127" y="11355"/>
                    <a:pt x="6395" y="11355"/>
                  </a:cubicBezTo>
                  <a:cubicBezTo>
                    <a:pt x="3664" y="11355"/>
                    <a:pt x="1444" y="9135"/>
                    <a:pt x="1444" y="6403"/>
                  </a:cubicBezTo>
                  <a:cubicBezTo>
                    <a:pt x="1444" y="3672"/>
                    <a:pt x="3664" y="1448"/>
                    <a:pt x="6395" y="1448"/>
                  </a:cubicBezTo>
                  <a:close/>
                  <a:moveTo>
                    <a:pt x="6395" y="1"/>
                  </a:moveTo>
                  <a:cubicBezTo>
                    <a:pt x="2871" y="1"/>
                    <a:pt x="1" y="2871"/>
                    <a:pt x="1" y="6396"/>
                  </a:cubicBezTo>
                  <a:cubicBezTo>
                    <a:pt x="1" y="9924"/>
                    <a:pt x="2871" y="12794"/>
                    <a:pt x="6395" y="12794"/>
                  </a:cubicBezTo>
                  <a:cubicBezTo>
                    <a:pt x="9928" y="12794"/>
                    <a:pt x="12794" y="9924"/>
                    <a:pt x="12794" y="6396"/>
                  </a:cubicBezTo>
                  <a:cubicBezTo>
                    <a:pt x="12794" y="2871"/>
                    <a:pt x="9920" y="1"/>
                    <a:pt x="6395"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66" name="Google Shape;1166;p43"/>
            <p:cNvSpPr/>
            <p:nvPr/>
          </p:nvSpPr>
          <p:spPr>
            <a:xfrm>
              <a:off x="5232350" y="1722613"/>
              <a:ext cx="177975" cy="316375"/>
            </a:xfrm>
            <a:custGeom>
              <a:avLst/>
              <a:gdLst/>
              <a:ahLst/>
              <a:cxnLst/>
              <a:rect l="l" t="t" r="r" b="b"/>
              <a:pathLst>
                <a:path w="7119" h="12655" extrusionOk="0">
                  <a:moveTo>
                    <a:pt x="5676" y="0"/>
                  </a:moveTo>
                  <a:lnTo>
                    <a:pt x="5676" y="4"/>
                  </a:lnTo>
                  <a:lnTo>
                    <a:pt x="5676" y="3374"/>
                  </a:lnTo>
                  <a:lnTo>
                    <a:pt x="3125" y="3374"/>
                  </a:lnTo>
                  <a:cubicBezTo>
                    <a:pt x="2221" y="3374"/>
                    <a:pt x="1336" y="3478"/>
                    <a:pt x="482" y="3682"/>
                  </a:cubicBezTo>
                  <a:lnTo>
                    <a:pt x="1" y="4613"/>
                  </a:lnTo>
                  <a:lnTo>
                    <a:pt x="482" y="5171"/>
                  </a:lnTo>
                  <a:cubicBezTo>
                    <a:pt x="1321" y="4940"/>
                    <a:pt x="2213" y="4817"/>
                    <a:pt x="3125" y="4817"/>
                  </a:cubicBezTo>
                  <a:lnTo>
                    <a:pt x="5676" y="4817"/>
                  </a:lnTo>
                  <a:lnTo>
                    <a:pt x="5676" y="12655"/>
                  </a:lnTo>
                  <a:lnTo>
                    <a:pt x="7119" y="12655"/>
                  </a:lnTo>
                  <a:lnTo>
                    <a:pt x="7119"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167" name="Google Shape;1167;p43"/>
            <p:cNvSpPr/>
            <p:nvPr/>
          </p:nvSpPr>
          <p:spPr>
            <a:xfrm>
              <a:off x="4936575" y="1987788"/>
              <a:ext cx="211175" cy="211150"/>
            </a:xfrm>
            <a:custGeom>
              <a:avLst/>
              <a:gdLst/>
              <a:ahLst/>
              <a:cxnLst/>
              <a:rect l="l" t="t" r="r" b="b"/>
              <a:pathLst>
                <a:path w="8447" h="8446" extrusionOk="0">
                  <a:moveTo>
                    <a:pt x="4222" y="1443"/>
                  </a:moveTo>
                  <a:cubicBezTo>
                    <a:pt x="5757" y="1443"/>
                    <a:pt x="6999" y="2690"/>
                    <a:pt x="7003" y="4221"/>
                  </a:cubicBezTo>
                  <a:cubicBezTo>
                    <a:pt x="7003" y="5757"/>
                    <a:pt x="5757" y="7003"/>
                    <a:pt x="4222" y="7003"/>
                  </a:cubicBezTo>
                  <a:cubicBezTo>
                    <a:pt x="2686" y="7003"/>
                    <a:pt x="1444" y="5757"/>
                    <a:pt x="1444" y="4221"/>
                  </a:cubicBezTo>
                  <a:cubicBezTo>
                    <a:pt x="1444" y="2690"/>
                    <a:pt x="2686" y="1443"/>
                    <a:pt x="4222" y="1443"/>
                  </a:cubicBezTo>
                  <a:close/>
                  <a:moveTo>
                    <a:pt x="4222" y="1"/>
                  </a:moveTo>
                  <a:cubicBezTo>
                    <a:pt x="1894" y="1"/>
                    <a:pt x="1" y="1894"/>
                    <a:pt x="1" y="4221"/>
                  </a:cubicBezTo>
                  <a:cubicBezTo>
                    <a:pt x="1" y="6549"/>
                    <a:pt x="1894" y="8446"/>
                    <a:pt x="4222" y="8446"/>
                  </a:cubicBezTo>
                  <a:cubicBezTo>
                    <a:pt x="6549" y="8446"/>
                    <a:pt x="8442" y="6549"/>
                    <a:pt x="8446" y="4221"/>
                  </a:cubicBezTo>
                  <a:cubicBezTo>
                    <a:pt x="8446" y="1894"/>
                    <a:pt x="6549" y="1"/>
                    <a:pt x="4222"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68" name="Google Shape;1168;p43"/>
            <p:cNvSpPr/>
            <p:nvPr/>
          </p:nvSpPr>
          <p:spPr>
            <a:xfrm>
              <a:off x="5291225" y="1704613"/>
              <a:ext cx="155075" cy="36100"/>
            </a:xfrm>
            <a:custGeom>
              <a:avLst/>
              <a:gdLst/>
              <a:ahLst/>
              <a:cxnLst/>
              <a:rect l="l" t="t" r="r" b="b"/>
              <a:pathLst>
                <a:path w="6203" h="1444" extrusionOk="0">
                  <a:moveTo>
                    <a:pt x="1" y="1"/>
                  </a:moveTo>
                  <a:lnTo>
                    <a:pt x="1" y="1443"/>
                  </a:lnTo>
                  <a:lnTo>
                    <a:pt x="6203" y="1443"/>
                  </a:lnTo>
                  <a:lnTo>
                    <a:pt x="6203"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69" name="Google Shape;1169;p43"/>
            <p:cNvSpPr/>
            <p:nvPr/>
          </p:nvSpPr>
          <p:spPr>
            <a:xfrm>
              <a:off x="5024125" y="1799838"/>
              <a:ext cx="220275" cy="293700"/>
            </a:xfrm>
            <a:custGeom>
              <a:avLst/>
              <a:gdLst/>
              <a:ahLst/>
              <a:cxnLst/>
              <a:rect l="l" t="t" r="r" b="b"/>
              <a:pathLst>
                <a:path w="8811" h="11748" extrusionOk="0">
                  <a:moveTo>
                    <a:pt x="1620" y="1"/>
                  </a:moveTo>
                  <a:cubicBezTo>
                    <a:pt x="1620" y="1463"/>
                    <a:pt x="2105" y="2871"/>
                    <a:pt x="3001" y="4017"/>
                  </a:cubicBezTo>
                  <a:cubicBezTo>
                    <a:pt x="1062" y="6134"/>
                    <a:pt x="0" y="8854"/>
                    <a:pt x="0" y="11747"/>
                  </a:cubicBezTo>
                  <a:lnTo>
                    <a:pt x="1443" y="11747"/>
                  </a:lnTo>
                  <a:cubicBezTo>
                    <a:pt x="1443" y="7138"/>
                    <a:pt x="4567" y="3252"/>
                    <a:pt x="8811" y="2090"/>
                  </a:cubicBezTo>
                  <a:lnTo>
                    <a:pt x="8811" y="597"/>
                  </a:lnTo>
                  <a:cubicBezTo>
                    <a:pt x="7056" y="1001"/>
                    <a:pt x="5433" y="1824"/>
                    <a:pt x="4044" y="3006"/>
                  </a:cubicBezTo>
                  <a:cubicBezTo>
                    <a:pt x="3409" y="2136"/>
                    <a:pt x="3063" y="1089"/>
                    <a:pt x="3063"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170" name="Google Shape;1170;p43"/>
            <p:cNvSpPr/>
            <p:nvPr/>
          </p:nvSpPr>
          <p:spPr>
            <a:xfrm>
              <a:off x="5023050" y="1781663"/>
              <a:ext cx="119100" cy="36100"/>
            </a:xfrm>
            <a:custGeom>
              <a:avLst/>
              <a:gdLst/>
              <a:ahLst/>
              <a:cxnLst/>
              <a:rect l="l" t="t" r="r" b="b"/>
              <a:pathLst>
                <a:path w="4764" h="1444" extrusionOk="0">
                  <a:moveTo>
                    <a:pt x="1" y="0"/>
                  </a:moveTo>
                  <a:lnTo>
                    <a:pt x="1" y="1443"/>
                  </a:lnTo>
                  <a:lnTo>
                    <a:pt x="4764" y="1443"/>
                  </a:lnTo>
                  <a:lnTo>
                    <a:pt x="4764"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1920891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44"/>
          <p:cNvSpPr txBox="1">
            <a:spLocks noGrp="1"/>
          </p:cNvSpPr>
          <p:nvPr>
            <p:ph type="subTitle" idx="4"/>
          </p:nvPr>
        </p:nvSpPr>
        <p:spPr>
          <a:xfrm>
            <a:off x="3763991" y="1854580"/>
            <a:ext cx="3070400" cy="1121600"/>
          </a:xfrm>
          <a:prstGeom prst="rect">
            <a:avLst/>
          </a:prstGeom>
        </p:spPr>
        <p:txBody>
          <a:bodyPr spcFirstLastPara="1" wrap="square" lIns="121900" tIns="121900" rIns="121900" bIns="121900" anchor="ctr" anchorCtr="0">
            <a:noAutofit/>
          </a:bodyPr>
          <a:lstStyle/>
          <a:p>
            <a:pPr marL="0" indent="0">
              <a:spcAft>
                <a:spcPts val="2133"/>
              </a:spcAft>
            </a:pPr>
            <a:r>
              <a:rPr lang="en"/>
              <a:t>Mercury is the smallest planet of them all</a:t>
            </a:r>
            <a:endParaRPr/>
          </a:p>
        </p:txBody>
      </p:sp>
      <p:sp>
        <p:nvSpPr>
          <p:cNvPr id="1176" name="Google Shape;1176;p44"/>
          <p:cNvSpPr txBox="1">
            <a:spLocks noGrp="1"/>
          </p:cNvSpPr>
          <p:nvPr>
            <p:ph type="subTitle" idx="5"/>
          </p:nvPr>
        </p:nvSpPr>
        <p:spPr>
          <a:xfrm>
            <a:off x="3763984" y="3307313"/>
            <a:ext cx="3070400" cy="1121600"/>
          </a:xfrm>
          <a:prstGeom prst="rect">
            <a:avLst/>
          </a:prstGeom>
        </p:spPr>
        <p:txBody>
          <a:bodyPr spcFirstLastPara="1" wrap="square" lIns="121900" tIns="121900" rIns="121900" bIns="121900" anchor="ctr" anchorCtr="0">
            <a:noAutofit/>
          </a:bodyPr>
          <a:lstStyle/>
          <a:p>
            <a:pPr marL="0" indent="0">
              <a:spcAft>
                <a:spcPts val="2133"/>
              </a:spcAft>
            </a:pPr>
            <a:r>
              <a:rPr lang="en"/>
              <a:t>Venus has a beautiful name, but it’s very hot</a:t>
            </a:r>
            <a:endParaRPr/>
          </a:p>
        </p:txBody>
      </p:sp>
      <p:sp>
        <p:nvSpPr>
          <p:cNvPr id="1177" name="Google Shape;1177;p44"/>
          <p:cNvSpPr txBox="1">
            <a:spLocks noGrp="1"/>
          </p:cNvSpPr>
          <p:nvPr>
            <p:ph type="subTitle" idx="6"/>
          </p:nvPr>
        </p:nvSpPr>
        <p:spPr>
          <a:xfrm>
            <a:off x="3763980" y="4760047"/>
            <a:ext cx="3070400" cy="1121600"/>
          </a:xfrm>
          <a:prstGeom prst="rect">
            <a:avLst/>
          </a:prstGeom>
        </p:spPr>
        <p:txBody>
          <a:bodyPr spcFirstLastPara="1" wrap="square" lIns="121900" tIns="121900" rIns="121900" bIns="121900" anchor="ctr" anchorCtr="0">
            <a:noAutofit/>
          </a:bodyPr>
          <a:lstStyle/>
          <a:p>
            <a:pPr marL="0" indent="0">
              <a:spcAft>
                <a:spcPts val="2133"/>
              </a:spcAft>
            </a:pPr>
            <a:r>
              <a:rPr lang="en"/>
              <a:t>Yes, this is the ringed planet. It’s a gas giant</a:t>
            </a:r>
            <a:endParaRPr/>
          </a:p>
        </p:txBody>
      </p:sp>
      <p:sp>
        <p:nvSpPr>
          <p:cNvPr id="1178" name="Google Shape;1178;p44"/>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You could use three columns, why not?</a:t>
            </a:r>
            <a:endParaRPr/>
          </a:p>
        </p:txBody>
      </p:sp>
      <p:sp>
        <p:nvSpPr>
          <p:cNvPr id="1179" name="Google Shape;1179;p44"/>
          <p:cNvSpPr txBox="1">
            <a:spLocks noGrp="1"/>
          </p:cNvSpPr>
          <p:nvPr>
            <p:ph type="subTitle" idx="1"/>
          </p:nvPr>
        </p:nvSpPr>
        <p:spPr>
          <a:xfrm>
            <a:off x="952968" y="1983967"/>
            <a:ext cx="2462800" cy="456400"/>
          </a:xfrm>
          <a:prstGeom prst="rect">
            <a:avLst/>
          </a:prstGeom>
        </p:spPr>
        <p:txBody>
          <a:bodyPr spcFirstLastPara="1" wrap="square" lIns="121900" tIns="121900" rIns="121900" bIns="121900" anchor="ctr" anchorCtr="0">
            <a:noAutofit/>
          </a:bodyPr>
          <a:lstStyle/>
          <a:p>
            <a:pPr marL="0" indent="0">
              <a:spcAft>
                <a:spcPts val="2133"/>
              </a:spcAft>
            </a:pPr>
            <a:r>
              <a:rPr lang="en"/>
              <a:t>Mercury</a:t>
            </a:r>
            <a:endParaRPr/>
          </a:p>
        </p:txBody>
      </p:sp>
      <p:sp>
        <p:nvSpPr>
          <p:cNvPr id="1180" name="Google Shape;1180;p44"/>
          <p:cNvSpPr txBox="1">
            <a:spLocks noGrp="1"/>
          </p:cNvSpPr>
          <p:nvPr>
            <p:ph type="subTitle" idx="2"/>
          </p:nvPr>
        </p:nvSpPr>
        <p:spPr>
          <a:xfrm>
            <a:off x="952967" y="3436700"/>
            <a:ext cx="2462800" cy="456400"/>
          </a:xfrm>
          <a:prstGeom prst="rect">
            <a:avLst/>
          </a:prstGeom>
        </p:spPr>
        <p:txBody>
          <a:bodyPr spcFirstLastPara="1" wrap="square" lIns="121900" tIns="121900" rIns="121900" bIns="121900" anchor="ctr" anchorCtr="0">
            <a:noAutofit/>
          </a:bodyPr>
          <a:lstStyle/>
          <a:p>
            <a:pPr marL="0" indent="0">
              <a:spcAft>
                <a:spcPts val="2133"/>
              </a:spcAft>
            </a:pPr>
            <a:r>
              <a:rPr lang="en"/>
              <a:t>Venus</a:t>
            </a:r>
            <a:endParaRPr/>
          </a:p>
        </p:txBody>
      </p:sp>
      <p:sp>
        <p:nvSpPr>
          <p:cNvPr id="1181" name="Google Shape;1181;p44"/>
          <p:cNvSpPr txBox="1">
            <a:spLocks noGrp="1"/>
          </p:cNvSpPr>
          <p:nvPr>
            <p:ph type="subTitle" idx="3"/>
          </p:nvPr>
        </p:nvSpPr>
        <p:spPr>
          <a:xfrm>
            <a:off x="952975" y="4889433"/>
            <a:ext cx="2462800" cy="456400"/>
          </a:xfrm>
          <a:prstGeom prst="rect">
            <a:avLst/>
          </a:prstGeom>
        </p:spPr>
        <p:txBody>
          <a:bodyPr spcFirstLastPara="1" wrap="square" lIns="121900" tIns="121900" rIns="121900" bIns="121900" anchor="ctr" anchorCtr="0">
            <a:noAutofit/>
          </a:bodyPr>
          <a:lstStyle/>
          <a:p>
            <a:pPr marL="0" indent="0">
              <a:spcAft>
                <a:spcPts val="2133"/>
              </a:spcAft>
            </a:pPr>
            <a:r>
              <a:rPr lang="en"/>
              <a:t>Saturn</a:t>
            </a:r>
            <a:endParaRPr/>
          </a:p>
        </p:txBody>
      </p:sp>
      <p:grpSp>
        <p:nvGrpSpPr>
          <p:cNvPr id="1182" name="Google Shape;1182;p44"/>
          <p:cNvGrpSpPr/>
          <p:nvPr/>
        </p:nvGrpSpPr>
        <p:grpSpPr>
          <a:xfrm>
            <a:off x="7405780" y="2094452"/>
            <a:ext cx="4607448" cy="4120165"/>
            <a:chOff x="5554335" y="1570839"/>
            <a:chExt cx="3455586" cy="3090124"/>
          </a:xfrm>
        </p:grpSpPr>
        <p:sp>
          <p:nvSpPr>
            <p:cNvPr id="1183" name="Google Shape;1183;p44"/>
            <p:cNvSpPr/>
            <p:nvPr/>
          </p:nvSpPr>
          <p:spPr>
            <a:xfrm>
              <a:off x="7585609" y="4551539"/>
              <a:ext cx="1424311" cy="109424"/>
            </a:xfrm>
            <a:custGeom>
              <a:avLst/>
              <a:gdLst/>
              <a:ahLst/>
              <a:cxnLst/>
              <a:rect l="l" t="t" r="r" b="b"/>
              <a:pathLst>
                <a:path w="15047" h="1156" extrusionOk="0">
                  <a:moveTo>
                    <a:pt x="7508" y="1"/>
                  </a:moveTo>
                  <a:cubicBezTo>
                    <a:pt x="3375" y="1"/>
                    <a:pt x="1" y="274"/>
                    <a:pt x="1" y="578"/>
                  </a:cubicBezTo>
                  <a:cubicBezTo>
                    <a:pt x="1" y="882"/>
                    <a:pt x="3375" y="1156"/>
                    <a:pt x="7508" y="1156"/>
                  </a:cubicBezTo>
                  <a:cubicBezTo>
                    <a:pt x="11673" y="1156"/>
                    <a:pt x="15047" y="882"/>
                    <a:pt x="15047" y="578"/>
                  </a:cubicBezTo>
                  <a:cubicBezTo>
                    <a:pt x="15047" y="274"/>
                    <a:pt x="11703"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184" name="Google Shape;1184;p44"/>
            <p:cNvSpPr/>
            <p:nvPr/>
          </p:nvSpPr>
          <p:spPr>
            <a:xfrm>
              <a:off x="5801772" y="4551539"/>
              <a:ext cx="1424311" cy="109424"/>
            </a:xfrm>
            <a:custGeom>
              <a:avLst/>
              <a:gdLst/>
              <a:ahLst/>
              <a:cxnLst/>
              <a:rect l="l" t="t" r="r" b="b"/>
              <a:pathLst>
                <a:path w="15047" h="1156" extrusionOk="0">
                  <a:moveTo>
                    <a:pt x="7508" y="1"/>
                  </a:moveTo>
                  <a:cubicBezTo>
                    <a:pt x="3374" y="1"/>
                    <a:pt x="0" y="274"/>
                    <a:pt x="0" y="578"/>
                  </a:cubicBezTo>
                  <a:cubicBezTo>
                    <a:pt x="0" y="882"/>
                    <a:pt x="3374" y="1156"/>
                    <a:pt x="7508" y="1156"/>
                  </a:cubicBezTo>
                  <a:cubicBezTo>
                    <a:pt x="11672" y="1156"/>
                    <a:pt x="15046" y="882"/>
                    <a:pt x="15046" y="578"/>
                  </a:cubicBezTo>
                  <a:cubicBezTo>
                    <a:pt x="15046" y="274"/>
                    <a:pt x="11703"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185" name="Google Shape;1185;p44"/>
            <p:cNvSpPr/>
            <p:nvPr/>
          </p:nvSpPr>
          <p:spPr>
            <a:xfrm>
              <a:off x="5980108" y="3564725"/>
              <a:ext cx="992768" cy="992673"/>
            </a:xfrm>
            <a:custGeom>
              <a:avLst/>
              <a:gdLst/>
              <a:ahLst/>
              <a:cxnLst/>
              <a:rect l="l" t="t" r="r" b="b"/>
              <a:pathLst>
                <a:path w="10488" h="10487" fill="none" extrusionOk="0">
                  <a:moveTo>
                    <a:pt x="1" y="5228"/>
                  </a:moveTo>
                  <a:cubicBezTo>
                    <a:pt x="1" y="8116"/>
                    <a:pt x="2372" y="10487"/>
                    <a:pt x="5259" y="10487"/>
                  </a:cubicBezTo>
                  <a:cubicBezTo>
                    <a:pt x="8147" y="10487"/>
                    <a:pt x="10487" y="8116"/>
                    <a:pt x="10487" y="5228"/>
                  </a:cubicBezTo>
                  <a:cubicBezTo>
                    <a:pt x="10487" y="2341"/>
                    <a:pt x="8147" y="0"/>
                    <a:pt x="5259" y="0"/>
                  </a:cubicBezTo>
                  <a:cubicBezTo>
                    <a:pt x="2372" y="0"/>
                    <a:pt x="1" y="2341"/>
                    <a:pt x="1" y="5228"/>
                  </a:cubicBezTo>
                  <a:close/>
                </a:path>
              </a:pathLst>
            </a:custGeom>
            <a:noFill/>
            <a:ln w="182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86" name="Google Shape;1186;p44"/>
            <p:cNvSpPr/>
            <p:nvPr/>
          </p:nvSpPr>
          <p:spPr>
            <a:xfrm>
              <a:off x="6029046" y="3610729"/>
              <a:ext cx="897826" cy="897732"/>
            </a:xfrm>
            <a:custGeom>
              <a:avLst/>
              <a:gdLst/>
              <a:ahLst/>
              <a:cxnLst/>
              <a:rect l="l" t="t" r="r" b="b"/>
              <a:pathLst>
                <a:path w="9485" h="9484" fill="none" extrusionOk="0">
                  <a:moveTo>
                    <a:pt x="1" y="4742"/>
                  </a:moveTo>
                  <a:cubicBezTo>
                    <a:pt x="1" y="7356"/>
                    <a:pt x="2128" y="9484"/>
                    <a:pt x="4742" y="9484"/>
                  </a:cubicBezTo>
                  <a:cubicBezTo>
                    <a:pt x="7356" y="9484"/>
                    <a:pt x="9484" y="7356"/>
                    <a:pt x="9484" y="4742"/>
                  </a:cubicBezTo>
                  <a:cubicBezTo>
                    <a:pt x="9484" y="2128"/>
                    <a:pt x="7356" y="1"/>
                    <a:pt x="4742" y="1"/>
                  </a:cubicBezTo>
                  <a:cubicBezTo>
                    <a:pt x="2128" y="1"/>
                    <a:pt x="1" y="2128"/>
                    <a:pt x="1" y="4742"/>
                  </a:cubicBezTo>
                  <a:close/>
                </a:path>
              </a:pathLst>
            </a:custGeom>
            <a:noFill/>
            <a:ln w="9875"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87" name="Google Shape;1187;p44"/>
            <p:cNvSpPr/>
            <p:nvPr/>
          </p:nvSpPr>
          <p:spPr>
            <a:xfrm>
              <a:off x="5554335" y="2401656"/>
              <a:ext cx="891958" cy="423971"/>
            </a:xfrm>
            <a:custGeom>
              <a:avLst/>
              <a:gdLst/>
              <a:ahLst/>
              <a:cxnLst/>
              <a:rect l="l" t="t" r="r" b="b"/>
              <a:pathLst>
                <a:path w="9423" h="4479" extrusionOk="0">
                  <a:moveTo>
                    <a:pt x="7001" y="1"/>
                  </a:moveTo>
                  <a:cubicBezTo>
                    <a:pt x="6745" y="1"/>
                    <a:pt x="6404" y="48"/>
                    <a:pt x="5958" y="190"/>
                  </a:cubicBezTo>
                  <a:cubicBezTo>
                    <a:pt x="4655" y="604"/>
                    <a:pt x="4564" y="2260"/>
                    <a:pt x="3322" y="2260"/>
                  </a:cubicBezTo>
                  <a:cubicBezTo>
                    <a:pt x="3290" y="2260"/>
                    <a:pt x="3256" y="2259"/>
                    <a:pt x="3222" y="2257"/>
                  </a:cubicBezTo>
                  <a:cubicBezTo>
                    <a:pt x="2336" y="2178"/>
                    <a:pt x="1692" y="1729"/>
                    <a:pt x="1059" y="1729"/>
                  </a:cubicBezTo>
                  <a:cubicBezTo>
                    <a:pt x="715" y="1729"/>
                    <a:pt x="375" y="1861"/>
                    <a:pt x="0" y="2257"/>
                  </a:cubicBezTo>
                  <a:cubicBezTo>
                    <a:pt x="0" y="2257"/>
                    <a:pt x="185" y="2161"/>
                    <a:pt x="448" y="2161"/>
                  </a:cubicBezTo>
                  <a:cubicBezTo>
                    <a:pt x="738" y="2161"/>
                    <a:pt x="1124" y="2278"/>
                    <a:pt x="1459" y="2773"/>
                  </a:cubicBezTo>
                  <a:cubicBezTo>
                    <a:pt x="2066" y="3592"/>
                    <a:pt x="2605" y="4479"/>
                    <a:pt x="3871" y="4479"/>
                  </a:cubicBezTo>
                  <a:cubicBezTo>
                    <a:pt x="4063" y="4479"/>
                    <a:pt x="4271" y="4459"/>
                    <a:pt x="4499" y="4415"/>
                  </a:cubicBezTo>
                  <a:cubicBezTo>
                    <a:pt x="5753" y="4138"/>
                    <a:pt x="6472" y="3268"/>
                    <a:pt x="7622" y="3268"/>
                  </a:cubicBezTo>
                  <a:cubicBezTo>
                    <a:pt x="8117" y="3268"/>
                    <a:pt x="8692" y="3429"/>
                    <a:pt x="9423" y="3868"/>
                  </a:cubicBezTo>
                  <a:lnTo>
                    <a:pt x="7690" y="190"/>
                  </a:lnTo>
                  <a:cubicBezTo>
                    <a:pt x="7690" y="190"/>
                    <a:pt x="7515" y="1"/>
                    <a:pt x="7001"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88" name="Google Shape;1188;p44"/>
            <p:cNvSpPr/>
            <p:nvPr/>
          </p:nvSpPr>
          <p:spPr>
            <a:xfrm>
              <a:off x="6265030" y="2373543"/>
              <a:ext cx="586971" cy="1280432"/>
            </a:xfrm>
            <a:custGeom>
              <a:avLst/>
              <a:gdLst/>
              <a:ahLst/>
              <a:cxnLst/>
              <a:rect l="l" t="t" r="r" b="b"/>
              <a:pathLst>
                <a:path w="6201" h="13527" fill="none" extrusionOk="0">
                  <a:moveTo>
                    <a:pt x="6201" y="13526"/>
                  </a:moveTo>
                  <a:lnTo>
                    <a:pt x="0" y="0"/>
                  </a:lnTo>
                </a:path>
              </a:pathLst>
            </a:custGeom>
            <a:noFill/>
            <a:ln w="987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89" name="Google Shape;1189;p44"/>
            <p:cNvSpPr/>
            <p:nvPr/>
          </p:nvSpPr>
          <p:spPr>
            <a:xfrm>
              <a:off x="6477917" y="3886942"/>
              <a:ext cx="748173" cy="345311"/>
            </a:xfrm>
            <a:custGeom>
              <a:avLst/>
              <a:gdLst/>
              <a:ahLst/>
              <a:cxnLst/>
              <a:rect l="l" t="t" r="r" b="b"/>
              <a:pathLst>
                <a:path w="7904" h="3648" fill="none" extrusionOk="0">
                  <a:moveTo>
                    <a:pt x="7721" y="0"/>
                  </a:moveTo>
                  <a:lnTo>
                    <a:pt x="0" y="1064"/>
                  </a:lnTo>
                  <a:lnTo>
                    <a:pt x="0" y="2554"/>
                  </a:lnTo>
                  <a:lnTo>
                    <a:pt x="7903" y="3648"/>
                  </a:lnTo>
                </a:path>
              </a:pathLst>
            </a:custGeom>
            <a:noFill/>
            <a:ln w="53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90" name="Google Shape;1190;p44"/>
            <p:cNvSpPr/>
            <p:nvPr/>
          </p:nvSpPr>
          <p:spPr>
            <a:xfrm>
              <a:off x="7243230" y="3717219"/>
              <a:ext cx="143974" cy="342471"/>
            </a:xfrm>
            <a:custGeom>
              <a:avLst/>
              <a:gdLst/>
              <a:ahLst/>
              <a:cxnLst/>
              <a:rect l="l" t="t" r="r" b="b"/>
              <a:pathLst>
                <a:path w="1521" h="3618" fill="none" extrusionOk="0">
                  <a:moveTo>
                    <a:pt x="1520" y="0"/>
                  </a:moveTo>
                  <a:lnTo>
                    <a:pt x="1" y="3617"/>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91" name="Google Shape;1191;p44"/>
            <p:cNvSpPr/>
            <p:nvPr/>
          </p:nvSpPr>
          <p:spPr>
            <a:xfrm>
              <a:off x="7277780" y="3697057"/>
              <a:ext cx="210140" cy="43258"/>
            </a:xfrm>
            <a:custGeom>
              <a:avLst/>
              <a:gdLst/>
              <a:ahLst/>
              <a:cxnLst/>
              <a:rect l="l" t="t" r="r" b="b"/>
              <a:pathLst>
                <a:path w="2220" h="457" extrusionOk="0">
                  <a:moveTo>
                    <a:pt x="0" y="0"/>
                  </a:moveTo>
                  <a:lnTo>
                    <a:pt x="0" y="456"/>
                  </a:lnTo>
                  <a:lnTo>
                    <a:pt x="2219" y="456"/>
                  </a:lnTo>
                  <a:lnTo>
                    <a:pt x="2219"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192" name="Google Shape;1192;p44"/>
            <p:cNvSpPr/>
            <p:nvPr/>
          </p:nvSpPr>
          <p:spPr>
            <a:xfrm>
              <a:off x="7191452" y="2877031"/>
              <a:ext cx="457574" cy="816610"/>
            </a:xfrm>
            <a:custGeom>
              <a:avLst/>
              <a:gdLst/>
              <a:ahLst/>
              <a:cxnLst/>
              <a:rect l="l" t="t" r="r" b="b"/>
              <a:pathLst>
                <a:path w="4834" h="8627" extrusionOk="0">
                  <a:moveTo>
                    <a:pt x="2037" y="1"/>
                  </a:moveTo>
                  <a:lnTo>
                    <a:pt x="0" y="2007"/>
                  </a:lnTo>
                  <a:lnTo>
                    <a:pt x="2493" y="3162"/>
                  </a:lnTo>
                  <a:lnTo>
                    <a:pt x="1459" y="8572"/>
                  </a:lnTo>
                  <a:cubicBezTo>
                    <a:pt x="1459" y="8572"/>
                    <a:pt x="2635" y="8626"/>
                    <a:pt x="3445" y="8626"/>
                  </a:cubicBezTo>
                  <a:cubicBezTo>
                    <a:pt x="3851" y="8626"/>
                    <a:pt x="4165" y="8613"/>
                    <a:pt x="4195" y="8572"/>
                  </a:cubicBezTo>
                  <a:cubicBezTo>
                    <a:pt x="4286" y="8481"/>
                    <a:pt x="2462" y="8055"/>
                    <a:pt x="2462" y="8055"/>
                  </a:cubicBezTo>
                  <a:cubicBezTo>
                    <a:pt x="2462" y="8055"/>
                    <a:pt x="4833" y="3830"/>
                    <a:pt x="4499" y="2402"/>
                  </a:cubicBezTo>
                  <a:cubicBezTo>
                    <a:pt x="4165" y="973"/>
                    <a:pt x="2037" y="1"/>
                    <a:pt x="2037"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193" name="Google Shape;1193;p44"/>
            <p:cNvSpPr/>
            <p:nvPr/>
          </p:nvSpPr>
          <p:spPr>
            <a:xfrm>
              <a:off x="7712262" y="3564725"/>
              <a:ext cx="992673" cy="992673"/>
            </a:xfrm>
            <a:custGeom>
              <a:avLst/>
              <a:gdLst/>
              <a:ahLst/>
              <a:cxnLst/>
              <a:rect l="l" t="t" r="r" b="b"/>
              <a:pathLst>
                <a:path w="10487" h="10487" fill="none" extrusionOk="0">
                  <a:moveTo>
                    <a:pt x="0" y="5228"/>
                  </a:moveTo>
                  <a:cubicBezTo>
                    <a:pt x="0" y="8116"/>
                    <a:pt x="2341" y="10487"/>
                    <a:pt x="5228" y="10487"/>
                  </a:cubicBezTo>
                  <a:cubicBezTo>
                    <a:pt x="8116" y="10487"/>
                    <a:pt x="10487" y="8116"/>
                    <a:pt x="10487" y="5228"/>
                  </a:cubicBezTo>
                  <a:cubicBezTo>
                    <a:pt x="10487" y="2341"/>
                    <a:pt x="8116" y="0"/>
                    <a:pt x="5228" y="0"/>
                  </a:cubicBezTo>
                  <a:cubicBezTo>
                    <a:pt x="2341" y="0"/>
                    <a:pt x="0" y="2341"/>
                    <a:pt x="0" y="5228"/>
                  </a:cubicBezTo>
                  <a:close/>
                </a:path>
              </a:pathLst>
            </a:custGeom>
            <a:noFill/>
            <a:ln w="182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94" name="Google Shape;1194;p44"/>
            <p:cNvSpPr/>
            <p:nvPr/>
          </p:nvSpPr>
          <p:spPr>
            <a:xfrm>
              <a:off x="7758266" y="3610729"/>
              <a:ext cx="897732" cy="897732"/>
            </a:xfrm>
            <a:custGeom>
              <a:avLst/>
              <a:gdLst/>
              <a:ahLst/>
              <a:cxnLst/>
              <a:rect l="l" t="t" r="r" b="b"/>
              <a:pathLst>
                <a:path w="9484" h="9484" fill="none" extrusionOk="0">
                  <a:moveTo>
                    <a:pt x="0" y="4742"/>
                  </a:moveTo>
                  <a:cubicBezTo>
                    <a:pt x="0" y="7356"/>
                    <a:pt x="2128" y="9484"/>
                    <a:pt x="4742" y="9484"/>
                  </a:cubicBezTo>
                  <a:cubicBezTo>
                    <a:pt x="7356" y="9484"/>
                    <a:pt x="9484" y="7356"/>
                    <a:pt x="9484" y="4742"/>
                  </a:cubicBezTo>
                  <a:cubicBezTo>
                    <a:pt x="9484" y="2128"/>
                    <a:pt x="7356" y="1"/>
                    <a:pt x="4742" y="1"/>
                  </a:cubicBezTo>
                  <a:cubicBezTo>
                    <a:pt x="2128" y="1"/>
                    <a:pt x="0" y="2128"/>
                    <a:pt x="0" y="4742"/>
                  </a:cubicBezTo>
                  <a:close/>
                </a:path>
              </a:pathLst>
            </a:custGeom>
            <a:noFill/>
            <a:ln w="9875"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195" name="Google Shape;1195;p44"/>
            <p:cNvSpPr/>
            <p:nvPr/>
          </p:nvSpPr>
          <p:spPr>
            <a:xfrm>
              <a:off x="8117874" y="3970336"/>
              <a:ext cx="178524" cy="178524"/>
            </a:xfrm>
            <a:custGeom>
              <a:avLst/>
              <a:gdLst/>
              <a:ahLst/>
              <a:cxnLst/>
              <a:rect l="l" t="t" r="r" b="b"/>
              <a:pathLst>
                <a:path w="1886" h="1886" extrusionOk="0">
                  <a:moveTo>
                    <a:pt x="943" y="1"/>
                  </a:moveTo>
                  <a:cubicBezTo>
                    <a:pt x="426" y="1"/>
                    <a:pt x="1" y="426"/>
                    <a:pt x="1" y="943"/>
                  </a:cubicBezTo>
                  <a:cubicBezTo>
                    <a:pt x="1" y="1490"/>
                    <a:pt x="426" y="1885"/>
                    <a:pt x="943" y="1885"/>
                  </a:cubicBezTo>
                  <a:cubicBezTo>
                    <a:pt x="1490" y="1885"/>
                    <a:pt x="1885" y="1490"/>
                    <a:pt x="1885" y="943"/>
                  </a:cubicBezTo>
                  <a:cubicBezTo>
                    <a:pt x="1885" y="426"/>
                    <a:pt x="1490" y="1"/>
                    <a:pt x="94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96" name="Google Shape;1196;p44"/>
            <p:cNvSpPr/>
            <p:nvPr/>
          </p:nvSpPr>
          <p:spPr>
            <a:xfrm>
              <a:off x="6998633" y="3173407"/>
              <a:ext cx="227462" cy="860342"/>
            </a:xfrm>
            <a:custGeom>
              <a:avLst/>
              <a:gdLst/>
              <a:ahLst/>
              <a:cxnLst/>
              <a:rect l="l" t="t" r="r" b="b"/>
              <a:pathLst>
                <a:path w="2403" h="9089" fill="none" extrusionOk="0">
                  <a:moveTo>
                    <a:pt x="2402" y="9089"/>
                  </a:moveTo>
                  <a:lnTo>
                    <a:pt x="1"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97" name="Google Shape;1197;p44"/>
            <p:cNvSpPr/>
            <p:nvPr/>
          </p:nvSpPr>
          <p:spPr>
            <a:xfrm>
              <a:off x="7979767" y="3020912"/>
              <a:ext cx="227462" cy="1012835"/>
            </a:xfrm>
            <a:custGeom>
              <a:avLst/>
              <a:gdLst/>
              <a:ahLst/>
              <a:cxnLst/>
              <a:rect l="l" t="t" r="r" b="b"/>
              <a:pathLst>
                <a:path w="2403" h="10700" fill="none" extrusionOk="0">
                  <a:moveTo>
                    <a:pt x="2402" y="10700"/>
                  </a:moveTo>
                  <a:lnTo>
                    <a:pt x="1" y="1642"/>
                  </a:lnTo>
                  <a:lnTo>
                    <a:pt x="1"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98" name="Google Shape;1198;p44"/>
            <p:cNvSpPr/>
            <p:nvPr/>
          </p:nvSpPr>
          <p:spPr>
            <a:xfrm>
              <a:off x="6388748" y="3970336"/>
              <a:ext cx="178429" cy="178524"/>
            </a:xfrm>
            <a:custGeom>
              <a:avLst/>
              <a:gdLst/>
              <a:ahLst/>
              <a:cxnLst/>
              <a:rect l="l" t="t" r="r" b="b"/>
              <a:pathLst>
                <a:path w="1885" h="1886" extrusionOk="0">
                  <a:moveTo>
                    <a:pt x="942" y="1"/>
                  </a:moveTo>
                  <a:cubicBezTo>
                    <a:pt x="395" y="1"/>
                    <a:pt x="0" y="426"/>
                    <a:pt x="0" y="943"/>
                  </a:cubicBezTo>
                  <a:cubicBezTo>
                    <a:pt x="0" y="1490"/>
                    <a:pt x="395" y="1885"/>
                    <a:pt x="942" y="1885"/>
                  </a:cubicBezTo>
                  <a:cubicBezTo>
                    <a:pt x="1459" y="1885"/>
                    <a:pt x="1885" y="1490"/>
                    <a:pt x="1885" y="943"/>
                  </a:cubicBezTo>
                  <a:cubicBezTo>
                    <a:pt x="1885" y="426"/>
                    <a:pt x="1459" y="1"/>
                    <a:pt x="94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199" name="Google Shape;1199;p44"/>
            <p:cNvSpPr/>
            <p:nvPr/>
          </p:nvSpPr>
          <p:spPr>
            <a:xfrm>
              <a:off x="7617225" y="3020912"/>
              <a:ext cx="448961" cy="95"/>
            </a:xfrm>
            <a:custGeom>
              <a:avLst/>
              <a:gdLst/>
              <a:ahLst/>
              <a:cxnLst/>
              <a:rect l="l" t="t" r="r" b="b"/>
              <a:pathLst>
                <a:path w="4743" h="1" fill="none" extrusionOk="0">
                  <a:moveTo>
                    <a:pt x="1" y="0"/>
                  </a:moveTo>
                  <a:lnTo>
                    <a:pt x="4743"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00" name="Google Shape;1200;p44"/>
            <p:cNvSpPr/>
            <p:nvPr/>
          </p:nvSpPr>
          <p:spPr>
            <a:xfrm>
              <a:off x="6477917" y="3239573"/>
              <a:ext cx="1553708" cy="834501"/>
            </a:xfrm>
            <a:custGeom>
              <a:avLst/>
              <a:gdLst/>
              <a:ahLst/>
              <a:cxnLst/>
              <a:rect l="l" t="t" r="r" b="b"/>
              <a:pathLst>
                <a:path w="16414" h="8816" fill="none" extrusionOk="0">
                  <a:moveTo>
                    <a:pt x="16414" y="1459"/>
                  </a:moveTo>
                  <a:lnTo>
                    <a:pt x="8055" y="8815"/>
                  </a:lnTo>
                  <a:lnTo>
                    <a:pt x="0" y="8663"/>
                  </a:lnTo>
                  <a:lnTo>
                    <a:pt x="6201" y="1946"/>
                  </a:lnTo>
                  <a:lnTo>
                    <a:pt x="16019"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01" name="Google Shape;1201;p44"/>
            <p:cNvSpPr/>
            <p:nvPr/>
          </p:nvSpPr>
          <p:spPr>
            <a:xfrm>
              <a:off x="7018795" y="4381816"/>
              <a:ext cx="207300" cy="43258"/>
            </a:xfrm>
            <a:custGeom>
              <a:avLst/>
              <a:gdLst/>
              <a:ahLst/>
              <a:cxnLst/>
              <a:rect l="l" t="t" r="r" b="b"/>
              <a:pathLst>
                <a:path w="2190" h="457" extrusionOk="0">
                  <a:moveTo>
                    <a:pt x="1" y="1"/>
                  </a:moveTo>
                  <a:lnTo>
                    <a:pt x="1" y="456"/>
                  </a:lnTo>
                  <a:lnTo>
                    <a:pt x="2189" y="456"/>
                  </a:lnTo>
                  <a:lnTo>
                    <a:pt x="2189"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02" name="Google Shape;1202;p44"/>
            <p:cNvSpPr/>
            <p:nvPr/>
          </p:nvSpPr>
          <p:spPr>
            <a:xfrm>
              <a:off x="7044731" y="3861005"/>
              <a:ext cx="397088" cy="397183"/>
            </a:xfrm>
            <a:custGeom>
              <a:avLst/>
              <a:gdLst/>
              <a:ahLst/>
              <a:cxnLst/>
              <a:rect l="l" t="t" r="r" b="b"/>
              <a:pathLst>
                <a:path w="4195" h="4196" extrusionOk="0">
                  <a:moveTo>
                    <a:pt x="2098" y="1"/>
                  </a:moveTo>
                  <a:cubicBezTo>
                    <a:pt x="973" y="1"/>
                    <a:pt x="0" y="913"/>
                    <a:pt x="0" y="2098"/>
                  </a:cubicBezTo>
                  <a:cubicBezTo>
                    <a:pt x="0" y="3284"/>
                    <a:pt x="973" y="4196"/>
                    <a:pt x="2098" y="4196"/>
                  </a:cubicBezTo>
                  <a:cubicBezTo>
                    <a:pt x="3253" y="4196"/>
                    <a:pt x="4195" y="3253"/>
                    <a:pt x="4195" y="2098"/>
                  </a:cubicBezTo>
                  <a:cubicBezTo>
                    <a:pt x="4195" y="913"/>
                    <a:pt x="3253" y="1"/>
                    <a:pt x="2098"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203" name="Google Shape;1203;p44"/>
            <p:cNvSpPr/>
            <p:nvPr/>
          </p:nvSpPr>
          <p:spPr>
            <a:xfrm>
              <a:off x="7102284" y="4062439"/>
              <a:ext cx="141040" cy="342471"/>
            </a:xfrm>
            <a:custGeom>
              <a:avLst/>
              <a:gdLst/>
              <a:ahLst/>
              <a:cxnLst/>
              <a:rect l="l" t="t" r="r" b="b"/>
              <a:pathLst>
                <a:path w="1490" h="3618" fill="none" extrusionOk="0">
                  <a:moveTo>
                    <a:pt x="1490" y="1"/>
                  </a:moveTo>
                  <a:lnTo>
                    <a:pt x="0" y="3618"/>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04" name="Google Shape;1204;p44"/>
            <p:cNvSpPr/>
            <p:nvPr/>
          </p:nvSpPr>
          <p:spPr>
            <a:xfrm>
              <a:off x="6820296" y="3153244"/>
              <a:ext cx="494017" cy="1234428"/>
            </a:xfrm>
            <a:custGeom>
              <a:avLst/>
              <a:gdLst/>
              <a:ahLst/>
              <a:cxnLst/>
              <a:rect l="l" t="t" r="r" b="b"/>
              <a:pathLst>
                <a:path w="5219" h="13041" extrusionOk="0">
                  <a:moveTo>
                    <a:pt x="2584" y="1"/>
                  </a:moveTo>
                  <a:lnTo>
                    <a:pt x="0" y="730"/>
                  </a:lnTo>
                  <a:cubicBezTo>
                    <a:pt x="0" y="730"/>
                    <a:pt x="2189" y="12706"/>
                    <a:pt x="2341" y="12797"/>
                  </a:cubicBezTo>
                  <a:cubicBezTo>
                    <a:pt x="2442" y="12878"/>
                    <a:pt x="3705" y="13040"/>
                    <a:pt x="4518" y="13040"/>
                  </a:cubicBezTo>
                  <a:cubicBezTo>
                    <a:pt x="4924" y="13040"/>
                    <a:pt x="5218" y="13000"/>
                    <a:pt x="5198" y="12888"/>
                  </a:cubicBezTo>
                  <a:cubicBezTo>
                    <a:pt x="5168" y="12554"/>
                    <a:pt x="3709" y="12128"/>
                    <a:pt x="3709" y="12128"/>
                  </a:cubicBezTo>
                  <a:lnTo>
                    <a:pt x="2584"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05" name="Google Shape;1205;p44"/>
            <p:cNvSpPr/>
            <p:nvPr/>
          </p:nvSpPr>
          <p:spPr>
            <a:xfrm>
              <a:off x="6851912" y="2661210"/>
              <a:ext cx="604293" cy="492124"/>
            </a:xfrm>
            <a:custGeom>
              <a:avLst/>
              <a:gdLst/>
              <a:ahLst/>
              <a:cxnLst/>
              <a:rect l="l" t="t" r="r" b="b"/>
              <a:pathLst>
                <a:path w="6384" h="5199" extrusionOk="0">
                  <a:moveTo>
                    <a:pt x="2645" y="1"/>
                  </a:moveTo>
                  <a:lnTo>
                    <a:pt x="1" y="3800"/>
                  </a:lnTo>
                  <a:lnTo>
                    <a:pt x="4530" y="5199"/>
                  </a:lnTo>
                  <a:lnTo>
                    <a:pt x="6384" y="2645"/>
                  </a:lnTo>
                  <a:lnTo>
                    <a:pt x="2645"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06" name="Google Shape;1206;p44"/>
            <p:cNvSpPr/>
            <p:nvPr/>
          </p:nvSpPr>
          <p:spPr>
            <a:xfrm>
              <a:off x="7389950" y="2416707"/>
              <a:ext cx="546742" cy="618019"/>
            </a:xfrm>
            <a:custGeom>
              <a:avLst/>
              <a:gdLst/>
              <a:ahLst/>
              <a:cxnLst/>
              <a:rect l="l" t="t" r="r" b="b"/>
              <a:pathLst>
                <a:path w="5776" h="6529" extrusionOk="0">
                  <a:moveTo>
                    <a:pt x="1308" y="0"/>
                  </a:moveTo>
                  <a:lnTo>
                    <a:pt x="1" y="821"/>
                  </a:lnTo>
                  <a:cubicBezTo>
                    <a:pt x="1" y="821"/>
                    <a:pt x="3344" y="5198"/>
                    <a:pt x="3557" y="5684"/>
                  </a:cubicBezTo>
                  <a:cubicBezTo>
                    <a:pt x="3739" y="6201"/>
                    <a:pt x="4530" y="6353"/>
                    <a:pt x="4530" y="6353"/>
                  </a:cubicBezTo>
                  <a:cubicBezTo>
                    <a:pt x="4530" y="6353"/>
                    <a:pt x="5084" y="6529"/>
                    <a:pt x="5453" y="6529"/>
                  </a:cubicBezTo>
                  <a:cubicBezTo>
                    <a:pt x="5637" y="6529"/>
                    <a:pt x="5776" y="6485"/>
                    <a:pt x="5776" y="6353"/>
                  </a:cubicBezTo>
                  <a:cubicBezTo>
                    <a:pt x="5776" y="5927"/>
                    <a:pt x="4499" y="5472"/>
                    <a:pt x="4499" y="5472"/>
                  </a:cubicBezTo>
                  <a:lnTo>
                    <a:pt x="1308"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07" name="Google Shape;1207;p44"/>
            <p:cNvSpPr/>
            <p:nvPr/>
          </p:nvSpPr>
          <p:spPr>
            <a:xfrm>
              <a:off x="7254778" y="1775112"/>
              <a:ext cx="446026" cy="299307"/>
            </a:xfrm>
            <a:custGeom>
              <a:avLst/>
              <a:gdLst/>
              <a:ahLst/>
              <a:cxnLst/>
              <a:rect l="l" t="t" r="r" b="b"/>
              <a:pathLst>
                <a:path w="4712" h="3162" extrusionOk="0">
                  <a:moveTo>
                    <a:pt x="2189" y="0"/>
                  </a:moveTo>
                  <a:lnTo>
                    <a:pt x="0" y="2341"/>
                  </a:lnTo>
                  <a:lnTo>
                    <a:pt x="1429" y="3161"/>
                  </a:lnTo>
                  <a:cubicBezTo>
                    <a:pt x="1429" y="3161"/>
                    <a:pt x="1733" y="2888"/>
                    <a:pt x="2158" y="2645"/>
                  </a:cubicBezTo>
                  <a:cubicBezTo>
                    <a:pt x="2252" y="2584"/>
                    <a:pt x="2346" y="2562"/>
                    <a:pt x="2443" y="2562"/>
                  </a:cubicBezTo>
                  <a:cubicBezTo>
                    <a:pt x="2697" y="2562"/>
                    <a:pt x="2971" y="2712"/>
                    <a:pt x="3317" y="2712"/>
                  </a:cubicBezTo>
                  <a:cubicBezTo>
                    <a:pt x="3438" y="2712"/>
                    <a:pt x="3568" y="2694"/>
                    <a:pt x="3708" y="2645"/>
                  </a:cubicBezTo>
                  <a:cubicBezTo>
                    <a:pt x="4438" y="2371"/>
                    <a:pt x="4377" y="1459"/>
                    <a:pt x="4377" y="1459"/>
                  </a:cubicBezTo>
                  <a:lnTo>
                    <a:pt x="4711" y="1338"/>
                  </a:lnTo>
                  <a:lnTo>
                    <a:pt x="4377"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08" name="Google Shape;1208;p44"/>
            <p:cNvSpPr/>
            <p:nvPr/>
          </p:nvSpPr>
          <p:spPr>
            <a:xfrm>
              <a:off x="7326719" y="1740562"/>
              <a:ext cx="264757" cy="184203"/>
            </a:xfrm>
            <a:custGeom>
              <a:avLst/>
              <a:gdLst/>
              <a:ahLst/>
              <a:cxnLst/>
              <a:rect l="l" t="t" r="r" b="b"/>
              <a:pathLst>
                <a:path w="2797" h="1946" extrusionOk="0">
                  <a:moveTo>
                    <a:pt x="0" y="0"/>
                  </a:moveTo>
                  <a:lnTo>
                    <a:pt x="0" y="1946"/>
                  </a:lnTo>
                  <a:lnTo>
                    <a:pt x="1125" y="1946"/>
                  </a:lnTo>
                  <a:cubicBezTo>
                    <a:pt x="790" y="1794"/>
                    <a:pt x="1125" y="1247"/>
                    <a:pt x="1246" y="1125"/>
                  </a:cubicBezTo>
                  <a:cubicBezTo>
                    <a:pt x="1261" y="1114"/>
                    <a:pt x="1278" y="1109"/>
                    <a:pt x="1298" y="1109"/>
                  </a:cubicBezTo>
                  <a:cubicBezTo>
                    <a:pt x="1443" y="1109"/>
                    <a:pt x="1702" y="1368"/>
                    <a:pt x="1702" y="1368"/>
                  </a:cubicBezTo>
                  <a:lnTo>
                    <a:pt x="2796"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09" name="Google Shape;1209;p44"/>
            <p:cNvSpPr/>
            <p:nvPr/>
          </p:nvSpPr>
          <p:spPr>
            <a:xfrm>
              <a:off x="6607409" y="2661210"/>
              <a:ext cx="535194" cy="638843"/>
            </a:xfrm>
            <a:custGeom>
              <a:avLst/>
              <a:gdLst/>
              <a:ahLst/>
              <a:cxnLst/>
              <a:rect l="l" t="t" r="r" b="b"/>
              <a:pathLst>
                <a:path w="5654" h="6749" extrusionOk="0">
                  <a:moveTo>
                    <a:pt x="821" y="1"/>
                  </a:moveTo>
                  <a:cubicBezTo>
                    <a:pt x="821" y="1"/>
                    <a:pt x="0" y="2037"/>
                    <a:pt x="790" y="3375"/>
                  </a:cubicBezTo>
                  <a:cubicBezTo>
                    <a:pt x="1672" y="4712"/>
                    <a:pt x="1338" y="6749"/>
                    <a:pt x="1338" y="6749"/>
                  </a:cubicBezTo>
                  <a:lnTo>
                    <a:pt x="5654" y="6110"/>
                  </a:lnTo>
                  <a:lnTo>
                    <a:pt x="5198"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10" name="Google Shape;1210;p44"/>
            <p:cNvSpPr/>
            <p:nvPr/>
          </p:nvSpPr>
          <p:spPr>
            <a:xfrm>
              <a:off x="6518147" y="1935274"/>
              <a:ext cx="1044546" cy="747321"/>
            </a:xfrm>
            <a:custGeom>
              <a:avLst/>
              <a:gdLst/>
              <a:ahLst/>
              <a:cxnLst/>
              <a:rect l="l" t="t" r="r" b="b"/>
              <a:pathLst>
                <a:path w="11035" h="7895" extrusionOk="0">
                  <a:moveTo>
                    <a:pt x="7894" y="1"/>
                  </a:moveTo>
                  <a:cubicBezTo>
                    <a:pt x="6682" y="1"/>
                    <a:pt x="5624" y="1493"/>
                    <a:pt x="5016" y="2168"/>
                  </a:cubicBezTo>
                  <a:cubicBezTo>
                    <a:pt x="4165" y="3080"/>
                    <a:pt x="3527" y="3323"/>
                    <a:pt x="2797" y="3901"/>
                  </a:cubicBezTo>
                  <a:cubicBezTo>
                    <a:pt x="2068" y="4478"/>
                    <a:pt x="2493" y="4752"/>
                    <a:pt x="2129" y="5390"/>
                  </a:cubicBezTo>
                  <a:cubicBezTo>
                    <a:pt x="1733" y="6029"/>
                    <a:pt x="1" y="7336"/>
                    <a:pt x="518" y="7670"/>
                  </a:cubicBezTo>
                  <a:cubicBezTo>
                    <a:pt x="802" y="7844"/>
                    <a:pt x="2006" y="7894"/>
                    <a:pt x="3191" y="7894"/>
                  </a:cubicBezTo>
                  <a:cubicBezTo>
                    <a:pt x="4285" y="7894"/>
                    <a:pt x="5364" y="7851"/>
                    <a:pt x="5685" y="7822"/>
                  </a:cubicBezTo>
                  <a:cubicBezTo>
                    <a:pt x="6384" y="7731"/>
                    <a:pt x="6901" y="7488"/>
                    <a:pt x="6901" y="6910"/>
                  </a:cubicBezTo>
                  <a:cubicBezTo>
                    <a:pt x="6901" y="6333"/>
                    <a:pt x="8268" y="4478"/>
                    <a:pt x="8268" y="4478"/>
                  </a:cubicBezTo>
                  <a:lnTo>
                    <a:pt x="9211" y="6302"/>
                  </a:lnTo>
                  <a:lnTo>
                    <a:pt x="11034" y="5299"/>
                  </a:lnTo>
                  <a:cubicBezTo>
                    <a:pt x="11034" y="5299"/>
                    <a:pt x="10244" y="1652"/>
                    <a:pt x="9211" y="649"/>
                  </a:cubicBezTo>
                  <a:cubicBezTo>
                    <a:pt x="8761" y="184"/>
                    <a:pt x="8318" y="1"/>
                    <a:pt x="7894"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11" name="Google Shape;1211;p44"/>
            <p:cNvSpPr/>
            <p:nvPr/>
          </p:nvSpPr>
          <p:spPr>
            <a:xfrm>
              <a:off x="7274846" y="1570839"/>
              <a:ext cx="569838" cy="230207"/>
            </a:xfrm>
            <a:custGeom>
              <a:avLst/>
              <a:gdLst/>
              <a:ahLst/>
              <a:cxnLst/>
              <a:rect l="l" t="t" r="r" b="b"/>
              <a:pathLst>
                <a:path w="6020" h="2432" extrusionOk="0">
                  <a:moveTo>
                    <a:pt x="2037" y="0"/>
                  </a:moveTo>
                  <a:cubicBezTo>
                    <a:pt x="214" y="0"/>
                    <a:pt x="1" y="2432"/>
                    <a:pt x="1" y="2432"/>
                  </a:cubicBezTo>
                  <a:lnTo>
                    <a:pt x="6019" y="2432"/>
                  </a:lnTo>
                  <a:lnTo>
                    <a:pt x="4317" y="2067"/>
                  </a:lnTo>
                  <a:cubicBezTo>
                    <a:pt x="4317" y="2067"/>
                    <a:pt x="3861" y="0"/>
                    <a:pt x="2037"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2569866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pic>
        <p:nvPicPr>
          <p:cNvPr id="1216" name="Google Shape;1216;p45"/>
          <p:cNvPicPr preferRelativeResize="0"/>
          <p:nvPr/>
        </p:nvPicPr>
        <p:blipFill rotWithShape="1">
          <a:blip r:embed="rId3">
            <a:alphaModFix/>
          </a:blip>
          <a:srcRect r="33271"/>
          <a:stretch/>
        </p:blipFill>
        <p:spPr>
          <a:xfrm>
            <a:off x="7049233" y="1590500"/>
            <a:ext cx="3265600" cy="3262400"/>
          </a:xfrm>
          <a:prstGeom prst="ellipse">
            <a:avLst/>
          </a:prstGeom>
          <a:noFill/>
          <a:ln>
            <a:noFill/>
          </a:ln>
        </p:spPr>
      </p:pic>
      <p:sp>
        <p:nvSpPr>
          <p:cNvPr id="1217" name="Google Shape;1217;p45"/>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A picture always reinforces the concept</a:t>
            </a:r>
            <a:endParaRPr/>
          </a:p>
        </p:txBody>
      </p:sp>
      <p:sp>
        <p:nvSpPr>
          <p:cNvPr id="1218" name="Google Shape;1218;p45"/>
          <p:cNvSpPr txBox="1">
            <a:spLocks noGrp="1"/>
          </p:cNvSpPr>
          <p:nvPr>
            <p:ph type="subTitle" idx="1"/>
          </p:nvPr>
        </p:nvSpPr>
        <p:spPr>
          <a:xfrm>
            <a:off x="6453217" y="5046951"/>
            <a:ext cx="4457600" cy="1187200"/>
          </a:xfrm>
          <a:prstGeom prst="rect">
            <a:avLst/>
          </a:prstGeom>
        </p:spPr>
        <p:txBody>
          <a:bodyPr spcFirstLastPara="1" wrap="square" lIns="121900" tIns="121900" rIns="121900" bIns="121900" anchor="t" anchorCtr="0">
            <a:noAutofit/>
          </a:bodyPr>
          <a:lstStyle/>
          <a:p>
            <a:pPr marL="0" indent="0"/>
            <a:r>
              <a:rPr lang="en"/>
              <a:t>Images reveal large amounts of data, so remember: use an image instead of long texts</a:t>
            </a:r>
            <a:endParaRPr/>
          </a:p>
          <a:p>
            <a:pPr marL="0" indent="0"/>
            <a:endParaRPr/>
          </a:p>
        </p:txBody>
      </p:sp>
      <p:grpSp>
        <p:nvGrpSpPr>
          <p:cNvPr id="1219" name="Google Shape;1219;p45"/>
          <p:cNvGrpSpPr/>
          <p:nvPr/>
        </p:nvGrpSpPr>
        <p:grpSpPr>
          <a:xfrm>
            <a:off x="218234" y="1696400"/>
            <a:ext cx="5774393" cy="4436168"/>
            <a:chOff x="163675" y="1272300"/>
            <a:chExt cx="4330795" cy="3327126"/>
          </a:xfrm>
        </p:grpSpPr>
        <p:sp>
          <p:nvSpPr>
            <p:cNvPr id="1220" name="Google Shape;1220;p45"/>
            <p:cNvSpPr/>
            <p:nvPr/>
          </p:nvSpPr>
          <p:spPr>
            <a:xfrm>
              <a:off x="398852" y="2439731"/>
              <a:ext cx="1035658" cy="482042"/>
            </a:xfrm>
            <a:custGeom>
              <a:avLst/>
              <a:gdLst/>
              <a:ahLst/>
              <a:cxnLst/>
              <a:rect l="l" t="t" r="r" b="b"/>
              <a:pathLst>
                <a:path w="17266" h="8026" extrusionOk="0">
                  <a:moveTo>
                    <a:pt x="3283" y="1"/>
                  </a:moveTo>
                  <a:lnTo>
                    <a:pt x="1" y="8025"/>
                  </a:lnTo>
                  <a:lnTo>
                    <a:pt x="17265" y="8025"/>
                  </a:lnTo>
                  <a:lnTo>
                    <a:pt x="13983"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21" name="Google Shape;1221;p45"/>
            <p:cNvSpPr/>
            <p:nvPr/>
          </p:nvSpPr>
          <p:spPr>
            <a:xfrm>
              <a:off x="1239277" y="2439731"/>
              <a:ext cx="2231709" cy="482042"/>
            </a:xfrm>
            <a:custGeom>
              <a:avLst/>
              <a:gdLst/>
              <a:ahLst/>
              <a:cxnLst/>
              <a:rect l="l" t="t" r="r" b="b"/>
              <a:pathLst>
                <a:path w="37206" h="8026" extrusionOk="0">
                  <a:moveTo>
                    <a:pt x="1" y="1"/>
                  </a:moveTo>
                  <a:lnTo>
                    <a:pt x="3284" y="8025"/>
                  </a:lnTo>
                  <a:lnTo>
                    <a:pt x="37205" y="8025"/>
                  </a:lnTo>
                  <a:lnTo>
                    <a:pt x="33892"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22" name="Google Shape;1222;p45"/>
            <p:cNvSpPr/>
            <p:nvPr/>
          </p:nvSpPr>
          <p:spPr>
            <a:xfrm>
              <a:off x="398852" y="2921710"/>
              <a:ext cx="1033798" cy="1677716"/>
            </a:xfrm>
            <a:custGeom>
              <a:avLst/>
              <a:gdLst/>
              <a:ahLst/>
              <a:cxnLst/>
              <a:rect l="l" t="t" r="r" b="b"/>
              <a:pathLst>
                <a:path w="17235" h="27934" extrusionOk="0">
                  <a:moveTo>
                    <a:pt x="1" y="0"/>
                  </a:moveTo>
                  <a:lnTo>
                    <a:pt x="1" y="27934"/>
                  </a:lnTo>
                  <a:lnTo>
                    <a:pt x="17235" y="27934"/>
                  </a:lnTo>
                  <a:lnTo>
                    <a:pt x="17235"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23" name="Google Shape;1223;p45"/>
            <p:cNvSpPr/>
            <p:nvPr/>
          </p:nvSpPr>
          <p:spPr>
            <a:xfrm>
              <a:off x="1434389" y="2921710"/>
              <a:ext cx="2036586" cy="1677716"/>
            </a:xfrm>
            <a:custGeom>
              <a:avLst/>
              <a:gdLst/>
              <a:ahLst/>
              <a:cxnLst/>
              <a:rect l="l" t="t" r="r" b="b"/>
              <a:pathLst>
                <a:path w="33953" h="27934" extrusionOk="0">
                  <a:moveTo>
                    <a:pt x="0" y="0"/>
                  </a:moveTo>
                  <a:lnTo>
                    <a:pt x="0" y="27934"/>
                  </a:lnTo>
                  <a:lnTo>
                    <a:pt x="33952" y="27934"/>
                  </a:lnTo>
                  <a:lnTo>
                    <a:pt x="33952"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24" name="Google Shape;1224;p45"/>
            <p:cNvSpPr/>
            <p:nvPr/>
          </p:nvSpPr>
          <p:spPr>
            <a:xfrm>
              <a:off x="1799001" y="3392697"/>
              <a:ext cx="255286" cy="775915"/>
            </a:xfrm>
            <a:custGeom>
              <a:avLst/>
              <a:gdLst/>
              <a:ahLst/>
              <a:cxnLst/>
              <a:rect l="l" t="t" r="r" b="b"/>
              <a:pathLst>
                <a:path w="4256" h="12919" extrusionOk="0">
                  <a:moveTo>
                    <a:pt x="0" y="0"/>
                  </a:moveTo>
                  <a:lnTo>
                    <a:pt x="0" y="12918"/>
                  </a:lnTo>
                  <a:lnTo>
                    <a:pt x="4256" y="12918"/>
                  </a:lnTo>
                  <a:lnTo>
                    <a:pt x="4256" y="0"/>
                  </a:lnTo>
                  <a:close/>
                </a:path>
              </a:pathLst>
            </a:custGeom>
            <a:solidFill>
              <a:srgbClr val="FFFFFF"/>
            </a:solidFill>
            <a:ln>
              <a:noFill/>
            </a:ln>
          </p:spPr>
          <p:txBody>
            <a:bodyPr spcFirstLastPara="1" wrap="square" lIns="121900" tIns="121900" rIns="121900" bIns="121900" anchor="ctr" anchorCtr="0">
              <a:noAutofit/>
            </a:bodyPr>
            <a:lstStyle/>
            <a:p>
              <a:endParaRPr sz="1867"/>
            </a:p>
          </p:txBody>
        </p:sp>
        <p:sp>
          <p:nvSpPr>
            <p:cNvPr id="1225" name="Google Shape;1225;p45"/>
            <p:cNvSpPr/>
            <p:nvPr/>
          </p:nvSpPr>
          <p:spPr>
            <a:xfrm>
              <a:off x="2324056" y="3392697"/>
              <a:ext cx="255286" cy="775915"/>
            </a:xfrm>
            <a:custGeom>
              <a:avLst/>
              <a:gdLst/>
              <a:ahLst/>
              <a:cxnLst/>
              <a:rect l="l" t="t" r="r" b="b"/>
              <a:pathLst>
                <a:path w="4256" h="12919" extrusionOk="0">
                  <a:moveTo>
                    <a:pt x="0" y="0"/>
                  </a:moveTo>
                  <a:lnTo>
                    <a:pt x="0" y="12918"/>
                  </a:lnTo>
                  <a:lnTo>
                    <a:pt x="4256" y="12918"/>
                  </a:lnTo>
                  <a:lnTo>
                    <a:pt x="4256" y="0"/>
                  </a:lnTo>
                  <a:close/>
                </a:path>
              </a:pathLst>
            </a:custGeom>
            <a:solidFill>
              <a:srgbClr val="FFFFFF"/>
            </a:solidFill>
            <a:ln>
              <a:noFill/>
            </a:ln>
          </p:spPr>
          <p:txBody>
            <a:bodyPr spcFirstLastPara="1" wrap="square" lIns="121900" tIns="121900" rIns="121900" bIns="121900" anchor="ctr" anchorCtr="0">
              <a:noAutofit/>
            </a:bodyPr>
            <a:lstStyle/>
            <a:p>
              <a:endParaRPr sz="1867"/>
            </a:p>
          </p:txBody>
        </p:sp>
        <p:sp>
          <p:nvSpPr>
            <p:cNvPr id="1226" name="Google Shape;1226;p45"/>
            <p:cNvSpPr/>
            <p:nvPr/>
          </p:nvSpPr>
          <p:spPr>
            <a:xfrm>
              <a:off x="2847253" y="3392697"/>
              <a:ext cx="255346" cy="775915"/>
            </a:xfrm>
            <a:custGeom>
              <a:avLst/>
              <a:gdLst/>
              <a:ahLst/>
              <a:cxnLst/>
              <a:rect l="l" t="t" r="r" b="b"/>
              <a:pathLst>
                <a:path w="4257" h="12919" extrusionOk="0">
                  <a:moveTo>
                    <a:pt x="1" y="0"/>
                  </a:moveTo>
                  <a:lnTo>
                    <a:pt x="1" y="12918"/>
                  </a:lnTo>
                  <a:lnTo>
                    <a:pt x="4256" y="12918"/>
                  </a:lnTo>
                  <a:lnTo>
                    <a:pt x="4256" y="0"/>
                  </a:lnTo>
                  <a:close/>
                </a:path>
              </a:pathLst>
            </a:custGeom>
            <a:solidFill>
              <a:srgbClr val="FFFFFF"/>
            </a:solidFill>
            <a:ln>
              <a:noFill/>
            </a:ln>
          </p:spPr>
          <p:txBody>
            <a:bodyPr spcFirstLastPara="1" wrap="square" lIns="121900" tIns="121900" rIns="121900" bIns="121900" anchor="ctr" anchorCtr="0">
              <a:noAutofit/>
            </a:bodyPr>
            <a:lstStyle/>
            <a:p>
              <a:endParaRPr sz="1867"/>
            </a:p>
          </p:txBody>
        </p:sp>
        <p:sp>
          <p:nvSpPr>
            <p:cNvPr id="1227" name="Google Shape;1227;p45"/>
            <p:cNvSpPr/>
            <p:nvPr/>
          </p:nvSpPr>
          <p:spPr>
            <a:xfrm>
              <a:off x="721539" y="3394499"/>
              <a:ext cx="388387" cy="1204924"/>
            </a:xfrm>
            <a:custGeom>
              <a:avLst/>
              <a:gdLst/>
              <a:ahLst/>
              <a:cxnLst/>
              <a:rect l="l" t="t" r="r" b="b"/>
              <a:pathLst>
                <a:path w="6475" h="20062" extrusionOk="0">
                  <a:moveTo>
                    <a:pt x="3223" y="1"/>
                  </a:moveTo>
                  <a:cubicBezTo>
                    <a:pt x="1460" y="1"/>
                    <a:pt x="1" y="1429"/>
                    <a:pt x="1" y="3223"/>
                  </a:cubicBezTo>
                  <a:lnTo>
                    <a:pt x="1" y="20062"/>
                  </a:lnTo>
                  <a:lnTo>
                    <a:pt x="6475" y="20062"/>
                  </a:lnTo>
                  <a:lnTo>
                    <a:pt x="6475" y="3223"/>
                  </a:lnTo>
                  <a:cubicBezTo>
                    <a:pt x="6475" y="1429"/>
                    <a:pt x="5016" y="1"/>
                    <a:pt x="3223"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28" name="Google Shape;1228;p45"/>
            <p:cNvSpPr/>
            <p:nvPr/>
          </p:nvSpPr>
          <p:spPr>
            <a:xfrm>
              <a:off x="2528225" y="2057392"/>
              <a:ext cx="854691" cy="294774"/>
            </a:xfrm>
            <a:custGeom>
              <a:avLst/>
              <a:gdLst/>
              <a:ahLst/>
              <a:cxnLst/>
              <a:rect l="l" t="t" r="r" b="b"/>
              <a:pathLst>
                <a:path w="14249" h="4908" extrusionOk="0">
                  <a:moveTo>
                    <a:pt x="6897" y="1"/>
                  </a:moveTo>
                  <a:cubicBezTo>
                    <a:pt x="5506" y="1"/>
                    <a:pt x="5209" y="884"/>
                    <a:pt x="3304" y="884"/>
                  </a:cubicBezTo>
                  <a:cubicBezTo>
                    <a:pt x="3147" y="884"/>
                    <a:pt x="2978" y="878"/>
                    <a:pt x="2797" y="865"/>
                  </a:cubicBezTo>
                  <a:cubicBezTo>
                    <a:pt x="2691" y="858"/>
                    <a:pt x="2589" y="854"/>
                    <a:pt x="2491" y="854"/>
                  </a:cubicBezTo>
                  <a:cubicBezTo>
                    <a:pt x="224" y="854"/>
                    <a:pt x="1" y="2823"/>
                    <a:pt x="1" y="4513"/>
                  </a:cubicBezTo>
                  <a:lnTo>
                    <a:pt x="1004" y="4908"/>
                  </a:lnTo>
                  <a:cubicBezTo>
                    <a:pt x="1004" y="4908"/>
                    <a:pt x="669" y="3753"/>
                    <a:pt x="1034" y="2567"/>
                  </a:cubicBezTo>
                  <a:cubicBezTo>
                    <a:pt x="1177" y="2060"/>
                    <a:pt x="1409" y="1876"/>
                    <a:pt x="1735" y="1876"/>
                  </a:cubicBezTo>
                  <a:cubicBezTo>
                    <a:pt x="2170" y="1876"/>
                    <a:pt x="2774" y="2206"/>
                    <a:pt x="3557" y="2537"/>
                  </a:cubicBezTo>
                  <a:cubicBezTo>
                    <a:pt x="4241" y="2810"/>
                    <a:pt x="4818" y="2932"/>
                    <a:pt x="5392" y="2932"/>
                  </a:cubicBezTo>
                  <a:cubicBezTo>
                    <a:pt x="5966" y="2932"/>
                    <a:pt x="6536" y="2810"/>
                    <a:pt x="7204" y="2598"/>
                  </a:cubicBezTo>
                  <a:cubicBezTo>
                    <a:pt x="7808" y="2397"/>
                    <a:pt x="8316" y="2304"/>
                    <a:pt x="8818" y="2304"/>
                  </a:cubicBezTo>
                  <a:cubicBezTo>
                    <a:pt x="9380" y="2304"/>
                    <a:pt x="9935" y="2420"/>
                    <a:pt x="10609" y="2628"/>
                  </a:cubicBezTo>
                  <a:cubicBezTo>
                    <a:pt x="10925" y="2731"/>
                    <a:pt x="11301" y="2779"/>
                    <a:pt x="11690" y="2779"/>
                  </a:cubicBezTo>
                  <a:cubicBezTo>
                    <a:pt x="12909" y="2779"/>
                    <a:pt x="14249" y="2309"/>
                    <a:pt x="14226" y="1595"/>
                  </a:cubicBezTo>
                  <a:cubicBezTo>
                    <a:pt x="14204" y="882"/>
                    <a:pt x="13138" y="675"/>
                    <a:pt x="11948" y="675"/>
                  </a:cubicBezTo>
                  <a:cubicBezTo>
                    <a:pt x="11513" y="675"/>
                    <a:pt x="11062" y="703"/>
                    <a:pt x="10639" y="744"/>
                  </a:cubicBezTo>
                  <a:cubicBezTo>
                    <a:pt x="10497" y="758"/>
                    <a:pt x="10367" y="764"/>
                    <a:pt x="10247" y="764"/>
                  </a:cubicBezTo>
                  <a:cubicBezTo>
                    <a:pt x="9077" y="764"/>
                    <a:pt x="8803" y="152"/>
                    <a:pt x="7204" y="14"/>
                  </a:cubicBezTo>
                  <a:cubicBezTo>
                    <a:pt x="7096" y="5"/>
                    <a:pt x="6994" y="1"/>
                    <a:pt x="6897"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229" name="Google Shape;1229;p45"/>
            <p:cNvSpPr/>
            <p:nvPr/>
          </p:nvSpPr>
          <p:spPr>
            <a:xfrm>
              <a:off x="2451692" y="2266339"/>
              <a:ext cx="213358" cy="388889"/>
            </a:xfrm>
            <a:custGeom>
              <a:avLst/>
              <a:gdLst/>
              <a:ahLst/>
              <a:cxnLst/>
              <a:rect l="l" t="t" r="r" b="b"/>
              <a:pathLst>
                <a:path w="3557" h="6475" extrusionOk="0">
                  <a:moveTo>
                    <a:pt x="0" y="0"/>
                  </a:moveTo>
                  <a:lnTo>
                    <a:pt x="0" y="6474"/>
                  </a:lnTo>
                  <a:lnTo>
                    <a:pt x="3556" y="6474"/>
                  </a:lnTo>
                  <a:lnTo>
                    <a:pt x="3556"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30" name="Google Shape;1230;p45"/>
            <p:cNvSpPr/>
            <p:nvPr/>
          </p:nvSpPr>
          <p:spPr>
            <a:xfrm>
              <a:off x="2433458" y="2266339"/>
              <a:ext cx="249827" cy="87688"/>
            </a:xfrm>
            <a:custGeom>
              <a:avLst/>
              <a:gdLst/>
              <a:ahLst/>
              <a:cxnLst/>
              <a:rect l="l" t="t" r="r" b="b"/>
              <a:pathLst>
                <a:path w="4165" h="1460" extrusionOk="0">
                  <a:moveTo>
                    <a:pt x="0" y="0"/>
                  </a:moveTo>
                  <a:lnTo>
                    <a:pt x="0" y="1459"/>
                  </a:lnTo>
                  <a:lnTo>
                    <a:pt x="4164" y="1459"/>
                  </a:lnTo>
                  <a:lnTo>
                    <a:pt x="4164"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31" name="Google Shape;1231;p45"/>
            <p:cNvSpPr/>
            <p:nvPr/>
          </p:nvSpPr>
          <p:spPr>
            <a:xfrm>
              <a:off x="163675" y="4595692"/>
              <a:ext cx="3544366" cy="60"/>
            </a:xfrm>
            <a:custGeom>
              <a:avLst/>
              <a:gdLst/>
              <a:ahLst/>
              <a:cxnLst/>
              <a:rect l="l" t="t" r="r" b="b"/>
              <a:pathLst>
                <a:path w="59090" h="1" fill="none" extrusionOk="0">
                  <a:moveTo>
                    <a:pt x="0" y="1"/>
                  </a:moveTo>
                  <a:lnTo>
                    <a:pt x="59090"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32" name="Google Shape;1232;p45"/>
            <p:cNvSpPr/>
            <p:nvPr/>
          </p:nvSpPr>
          <p:spPr>
            <a:xfrm>
              <a:off x="2665051" y="12723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13011615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6"/>
        <p:cNvGrpSpPr/>
        <p:nvPr/>
      </p:nvGrpSpPr>
      <p:grpSpPr>
        <a:xfrm>
          <a:off x="0" y="0"/>
          <a:ext cx="0" cy="0"/>
          <a:chOff x="0" y="0"/>
          <a:chExt cx="0" cy="0"/>
        </a:xfrm>
      </p:grpSpPr>
      <p:sp>
        <p:nvSpPr>
          <p:cNvPr id="1237" name="Google Shape;1237;p46"/>
          <p:cNvSpPr txBox="1">
            <a:spLocks noGrp="1"/>
          </p:cNvSpPr>
          <p:nvPr>
            <p:ph type="body" idx="1"/>
          </p:nvPr>
        </p:nvSpPr>
        <p:spPr>
          <a:xfrm>
            <a:off x="5370567" y="3643367"/>
            <a:ext cx="4065600" cy="2489200"/>
          </a:xfrm>
          <a:prstGeom prst="rect">
            <a:avLst/>
          </a:prstGeom>
        </p:spPr>
        <p:txBody>
          <a:bodyPr spcFirstLastPara="1" wrap="square" lIns="121900" tIns="121900" rIns="121900" bIns="121900" anchor="ctr" anchorCtr="0">
            <a:noAutofit/>
          </a:bodyPr>
          <a:lstStyle/>
          <a:p>
            <a:pPr marL="0" indent="0"/>
            <a:r>
              <a:rPr lang="en"/>
              <a:t>A picture is worth a thousand words</a:t>
            </a:r>
            <a:endParaRPr/>
          </a:p>
        </p:txBody>
      </p:sp>
    </p:spTree>
    <p:extLst>
      <p:ext uri="{BB962C8B-B14F-4D97-AF65-F5344CB8AC3E}">
        <p14:creationId xmlns:p14="http://schemas.microsoft.com/office/powerpoint/2010/main" val="3287559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The essential San Francisco city guide">
            <a:extLst>
              <a:ext uri="{FF2B5EF4-FFF2-40B4-BE49-F238E27FC236}">
                <a16:creationId xmlns:a16="http://schemas.microsoft.com/office/drawing/2014/main" id="{5E675E25-C880-21B6-173D-56CF912587F1}"/>
              </a:ext>
            </a:extLst>
          </p:cNvPr>
          <p:cNvPicPr>
            <a:picLocks noGrp="1" noChangeAspect="1"/>
          </p:cNvPicPr>
          <p:nvPr>
            <p:ph idx="1"/>
          </p:nvPr>
        </p:nvPicPr>
        <p:blipFill rotWithShape="1">
          <a:blip r:embed="rId2">
            <a:alphaModFix amt="40000"/>
          </a:blip>
          <a:srcRect t="10556" b="5175"/>
          <a:stretch/>
        </p:blipFill>
        <p:spPr>
          <a:xfrm>
            <a:off x="20" y="10"/>
            <a:ext cx="12191980" cy="6857990"/>
          </a:xfrm>
          <a:prstGeom prst="rect">
            <a:avLst/>
          </a:prstGeom>
        </p:spPr>
      </p:pic>
      <p:sp>
        <p:nvSpPr>
          <p:cNvPr id="5" name="文字方塊 4">
            <a:extLst>
              <a:ext uri="{FF2B5EF4-FFF2-40B4-BE49-F238E27FC236}">
                <a16:creationId xmlns:a16="http://schemas.microsoft.com/office/drawing/2014/main" id="{413AC614-88EE-29CE-6639-48E615EF93D2}"/>
              </a:ext>
            </a:extLst>
          </p:cNvPr>
          <p:cNvSpPr txBox="1"/>
          <p:nvPr/>
        </p:nvSpPr>
        <p:spPr>
          <a:xfrm>
            <a:off x="1612910" y="1976686"/>
            <a:ext cx="9570029" cy="310198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a:bodyPr>
          <a:lstStyle/>
          <a:p>
            <a:pPr defTabSz="914400">
              <a:spcBef>
                <a:spcPts val="1000"/>
              </a:spcBef>
              <a:buClr>
                <a:schemeClr val="accent2"/>
              </a:buClr>
            </a:pPr>
            <a:r>
              <a:rPr lang="en-US" altLang="zh-TW" sz="2800">
                <a:solidFill>
                  <a:schemeClr val="tx1">
                    <a:lumMod val="85000"/>
                    <a:lumOff val="15000"/>
                  </a:schemeClr>
                </a:solidFill>
                <a:ea typeface="微軟正黑體"/>
              </a:rPr>
              <a:t>   Optimize bike placements aligning with real-time demand.</a:t>
            </a:r>
          </a:p>
          <a:p>
            <a:pPr defTabSz="914400">
              <a:spcBef>
                <a:spcPts val="1000"/>
              </a:spcBef>
              <a:buClr>
                <a:schemeClr val="accent2"/>
              </a:buClr>
            </a:pPr>
            <a:endParaRPr lang="en-US" altLang="zh-TW" sz="2800">
              <a:solidFill>
                <a:schemeClr val="tx1">
                  <a:lumMod val="85000"/>
                  <a:lumOff val="15000"/>
                </a:schemeClr>
              </a:solidFill>
              <a:ea typeface="微軟正黑體"/>
            </a:endParaRPr>
          </a:p>
          <a:p>
            <a:pPr defTabSz="914400">
              <a:spcBef>
                <a:spcPts val="1000"/>
              </a:spcBef>
              <a:buClr>
                <a:schemeClr val="accent2"/>
              </a:buClr>
            </a:pPr>
            <a:r>
              <a:rPr lang="en-US" altLang="zh-TW" sz="2800">
                <a:solidFill>
                  <a:schemeClr val="tx1">
                    <a:lumMod val="85000"/>
                    <a:lumOff val="15000"/>
                  </a:schemeClr>
                </a:solidFill>
                <a:ea typeface="微軟正黑體"/>
              </a:rPr>
              <a:t>   Refine pricing strategies for enhanced revenue generation.</a:t>
            </a:r>
          </a:p>
          <a:p>
            <a:pPr defTabSz="914400">
              <a:spcBef>
                <a:spcPts val="1000"/>
              </a:spcBef>
              <a:buClr>
                <a:schemeClr val="accent2"/>
              </a:buClr>
            </a:pPr>
            <a:endParaRPr lang="en-US" altLang="zh-TW" sz="2800">
              <a:solidFill>
                <a:schemeClr val="tx1">
                  <a:lumMod val="85000"/>
                  <a:lumOff val="15000"/>
                </a:schemeClr>
              </a:solidFill>
              <a:ea typeface="微軟正黑體"/>
            </a:endParaRPr>
          </a:p>
          <a:p>
            <a:pPr defTabSz="914400">
              <a:spcBef>
                <a:spcPts val="1000"/>
              </a:spcBef>
              <a:buClr>
                <a:schemeClr val="accent2"/>
              </a:buClr>
            </a:pPr>
            <a:r>
              <a:rPr lang="en-US" altLang="zh-TW" sz="2800">
                <a:solidFill>
                  <a:schemeClr val="tx1">
                    <a:lumMod val="85000"/>
                    <a:lumOff val="15000"/>
                  </a:schemeClr>
                </a:solidFill>
                <a:ea typeface="微軟正黑體"/>
              </a:rPr>
              <a:t>   Enhance membership conversion through user behavioral</a:t>
            </a:r>
            <a:br>
              <a:rPr lang="en-US" altLang="zh-TW" sz="2800">
                <a:solidFill>
                  <a:schemeClr val="tx1">
                    <a:lumMod val="85000"/>
                    <a:lumOff val="15000"/>
                  </a:schemeClr>
                </a:solidFill>
                <a:ea typeface="微軟正黑體"/>
              </a:rPr>
            </a:br>
            <a:r>
              <a:rPr lang="en-US" altLang="zh-TW" sz="2800">
                <a:solidFill>
                  <a:schemeClr val="tx1">
                    <a:lumMod val="85000"/>
                    <a:lumOff val="15000"/>
                  </a:schemeClr>
                </a:solidFill>
                <a:ea typeface="微軟正黑體"/>
              </a:rPr>
              <a:t>   insights.</a:t>
            </a:r>
          </a:p>
        </p:txBody>
      </p:sp>
    </p:spTree>
    <p:extLst>
      <p:ext uri="{BB962C8B-B14F-4D97-AF65-F5344CB8AC3E}">
        <p14:creationId xmlns:p14="http://schemas.microsoft.com/office/powerpoint/2010/main" val="3589958304"/>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47"/>
          <p:cNvSpPr txBox="1">
            <a:spLocks noGrp="1"/>
          </p:cNvSpPr>
          <p:nvPr>
            <p:ph type="title"/>
          </p:nvPr>
        </p:nvSpPr>
        <p:spPr>
          <a:xfrm>
            <a:off x="2797400" y="1145433"/>
            <a:ext cx="6597200" cy="2283600"/>
          </a:xfrm>
          <a:prstGeom prst="rect">
            <a:avLst/>
          </a:prstGeom>
        </p:spPr>
        <p:txBody>
          <a:bodyPr spcFirstLastPara="1" wrap="square" lIns="121900" tIns="121900" rIns="121900" bIns="121900" anchor="ctr" anchorCtr="0">
            <a:noAutofit/>
          </a:bodyPr>
          <a:lstStyle/>
          <a:p>
            <a:r>
              <a:rPr lang="en"/>
              <a:t>Awesome words</a:t>
            </a:r>
            <a:endParaRPr/>
          </a:p>
        </p:txBody>
      </p:sp>
      <p:sp>
        <p:nvSpPr>
          <p:cNvPr id="1243" name="Google Shape;1243;p47"/>
          <p:cNvSpPr txBox="1">
            <a:spLocks noGrp="1"/>
          </p:cNvSpPr>
          <p:nvPr>
            <p:ph type="subTitle" idx="1"/>
          </p:nvPr>
        </p:nvSpPr>
        <p:spPr>
          <a:xfrm>
            <a:off x="3503400" y="3754500"/>
            <a:ext cx="5185200" cy="746000"/>
          </a:xfrm>
          <a:prstGeom prst="rect">
            <a:avLst/>
          </a:prstGeom>
        </p:spPr>
        <p:txBody>
          <a:bodyPr spcFirstLastPara="1" wrap="square" lIns="121900" tIns="121900" rIns="121900" bIns="121900" anchor="t" anchorCtr="0">
            <a:noAutofit/>
          </a:bodyPr>
          <a:lstStyle/>
          <a:p>
            <a:pPr marL="0" indent="0"/>
            <a:r>
              <a:rPr lang="en"/>
              <a:t>Because key words are great for catching your audience’s attention</a:t>
            </a:r>
            <a:endParaRPr/>
          </a:p>
          <a:p>
            <a:pPr marL="0" indent="0"/>
            <a:endParaRPr/>
          </a:p>
        </p:txBody>
      </p:sp>
      <p:grpSp>
        <p:nvGrpSpPr>
          <p:cNvPr id="1244" name="Google Shape;1244;p47"/>
          <p:cNvGrpSpPr/>
          <p:nvPr/>
        </p:nvGrpSpPr>
        <p:grpSpPr>
          <a:xfrm>
            <a:off x="8724625" y="2801211"/>
            <a:ext cx="5185212" cy="3394843"/>
            <a:chOff x="6486318" y="2053283"/>
            <a:chExt cx="3888909" cy="2546132"/>
          </a:xfrm>
        </p:grpSpPr>
        <p:sp>
          <p:nvSpPr>
            <p:cNvPr id="1245" name="Google Shape;1245;p47"/>
            <p:cNvSpPr/>
            <p:nvPr/>
          </p:nvSpPr>
          <p:spPr>
            <a:xfrm>
              <a:off x="9334458" y="4519943"/>
              <a:ext cx="1034444" cy="79472"/>
            </a:xfrm>
            <a:custGeom>
              <a:avLst/>
              <a:gdLst/>
              <a:ahLst/>
              <a:cxnLst/>
              <a:rect l="l" t="t" r="r" b="b"/>
              <a:pathLst>
                <a:path w="15047" h="1156" extrusionOk="0">
                  <a:moveTo>
                    <a:pt x="7509" y="0"/>
                  </a:moveTo>
                  <a:cubicBezTo>
                    <a:pt x="3375" y="0"/>
                    <a:pt x="1" y="274"/>
                    <a:pt x="1" y="578"/>
                  </a:cubicBezTo>
                  <a:cubicBezTo>
                    <a:pt x="1" y="882"/>
                    <a:pt x="3375" y="1155"/>
                    <a:pt x="7509" y="1155"/>
                  </a:cubicBezTo>
                  <a:cubicBezTo>
                    <a:pt x="11643" y="1155"/>
                    <a:pt x="15047" y="882"/>
                    <a:pt x="15047" y="578"/>
                  </a:cubicBezTo>
                  <a:cubicBezTo>
                    <a:pt x="15047" y="274"/>
                    <a:pt x="11643" y="0"/>
                    <a:pt x="750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246" name="Google Shape;1246;p47"/>
            <p:cNvSpPr/>
            <p:nvPr/>
          </p:nvSpPr>
          <p:spPr>
            <a:xfrm>
              <a:off x="6546953" y="4519943"/>
              <a:ext cx="1034375" cy="79472"/>
            </a:xfrm>
            <a:custGeom>
              <a:avLst/>
              <a:gdLst/>
              <a:ahLst/>
              <a:cxnLst/>
              <a:rect l="l" t="t" r="r" b="b"/>
              <a:pathLst>
                <a:path w="15046" h="1156" extrusionOk="0">
                  <a:moveTo>
                    <a:pt x="7508" y="0"/>
                  </a:moveTo>
                  <a:cubicBezTo>
                    <a:pt x="3374" y="0"/>
                    <a:pt x="0" y="274"/>
                    <a:pt x="0" y="578"/>
                  </a:cubicBezTo>
                  <a:cubicBezTo>
                    <a:pt x="0" y="882"/>
                    <a:pt x="3374" y="1155"/>
                    <a:pt x="7508" y="1155"/>
                  </a:cubicBezTo>
                  <a:cubicBezTo>
                    <a:pt x="11672" y="1155"/>
                    <a:pt x="15046" y="882"/>
                    <a:pt x="15046" y="578"/>
                  </a:cubicBezTo>
                  <a:cubicBezTo>
                    <a:pt x="15046" y="274"/>
                    <a:pt x="11702" y="0"/>
                    <a:pt x="75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247" name="Google Shape;1247;p47"/>
            <p:cNvSpPr/>
            <p:nvPr/>
          </p:nvSpPr>
          <p:spPr>
            <a:xfrm>
              <a:off x="6617969" y="3598383"/>
              <a:ext cx="894405" cy="896536"/>
            </a:xfrm>
            <a:custGeom>
              <a:avLst/>
              <a:gdLst/>
              <a:ahLst/>
              <a:cxnLst/>
              <a:rect l="l" t="t" r="r" b="b"/>
              <a:pathLst>
                <a:path w="13010" h="13041" fill="none" extrusionOk="0">
                  <a:moveTo>
                    <a:pt x="11824" y="4347"/>
                  </a:moveTo>
                  <a:cubicBezTo>
                    <a:pt x="13010" y="7265"/>
                    <a:pt x="11612" y="10639"/>
                    <a:pt x="8694" y="11824"/>
                  </a:cubicBezTo>
                  <a:cubicBezTo>
                    <a:pt x="5745" y="13040"/>
                    <a:pt x="2402" y="11642"/>
                    <a:pt x="1216" y="8694"/>
                  </a:cubicBezTo>
                  <a:cubicBezTo>
                    <a:pt x="1" y="5776"/>
                    <a:pt x="1399" y="2402"/>
                    <a:pt x="4347" y="1216"/>
                  </a:cubicBezTo>
                  <a:cubicBezTo>
                    <a:pt x="7265" y="1"/>
                    <a:pt x="10609" y="1429"/>
                    <a:pt x="11824" y="4347"/>
                  </a:cubicBezTo>
                  <a:close/>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48" name="Google Shape;1248;p47"/>
            <p:cNvSpPr/>
            <p:nvPr/>
          </p:nvSpPr>
          <p:spPr>
            <a:xfrm>
              <a:off x="6540628" y="3523173"/>
              <a:ext cx="1051149" cy="1049018"/>
            </a:xfrm>
            <a:custGeom>
              <a:avLst/>
              <a:gdLst/>
              <a:ahLst/>
              <a:cxnLst/>
              <a:rect l="l" t="t" r="r" b="b"/>
              <a:pathLst>
                <a:path w="15290" h="15259" fill="none" extrusionOk="0">
                  <a:moveTo>
                    <a:pt x="13861" y="5076"/>
                  </a:moveTo>
                  <a:cubicBezTo>
                    <a:pt x="15290" y="8511"/>
                    <a:pt x="13618" y="12432"/>
                    <a:pt x="10183" y="13830"/>
                  </a:cubicBezTo>
                  <a:cubicBezTo>
                    <a:pt x="6749" y="15259"/>
                    <a:pt x="2828" y="13618"/>
                    <a:pt x="1429" y="10152"/>
                  </a:cubicBezTo>
                  <a:cubicBezTo>
                    <a:pt x="1" y="6718"/>
                    <a:pt x="1673" y="2797"/>
                    <a:pt x="5107" y="1399"/>
                  </a:cubicBezTo>
                  <a:cubicBezTo>
                    <a:pt x="8542" y="0"/>
                    <a:pt x="12463" y="1642"/>
                    <a:pt x="13861" y="5076"/>
                  </a:cubicBezTo>
                  <a:close/>
                </a:path>
              </a:pathLst>
            </a:custGeom>
            <a:noFill/>
            <a:ln w="38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49" name="Google Shape;1249;p47"/>
            <p:cNvSpPr/>
            <p:nvPr/>
          </p:nvSpPr>
          <p:spPr>
            <a:xfrm>
              <a:off x="6486318" y="3466731"/>
              <a:ext cx="1159839" cy="580985"/>
            </a:xfrm>
            <a:custGeom>
              <a:avLst/>
              <a:gdLst/>
              <a:ahLst/>
              <a:cxnLst/>
              <a:rect l="l" t="t" r="r" b="b"/>
              <a:pathLst>
                <a:path w="16871" h="8451" fill="none" extrusionOk="0">
                  <a:moveTo>
                    <a:pt x="1" y="8451"/>
                  </a:moveTo>
                  <a:cubicBezTo>
                    <a:pt x="1" y="3770"/>
                    <a:pt x="3770" y="1"/>
                    <a:pt x="8420" y="1"/>
                  </a:cubicBezTo>
                  <a:cubicBezTo>
                    <a:pt x="13101" y="1"/>
                    <a:pt x="16870" y="3770"/>
                    <a:pt x="16870" y="8451"/>
                  </a:cubicBez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50" name="Google Shape;1250;p47"/>
            <p:cNvSpPr/>
            <p:nvPr/>
          </p:nvSpPr>
          <p:spPr>
            <a:xfrm>
              <a:off x="9271829" y="3466731"/>
              <a:ext cx="578854" cy="580985"/>
            </a:xfrm>
            <a:custGeom>
              <a:avLst/>
              <a:gdLst/>
              <a:ahLst/>
              <a:cxnLst/>
              <a:rect l="l" t="t" r="r" b="b"/>
              <a:pathLst>
                <a:path w="8420" h="8451" fill="none" extrusionOk="0">
                  <a:moveTo>
                    <a:pt x="0" y="8451"/>
                  </a:moveTo>
                  <a:cubicBezTo>
                    <a:pt x="0" y="3770"/>
                    <a:pt x="3739" y="1"/>
                    <a:pt x="8420" y="1"/>
                  </a:cubicBez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51" name="Google Shape;1251;p47"/>
            <p:cNvSpPr/>
            <p:nvPr/>
          </p:nvSpPr>
          <p:spPr>
            <a:xfrm>
              <a:off x="8419222" y="3744677"/>
              <a:ext cx="125464" cy="303039"/>
            </a:xfrm>
            <a:custGeom>
              <a:avLst/>
              <a:gdLst/>
              <a:ahLst/>
              <a:cxnLst/>
              <a:rect l="l" t="t" r="r" b="b"/>
              <a:pathLst>
                <a:path w="1825" h="4408" fill="none" extrusionOk="0">
                  <a:moveTo>
                    <a:pt x="1824" y="0"/>
                  </a:moveTo>
                  <a:lnTo>
                    <a:pt x="1" y="440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52" name="Google Shape;1252;p47"/>
            <p:cNvSpPr/>
            <p:nvPr/>
          </p:nvSpPr>
          <p:spPr>
            <a:xfrm>
              <a:off x="8450571" y="3723778"/>
              <a:ext cx="186031" cy="39736"/>
            </a:xfrm>
            <a:custGeom>
              <a:avLst/>
              <a:gdLst/>
              <a:ahLst/>
              <a:cxnLst/>
              <a:rect l="l" t="t" r="r" b="b"/>
              <a:pathLst>
                <a:path w="2706" h="578" extrusionOk="0">
                  <a:moveTo>
                    <a:pt x="1" y="0"/>
                  </a:moveTo>
                  <a:lnTo>
                    <a:pt x="1" y="578"/>
                  </a:lnTo>
                  <a:lnTo>
                    <a:pt x="2706" y="578"/>
                  </a:lnTo>
                  <a:lnTo>
                    <a:pt x="2706"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53" name="Google Shape;1253;p47"/>
            <p:cNvSpPr/>
            <p:nvPr/>
          </p:nvSpPr>
          <p:spPr>
            <a:xfrm>
              <a:off x="9415992" y="3613026"/>
              <a:ext cx="867250" cy="869312"/>
            </a:xfrm>
            <a:custGeom>
              <a:avLst/>
              <a:gdLst/>
              <a:ahLst/>
              <a:cxnLst/>
              <a:rect l="l" t="t" r="r" b="b"/>
              <a:pathLst>
                <a:path w="12615" h="12645" fill="none" extrusionOk="0">
                  <a:moveTo>
                    <a:pt x="7630" y="730"/>
                  </a:moveTo>
                  <a:cubicBezTo>
                    <a:pt x="10700" y="1459"/>
                    <a:pt x="12615" y="4560"/>
                    <a:pt x="11885" y="7660"/>
                  </a:cubicBezTo>
                  <a:cubicBezTo>
                    <a:pt x="11156" y="10730"/>
                    <a:pt x="8055" y="12645"/>
                    <a:pt x="4985" y="11915"/>
                  </a:cubicBezTo>
                  <a:cubicBezTo>
                    <a:pt x="1885" y="11156"/>
                    <a:pt x="0" y="8086"/>
                    <a:pt x="730" y="4985"/>
                  </a:cubicBezTo>
                  <a:cubicBezTo>
                    <a:pt x="1459" y="1915"/>
                    <a:pt x="4529" y="0"/>
                    <a:pt x="7630" y="730"/>
                  </a:cubicBezTo>
                  <a:close/>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54" name="Google Shape;1254;p47"/>
            <p:cNvSpPr/>
            <p:nvPr/>
          </p:nvSpPr>
          <p:spPr>
            <a:xfrm>
              <a:off x="9326139" y="3523173"/>
              <a:ext cx="1049087" cy="1049018"/>
            </a:xfrm>
            <a:custGeom>
              <a:avLst/>
              <a:gdLst/>
              <a:ahLst/>
              <a:cxnLst/>
              <a:rect l="l" t="t" r="r" b="b"/>
              <a:pathLst>
                <a:path w="15260" h="15259" fill="none" extrusionOk="0">
                  <a:moveTo>
                    <a:pt x="13861" y="5076"/>
                  </a:moveTo>
                  <a:cubicBezTo>
                    <a:pt x="15259" y="8511"/>
                    <a:pt x="13618" y="12432"/>
                    <a:pt x="10183" y="13861"/>
                  </a:cubicBezTo>
                  <a:cubicBezTo>
                    <a:pt x="6748" y="15259"/>
                    <a:pt x="2827" y="13618"/>
                    <a:pt x="1399" y="10183"/>
                  </a:cubicBezTo>
                  <a:cubicBezTo>
                    <a:pt x="0" y="6718"/>
                    <a:pt x="1642" y="2797"/>
                    <a:pt x="5076" y="1399"/>
                  </a:cubicBezTo>
                  <a:cubicBezTo>
                    <a:pt x="8511" y="0"/>
                    <a:pt x="12463" y="1642"/>
                    <a:pt x="13861" y="5076"/>
                  </a:cubicBezTo>
                  <a:close/>
                </a:path>
              </a:pathLst>
            </a:custGeom>
            <a:noFill/>
            <a:ln w="38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55" name="Google Shape;1255;p47"/>
            <p:cNvSpPr/>
            <p:nvPr/>
          </p:nvSpPr>
          <p:spPr>
            <a:xfrm>
              <a:off x="9769148" y="3966182"/>
              <a:ext cx="163069" cy="163069"/>
            </a:xfrm>
            <a:custGeom>
              <a:avLst/>
              <a:gdLst/>
              <a:ahLst/>
              <a:cxnLst/>
              <a:rect l="l" t="t" r="r" b="b"/>
              <a:pathLst>
                <a:path w="2372" h="2372" extrusionOk="0">
                  <a:moveTo>
                    <a:pt x="1186" y="0"/>
                  </a:moveTo>
                  <a:cubicBezTo>
                    <a:pt x="547" y="0"/>
                    <a:pt x="0" y="517"/>
                    <a:pt x="0" y="1186"/>
                  </a:cubicBezTo>
                  <a:cubicBezTo>
                    <a:pt x="0" y="1824"/>
                    <a:pt x="547" y="2371"/>
                    <a:pt x="1186" y="2371"/>
                  </a:cubicBezTo>
                  <a:cubicBezTo>
                    <a:pt x="1824" y="2371"/>
                    <a:pt x="2371" y="1824"/>
                    <a:pt x="2371" y="1186"/>
                  </a:cubicBezTo>
                  <a:cubicBezTo>
                    <a:pt x="2371" y="547"/>
                    <a:pt x="1824" y="0"/>
                    <a:pt x="1186"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56" name="Google Shape;1256;p47"/>
            <p:cNvSpPr/>
            <p:nvPr/>
          </p:nvSpPr>
          <p:spPr>
            <a:xfrm>
              <a:off x="8463083" y="2129386"/>
              <a:ext cx="1387600" cy="1918330"/>
            </a:xfrm>
            <a:custGeom>
              <a:avLst/>
              <a:gdLst/>
              <a:ahLst/>
              <a:cxnLst/>
              <a:rect l="l" t="t" r="r" b="b"/>
              <a:pathLst>
                <a:path w="20184" h="27904" fill="none" extrusionOk="0">
                  <a:moveTo>
                    <a:pt x="20184" y="27904"/>
                  </a:moveTo>
                  <a:lnTo>
                    <a:pt x="13527" y="21642"/>
                  </a:lnTo>
                  <a:cubicBezTo>
                    <a:pt x="12372" y="20518"/>
                    <a:pt x="11399" y="19150"/>
                    <a:pt x="10761" y="17691"/>
                  </a:cubicBezTo>
                  <a:lnTo>
                    <a:pt x="5624" y="5715"/>
                  </a:lnTo>
                  <a:cubicBezTo>
                    <a:pt x="5624" y="5715"/>
                    <a:pt x="7053" y="3952"/>
                    <a:pt x="6445" y="2432"/>
                  </a:cubicBezTo>
                  <a:cubicBezTo>
                    <a:pt x="5837" y="912"/>
                    <a:pt x="1642" y="1"/>
                    <a:pt x="1" y="2341"/>
                  </a:cubicBezTo>
                </a:path>
              </a:pathLst>
            </a:custGeom>
            <a:noFill/>
            <a:ln w="190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57" name="Google Shape;1257;p47"/>
            <p:cNvSpPr/>
            <p:nvPr/>
          </p:nvSpPr>
          <p:spPr>
            <a:xfrm>
              <a:off x="7915647" y="3322568"/>
              <a:ext cx="459783" cy="685481"/>
            </a:xfrm>
            <a:custGeom>
              <a:avLst/>
              <a:gdLst/>
              <a:ahLst/>
              <a:cxnLst/>
              <a:rect l="l" t="t" r="r" b="b"/>
              <a:pathLst>
                <a:path w="6688" h="9971" fill="none" extrusionOk="0">
                  <a:moveTo>
                    <a:pt x="6687" y="9970"/>
                  </a:moveTo>
                  <a:lnTo>
                    <a:pt x="0" y="0"/>
                  </a:lnTo>
                </a:path>
              </a:pathLst>
            </a:custGeom>
            <a:noFill/>
            <a:ln w="190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58" name="Google Shape;1258;p47"/>
            <p:cNvSpPr/>
            <p:nvPr/>
          </p:nvSpPr>
          <p:spPr>
            <a:xfrm>
              <a:off x="8419222" y="3301669"/>
              <a:ext cx="764885" cy="727280"/>
            </a:xfrm>
            <a:custGeom>
              <a:avLst/>
              <a:gdLst/>
              <a:ahLst/>
              <a:cxnLst/>
              <a:rect l="l" t="t" r="r" b="b"/>
              <a:pathLst>
                <a:path w="11126" h="10579" fill="none" extrusionOk="0">
                  <a:moveTo>
                    <a:pt x="11125" y="0"/>
                  </a:moveTo>
                  <a:lnTo>
                    <a:pt x="1" y="10578"/>
                  </a:lnTo>
                </a:path>
              </a:pathLst>
            </a:custGeom>
            <a:noFill/>
            <a:ln w="190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59" name="Google Shape;1259;p47"/>
            <p:cNvSpPr/>
            <p:nvPr/>
          </p:nvSpPr>
          <p:spPr>
            <a:xfrm>
              <a:off x="8463083" y="3621344"/>
              <a:ext cx="204868" cy="100371"/>
            </a:xfrm>
            <a:custGeom>
              <a:avLst/>
              <a:gdLst/>
              <a:ahLst/>
              <a:cxnLst/>
              <a:rect l="l" t="t" r="r" b="b"/>
              <a:pathLst>
                <a:path w="2980" h="1460" extrusionOk="0">
                  <a:moveTo>
                    <a:pt x="275" y="1"/>
                  </a:moveTo>
                  <a:lnTo>
                    <a:pt x="1" y="1460"/>
                  </a:lnTo>
                  <a:lnTo>
                    <a:pt x="2980" y="1460"/>
                  </a:lnTo>
                  <a:lnTo>
                    <a:pt x="1278" y="852"/>
                  </a:lnTo>
                  <a:lnTo>
                    <a:pt x="133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60" name="Google Shape;1260;p47"/>
            <p:cNvSpPr/>
            <p:nvPr/>
          </p:nvSpPr>
          <p:spPr>
            <a:xfrm>
              <a:off x="7585453" y="2936551"/>
              <a:ext cx="1051149" cy="703699"/>
            </a:xfrm>
            <a:custGeom>
              <a:avLst/>
              <a:gdLst/>
              <a:ahLst/>
              <a:cxnLst/>
              <a:rect l="l" t="t" r="r" b="b"/>
              <a:pathLst>
                <a:path w="15290" h="10236" extrusionOk="0">
                  <a:moveTo>
                    <a:pt x="12198" y="0"/>
                  </a:moveTo>
                  <a:cubicBezTo>
                    <a:pt x="9693" y="0"/>
                    <a:pt x="5107" y="2089"/>
                    <a:pt x="5107" y="2089"/>
                  </a:cubicBezTo>
                  <a:lnTo>
                    <a:pt x="3496" y="965"/>
                  </a:lnTo>
                  <a:lnTo>
                    <a:pt x="1" y="1451"/>
                  </a:lnTo>
                  <a:cubicBezTo>
                    <a:pt x="1" y="1451"/>
                    <a:pt x="153" y="4947"/>
                    <a:pt x="3557" y="5646"/>
                  </a:cubicBezTo>
                  <a:cubicBezTo>
                    <a:pt x="3925" y="5719"/>
                    <a:pt x="4314" y="5751"/>
                    <a:pt x="4715" y="5751"/>
                  </a:cubicBezTo>
                  <a:cubicBezTo>
                    <a:pt x="8001" y="5751"/>
                    <a:pt x="12129" y="3579"/>
                    <a:pt x="12129" y="3579"/>
                  </a:cubicBezTo>
                  <a:lnTo>
                    <a:pt x="12767" y="10236"/>
                  </a:lnTo>
                  <a:lnTo>
                    <a:pt x="14378" y="10236"/>
                  </a:lnTo>
                  <a:cubicBezTo>
                    <a:pt x="14378" y="10236"/>
                    <a:pt x="15138" y="3974"/>
                    <a:pt x="15199" y="3123"/>
                  </a:cubicBezTo>
                  <a:cubicBezTo>
                    <a:pt x="15290" y="2302"/>
                    <a:pt x="15016" y="327"/>
                    <a:pt x="12615" y="23"/>
                  </a:cubicBezTo>
                  <a:cubicBezTo>
                    <a:pt x="12484" y="7"/>
                    <a:pt x="12345" y="0"/>
                    <a:pt x="12198"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261" name="Google Shape;1261;p47"/>
            <p:cNvSpPr/>
            <p:nvPr/>
          </p:nvSpPr>
          <p:spPr>
            <a:xfrm>
              <a:off x="7063041" y="3109451"/>
              <a:ext cx="2037470" cy="917367"/>
            </a:xfrm>
            <a:custGeom>
              <a:avLst/>
              <a:gdLst/>
              <a:ahLst/>
              <a:cxnLst/>
              <a:rect l="l" t="t" r="r" b="b"/>
              <a:pathLst>
                <a:path w="29637" h="13344" fill="none" extrusionOk="0">
                  <a:moveTo>
                    <a:pt x="29637" y="0"/>
                  </a:moveTo>
                  <a:cubicBezTo>
                    <a:pt x="25746" y="4620"/>
                    <a:pt x="17296" y="3799"/>
                    <a:pt x="13497" y="4803"/>
                  </a:cubicBezTo>
                  <a:cubicBezTo>
                    <a:pt x="13497" y="4803"/>
                    <a:pt x="4074" y="7721"/>
                    <a:pt x="1" y="13344"/>
                  </a:cubicBezTo>
                  <a:lnTo>
                    <a:pt x="18785" y="13344"/>
                  </a:lnTo>
                </a:path>
              </a:pathLst>
            </a:custGeom>
            <a:noFill/>
            <a:ln w="190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62" name="Google Shape;1262;p47"/>
            <p:cNvSpPr/>
            <p:nvPr/>
          </p:nvSpPr>
          <p:spPr>
            <a:xfrm>
              <a:off x="8218617" y="4336043"/>
              <a:ext cx="183968" cy="39736"/>
            </a:xfrm>
            <a:custGeom>
              <a:avLst/>
              <a:gdLst/>
              <a:ahLst/>
              <a:cxnLst/>
              <a:rect l="l" t="t" r="r" b="b"/>
              <a:pathLst>
                <a:path w="2676" h="578" extrusionOk="0">
                  <a:moveTo>
                    <a:pt x="1" y="0"/>
                  </a:moveTo>
                  <a:lnTo>
                    <a:pt x="1" y="578"/>
                  </a:lnTo>
                  <a:lnTo>
                    <a:pt x="2675" y="578"/>
                  </a:lnTo>
                  <a:lnTo>
                    <a:pt x="267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63" name="Google Shape;1263;p47"/>
            <p:cNvSpPr/>
            <p:nvPr/>
          </p:nvSpPr>
          <p:spPr>
            <a:xfrm>
              <a:off x="7065172" y="3895097"/>
              <a:ext cx="1339476" cy="307233"/>
            </a:xfrm>
            <a:custGeom>
              <a:avLst/>
              <a:gdLst/>
              <a:ahLst/>
              <a:cxnLst/>
              <a:rect l="l" t="t" r="r" b="b"/>
              <a:pathLst>
                <a:path w="19484" h="4469" fill="none" extrusionOk="0">
                  <a:moveTo>
                    <a:pt x="19210" y="1"/>
                  </a:moveTo>
                  <a:lnTo>
                    <a:pt x="0" y="1308"/>
                  </a:lnTo>
                  <a:lnTo>
                    <a:pt x="0" y="3101"/>
                  </a:lnTo>
                  <a:lnTo>
                    <a:pt x="19484" y="4469"/>
                  </a:lnTo>
                </a:path>
              </a:pathLst>
            </a:custGeom>
            <a:no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64" name="Google Shape;1264;p47"/>
            <p:cNvSpPr/>
            <p:nvPr/>
          </p:nvSpPr>
          <p:spPr>
            <a:xfrm>
              <a:off x="8241648" y="3870073"/>
              <a:ext cx="355287" cy="355287"/>
            </a:xfrm>
            <a:custGeom>
              <a:avLst/>
              <a:gdLst/>
              <a:ahLst/>
              <a:cxnLst/>
              <a:rect l="l" t="t" r="r" b="b"/>
              <a:pathLst>
                <a:path w="5168" h="5168" extrusionOk="0">
                  <a:moveTo>
                    <a:pt x="2584" y="0"/>
                  </a:moveTo>
                  <a:cubicBezTo>
                    <a:pt x="1155" y="30"/>
                    <a:pt x="0" y="1155"/>
                    <a:pt x="0" y="2584"/>
                  </a:cubicBezTo>
                  <a:cubicBezTo>
                    <a:pt x="0" y="3982"/>
                    <a:pt x="1155" y="5167"/>
                    <a:pt x="2584" y="5167"/>
                  </a:cubicBezTo>
                  <a:cubicBezTo>
                    <a:pt x="3982" y="5167"/>
                    <a:pt x="5167" y="4012"/>
                    <a:pt x="5167" y="2584"/>
                  </a:cubicBezTo>
                  <a:cubicBezTo>
                    <a:pt x="5167" y="1125"/>
                    <a:pt x="4043" y="0"/>
                    <a:pt x="2584"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65" name="Google Shape;1265;p47"/>
            <p:cNvSpPr/>
            <p:nvPr/>
          </p:nvSpPr>
          <p:spPr>
            <a:xfrm>
              <a:off x="6985768" y="3966182"/>
              <a:ext cx="160938" cy="163069"/>
            </a:xfrm>
            <a:custGeom>
              <a:avLst/>
              <a:gdLst/>
              <a:ahLst/>
              <a:cxnLst/>
              <a:rect l="l" t="t" r="r" b="b"/>
              <a:pathLst>
                <a:path w="2341" h="2372" extrusionOk="0">
                  <a:moveTo>
                    <a:pt x="1186" y="0"/>
                  </a:moveTo>
                  <a:cubicBezTo>
                    <a:pt x="517" y="0"/>
                    <a:pt x="0" y="517"/>
                    <a:pt x="0" y="1186"/>
                  </a:cubicBezTo>
                  <a:cubicBezTo>
                    <a:pt x="0" y="1824"/>
                    <a:pt x="517" y="2371"/>
                    <a:pt x="1186" y="2371"/>
                  </a:cubicBezTo>
                  <a:cubicBezTo>
                    <a:pt x="1824" y="2371"/>
                    <a:pt x="2341" y="1824"/>
                    <a:pt x="2341" y="1186"/>
                  </a:cubicBezTo>
                  <a:cubicBezTo>
                    <a:pt x="2341" y="547"/>
                    <a:pt x="1824" y="0"/>
                    <a:pt x="1186"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266" name="Google Shape;1266;p47"/>
            <p:cNvSpPr/>
            <p:nvPr/>
          </p:nvSpPr>
          <p:spPr>
            <a:xfrm>
              <a:off x="8291765" y="4049779"/>
              <a:ext cx="127527" cy="305101"/>
            </a:xfrm>
            <a:custGeom>
              <a:avLst/>
              <a:gdLst/>
              <a:ahLst/>
              <a:cxnLst/>
              <a:rect l="l" t="t" r="r" b="b"/>
              <a:pathLst>
                <a:path w="1855" h="4438" fill="none" extrusionOk="0">
                  <a:moveTo>
                    <a:pt x="1855" y="0"/>
                  </a:moveTo>
                  <a:lnTo>
                    <a:pt x="1" y="443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67" name="Google Shape;1267;p47"/>
            <p:cNvSpPr/>
            <p:nvPr/>
          </p:nvSpPr>
          <p:spPr>
            <a:xfrm>
              <a:off x="7561666" y="3213397"/>
              <a:ext cx="568817" cy="160182"/>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68" name="Google Shape;1268;p47"/>
            <p:cNvSpPr/>
            <p:nvPr/>
          </p:nvSpPr>
          <p:spPr>
            <a:xfrm>
              <a:off x="8417160" y="2145267"/>
              <a:ext cx="240066" cy="241235"/>
            </a:xfrm>
            <a:custGeom>
              <a:avLst/>
              <a:gdLst/>
              <a:ahLst/>
              <a:cxnLst/>
              <a:rect l="l" t="t" r="r" b="b"/>
              <a:pathLst>
                <a:path w="3492" h="3509" extrusionOk="0">
                  <a:moveTo>
                    <a:pt x="2409" y="0"/>
                  </a:moveTo>
                  <a:cubicBezTo>
                    <a:pt x="2366" y="0"/>
                    <a:pt x="2323" y="4"/>
                    <a:pt x="2280" y="13"/>
                  </a:cubicBezTo>
                  <a:cubicBezTo>
                    <a:pt x="1672" y="134"/>
                    <a:pt x="1246" y="1289"/>
                    <a:pt x="1246" y="1289"/>
                  </a:cubicBezTo>
                  <a:lnTo>
                    <a:pt x="0" y="2748"/>
                  </a:lnTo>
                  <a:lnTo>
                    <a:pt x="730" y="3508"/>
                  </a:lnTo>
                  <a:cubicBezTo>
                    <a:pt x="730" y="3508"/>
                    <a:pt x="1733" y="1836"/>
                    <a:pt x="1976" y="1836"/>
                  </a:cubicBezTo>
                  <a:cubicBezTo>
                    <a:pt x="2189" y="1836"/>
                    <a:pt x="2553" y="1228"/>
                    <a:pt x="3040" y="955"/>
                  </a:cubicBezTo>
                  <a:cubicBezTo>
                    <a:pt x="3492" y="701"/>
                    <a:pt x="2972" y="0"/>
                    <a:pt x="2409"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69" name="Google Shape;1269;p47"/>
            <p:cNvSpPr/>
            <p:nvPr/>
          </p:nvSpPr>
          <p:spPr>
            <a:xfrm>
              <a:off x="8241648" y="4237803"/>
              <a:ext cx="204799" cy="100371"/>
            </a:xfrm>
            <a:custGeom>
              <a:avLst/>
              <a:gdLst/>
              <a:ahLst/>
              <a:cxnLst/>
              <a:rect l="l" t="t" r="r" b="b"/>
              <a:pathLst>
                <a:path w="2979" h="1460" extrusionOk="0">
                  <a:moveTo>
                    <a:pt x="274" y="1"/>
                  </a:moveTo>
                  <a:lnTo>
                    <a:pt x="0" y="1460"/>
                  </a:lnTo>
                  <a:lnTo>
                    <a:pt x="2979" y="1460"/>
                  </a:lnTo>
                  <a:lnTo>
                    <a:pt x="1246" y="791"/>
                  </a:lnTo>
                  <a:lnTo>
                    <a:pt x="1337"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70" name="Google Shape;1270;p47"/>
            <p:cNvSpPr/>
            <p:nvPr/>
          </p:nvSpPr>
          <p:spPr>
            <a:xfrm>
              <a:off x="7516499" y="3036303"/>
              <a:ext cx="952978" cy="1228724"/>
            </a:xfrm>
            <a:custGeom>
              <a:avLst/>
              <a:gdLst/>
              <a:ahLst/>
              <a:cxnLst/>
              <a:rect l="l" t="t" r="r" b="b"/>
              <a:pathLst>
                <a:path w="13862" h="17873" extrusionOk="0">
                  <a:moveTo>
                    <a:pt x="4742" y="0"/>
                  </a:moveTo>
                  <a:lnTo>
                    <a:pt x="1" y="426"/>
                  </a:lnTo>
                  <a:cubicBezTo>
                    <a:pt x="548" y="2553"/>
                    <a:pt x="1247" y="3283"/>
                    <a:pt x="2645" y="3891"/>
                  </a:cubicBezTo>
                  <a:cubicBezTo>
                    <a:pt x="4104" y="4499"/>
                    <a:pt x="10974" y="9149"/>
                    <a:pt x="10974" y="9149"/>
                  </a:cubicBezTo>
                  <a:lnTo>
                    <a:pt x="10548" y="17873"/>
                  </a:lnTo>
                  <a:lnTo>
                    <a:pt x="12311" y="17873"/>
                  </a:lnTo>
                  <a:cubicBezTo>
                    <a:pt x="12311" y="17873"/>
                    <a:pt x="13709" y="10517"/>
                    <a:pt x="13770" y="7751"/>
                  </a:cubicBezTo>
                  <a:cubicBezTo>
                    <a:pt x="13861" y="4985"/>
                    <a:pt x="5472" y="790"/>
                    <a:pt x="5472" y="790"/>
                  </a:cubicBezTo>
                  <a:lnTo>
                    <a:pt x="4742"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271" name="Google Shape;1271;p47"/>
            <p:cNvSpPr/>
            <p:nvPr/>
          </p:nvSpPr>
          <p:spPr>
            <a:xfrm>
              <a:off x="6860373" y="3082226"/>
              <a:ext cx="712637" cy="265503"/>
            </a:xfrm>
            <a:custGeom>
              <a:avLst/>
              <a:gdLst/>
              <a:ahLst/>
              <a:cxnLst/>
              <a:rect l="l" t="t" r="r" b="b"/>
              <a:pathLst>
                <a:path w="10366" h="3862" extrusionOk="0">
                  <a:moveTo>
                    <a:pt x="9423" y="1"/>
                  </a:moveTo>
                  <a:cubicBezTo>
                    <a:pt x="9200" y="520"/>
                    <a:pt x="8811" y="677"/>
                    <a:pt x="8322" y="677"/>
                  </a:cubicBezTo>
                  <a:cubicBezTo>
                    <a:pt x="7810" y="677"/>
                    <a:pt x="7189" y="505"/>
                    <a:pt x="6536" y="396"/>
                  </a:cubicBezTo>
                  <a:cubicBezTo>
                    <a:pt x="6273" y="353"/>
                    <a:pt x="6044" y="333"/>
                    <a:pt x="5832" y="333"/>
                  </a:cubicBezTo>
                  <a:cubicBezTo>
                    <a:pt x="4991" y="333"/>
                    <a:pt x="4412" y="658"/>
                    <a:pt x="2979" y="1217"/>
                  </a:cubicBezTo>
                  <a:cubicBezTo>
                    <a:pt x="2572" y="1385"/>
                    <a:pt x="2195" y="1450"/>
                    <a:pt x="1854" y="1450"/>
                  </a:cubicBezTo>
                  <a:cubicBezTo>
                    <a:pt x="720" y="1450"/>
                    <a:pt x="1" y="731"/>
                    <a:pt x="0" y="730"/>
                  </a:cubicBezTo>
                  <a:lnTo>
                    <a:pt x="0" y="730"/>
                  </a:lnTo>
                  <a:lnTo>
                    <a:pt x="2311" y="3861"/>
                  </a:lnTo>
                  <a:cubicBezTo>
                    <a:pt x="2311" y="3861"/>
                    <a:pt x="3405" y="3588"/>
                    <a:pt x="4438" y="3162"/>
                  </a:cubicBezTo>
                  <a:cubicBezTo>
                    <a:pt x="5472" y="2706"/>
                    <a:pt x="6384" y="2980"/>
                    <a:pt x="7903" y="2736"/>
                  </a:cubicBezTo>
                  <a:cubicBezTo>
                    <a:pt x="9423" y="2524"/>
                    <a:pt x="9940" y="1034"/>
                    <a:pt x="10365" y="31"/>
                  </a:cubicBezTo>
                  <a:lnTo>
                    <a:pt x="10365"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272" name="Google Shape;1272;p47"/>
            <p:cNvSpPr/>
            <p:nvPr/>
          </p:nvSpPr>
          <p:spPr>
            <a:xfrm>
              <a:off x="7520693" y="2072876"/>
              <a:ext cx="292589" cy="411798"/>
            </a:xfrm>
            <a:custGeom>
              <a:avLst/>
              <a:gdLst/>
              <a:ahLst/>
              <a:cxnLst/>
              <a:rect l="l" t="t" r="r" b="b"/>
              <a:pathLst>
                <a:path w="4256" h="5990" extrusionOk="0">
                  <a:moveTo>
                    <a:pt x="1916" y="1"/>
                  </a:moveTo>
                  <a:cubicBezTo>
                    <a:pt x="992" y="1"/>
                    <a:pt x="295" y="715"/>
                    <a:pt x="122" y="1309"/>
                  </a:cubicBezTo>
                  <a:cubicBezTo>
                    <a:pt x="0" y="2069"/>
                    <a:pt x="912" y="4318"/>
                    <a:pt x="912" y="4318"/>
                  </a:cubicBezTo>
                  <a:lnTo>
                    <a:pt x="639" y="5990"/>
                  </a:lnTo>
                  <a:lnTo>
                    <a:pt x="2827" y="5990"/>
                  </a:lnTo>
                  <a:cubicBezTo>
                    <a:pt x="2827" y="5990"/>
                    <a:pt x="2918" y="4592"/>
                    <a:pt x="3162" y="4227"/>
                  </a:cubicBezTo>
                  <a:cubicBezTo>
                    <a:pt x="3435" y="3832"/>
                    <a:pt x="3830" y="4105"/>
                    <a:pt x="3952" y="3710"/>
                  </a:cubicBezTo>
                  <a:cubicBezTo>
                    <a:pt x="4104" y="3345"/>
                    <a:pt x="3891" y="2646"/>
                    <a:pt x="3891" y="2646"/>
                  </a:cubicBezTo>
                  <a:lnTo>
                    <a:pt x="4256" y="2555"/>
                  </a:lnTo>
                  <a:cubicBezTo>
                    <a:pt x="4256" y="2555"/>
                    <a:pt x="3222" y="367"/>
                    <a:pt x="2584" y="123"/>
                  </a:cubicBezTo>
                  <a:cubicBezTo>
                    <a:pt x="2352" y="38"/>
                    <a:pt x="2128" y="1"/>
                    <a:pt x="1916"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273" name="Google Shape;1273;p47"/>
            <p:cNvSpPr/>
            <p:nvPr/>
          </p:nvSpPr>
          <p:spPr>
            <a:xfrm>
              <a:off x="7750584" y="2139836"/>
              <a:ext cx="37674" cy="104565"/>
            </a:xfrm>
            <a:custGeom>
              <a:avLst/>
              <a:gdLst/>
              <a:ahLst/>
              <a:cxnLst/>
              <a:rect l="l" t="t" r="r" b="b"/>
              <a:pathLst>
                <a:path w="548" h="1521" extrusionOk="0">
                  <a:moveTo>
                    <a:pt x="274" y="0"/>
                  </a:moveTo>
                  <a:cubicBezTo>
                    <a:pt x="122" y="0"/>
                    <a:pt x="0" y="365"/>
                    <a:pt x="0" y="760"/>
                  </a:cubicBezTo>
                  <a:cubicBezTo>
                    <a:pt x="0" y="1186"/>
                    <a:pt x="122" y="1520"/>
                    <a:pt x="274" y="1520"/>
                  </a:cubicBezTo>
                  <a:cubicBezTo>
                    <a:pt x="426" y="1520"/>
                    <a:pt x="547" y="1186"/>
                    <a:pt x="547" y="760"/>
                  </a:cubicBezTo>
                  <a:cubicBezTo>
                    <a:pt x="547" y="365"/>
                    <a:pt x="426" y="0"/>
                    <a:pt x="274"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74" name="Google Shape;1274;p47"/>
            <p:cNvSpPr/>
            <p:nvPr/>
          </p:nvSpPr>
          <p:spPr>
            <a:xfrm>
              <a:off x="7650282" y="2192084"/>
              <a:ext cx="127527" cy="69"/>
            </a:xfrm>
            <a:custGeom>
              <a:avLst/>
              <a:gdLst/>
              <a:ahLst/>
              <a:cxnLst/>
              <a:rect l="l" t="t" r="r" b="b"/>
              <a:pathLst>
                <a:path w="1855" h="1" fill="none" extrusionOk="0">
                  <a:moveTo>
                    <a:pt x="1854" y="0"/>
                  </a:moveTo>
                  <a:lnTo>
                    <a:pt x="0" y="0"/>
                  </a:lnTo>
                </a:path>
              </a:pathLst>
            </a:custGeom>
            <a:noFill/>
            <a:ln w="455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75" name="Google Shape;1275;p47"/>
            <p:cNvSpPr/>
            <p:nvPr/>
          </p:nvSpPr>
          <p:spPr>
            <a:xfrm>
              <a:off x="7502750" y="2070126"/>
              <a:ext cx="203974" cy="299602"/>
            </a:xfrm>
            <a:custGeom>
              <a:avLst/>
              <a:gdLst/>
              <a:ahLst/>
              <a:cxnLst/>
              <a:rect l="l" t="t" r="r" b="b"/>
              <a:pathLst>
                <a:path w="2967" h="4358" extrusionOk="0">
                  <a:moveTo>
                    <a:pt x="1916" y="0"/>
                  </a:moveTo>
                  <a:cubicBezTo>
                    <a:pt x="499" y="0"/>
                    <a:pt x="1" y="1439"/>
                    <a:pt x="201" y="2139"/>
                  </a:cubicBezTo>
                  <a:cubicBezTo>
                    <a:pt x="413" y="2960"/>
                    <a:pt x="1265" y="4358"/>
                    <a:pt x="1265" y="4358"/>
                  </a:cubicBezTo>
                  <a:cubicBezTo>
                    <a:pt x="2784" y="3446"/>
                    <a:pt x="2967" y="224"/>
                    <a:pt x="2967" y="224"/>
                  </a:cubicBezTo>
                  <a:cubicBezTo>
                    <a:pt x="2572" y="67"/>
                    <a:pt x="2223" y="0"/>
                    <a:pt x="1916"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76" name="Google Shape;1276;p47"/>
            <p:cNvSpPr/>
            <p:nvPr/>
          </p:nvSpPr>
          <p:spPr>
            <a:xfrm>
              <a:off x="7384848" y="2053283"/>
              <a:ext cx="365737" cy="226592"/>
            </a:xfrm>
            <a:custGeom>
              <a:avLst/>
              <a:gdLst/>
              <a:ahLst/>
              <a:cxnLst/>
              <a:rect l="l" t="t" r="r" b="b"/>
              <a:pathLst>
                <a:path w="5320" h="3296" extrusionOk="0">
                  <a:moveTo>
                    <a:pt x="3541" y="1"/>
                  </a:moveTo>
                  <a:cubicBezTo>
                    <a:pt x="3299" y="1"/>
                    <a:pt x="3040" y="42"/>
                    <a:pt x="2767" y="135"/>
                  </a:cubicBezTo>
                  <a:cubicBezTo>
                    <a:pt x="1460" y="621"/>
                    <a:pt x="1612" y="2263"/>
                    <a:pt x="1612" y="2263"/>
                  </a:cubicBezTo>
                  <a:lnTo>
                    <a:pt x="1" y="3296"/>
                  </a:lnTo>
                  <a:lnTo>
                    <a:pt x="5320" y="1229"/>
                  </a:lnTo>
                  <a:cubicBezTo>
                    <a:pt x="5151" y="624"/>
                    <a:pt x="4481" y="1"/>
                    <a:pt x="3541"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277" name="Google Shape;1277;p47"/>
            <p:cNvSpPr/>
            <p:nvPr/>
          </p:nvSpPr>
          <p:spPr>
            <a:xfrm>
              <a:off x="7420734" y="2449818"/>
              <a:ext cx="474083" cy="652001"/>
            </a:xfrm>
            <a:custGeom>
              <a:avLst/>
              <a:gdLst/>
              <a:ahLst/>
              <a:cxnLst/>
              <a:rect l="l" t="t" r="r" b="b"/>
              <a:pathLst>
                <a:path w="6896" h="9484" extrusionOk="0">
                  <a:moveTo>
                    <a:pt x="3040" y="1"/>
                  </a:moveTo>
                  <a:cubicBezTo>
                    <a:pt x="118" y="1"/>
                    <a:pt x="1" y="5028"/>
                    <a:pt x="360" y="5978"/>
                  </a:cubicBezTo>
                  <a:cubicBezTo>
                    <a:pt x="786" y="7163"/>
                    <a:pt x="269" y="9018"/>
                    <a:pt x="664" y="9382"/>
                  </a:cubicBezTo>
                  <a:cubicBezTo>
                    <a:pt x="740" y="9452"/>
                    <a:pt x="1055" y="9483"/>
                    <a:pt x="1506" y="9483"/>
                  </a:cubicBezTo>
                  <a:cubicBezTo>
                    <a:pt x="3219" y="9483"/>
                    <a:pt x="6895" y="9030"/>
                    <a:pt x="6895" y="8501"/>
                  </a:cubicBezTo>
                  <a:cubicBezTo>
                    <a:pt x="6895" y="7802"/>
                    <a:pt x="6044" y="6951"/>
                    <a:pt x="5679" y="5370"/>
                  </a:cubicBezTo>
                  <a:cubicBezTo>
                    <a:pt x="5284" y="3850"/>
                    <a:pt x="5953" y="1084"/>
                    <a:pt x="4950" y="568"/>
                  </a:cubicBezTo>
                  <a:cubicBezTo>
                    <a:pt x="4209" y="171"/>
                    <a:pt x="3577" y="1"/>
                    <a:pt x="3040"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278" name="Google Shape;1278;p47"/>
            <p:cNvSpPr/>
            <p:nvPr/>
          </p:nvSpPr>
          <p:spPr>
            <a:xfrm>
              <a:off x="7516499" y="2244332"/>
              <a:ext cx="1019800" cy="432834"/>
            </a:xfrm>
            <a:custGeom>
              <a:avLst/>
              <a:gdLst/>
              <a:ahLst/>
              <a:cxnLst/>
              <a:rect l="l" t="t" r="r" b="b"/>
              <a:pathLst>
                <a:path w="14834" h="6296" extrusionOk="0">
                  <a:moveTo>
                    <a:pt x="14013" y="0"/>
                  </a:moveTo>
                  <a:lnTo>
                    <a:pt x="8846" y="3800"/>
                  </a:lnTo>
                  <a:cubicBezTo>
                    <a:pt x="8846" y="3800"/>
                    <a:pt x="6475" y="3709"/>
                    <a:pt x="3557" y="3283"/>
                  </a:cubicBezTo>
                  <a:cubicBezTo>
                    <a:pt x="2741" y="3172"/>
                    <a:pt x="2103" y="3112"/>
                    <a:pt x="1608" y="3112"/>
                  </a:cubicBezTo>
                  <a:cubicBezTo>
                    <a:pt x="332" y="3112"/>
                    <a:pt x="1" y="3514"/>
                    <a:pt x="1" y="4499"/>
                  </a:cubicBezTo>
                  <a:cubicBezTo>
                    <a:pt x="1" y="5593"/>
                    <a:pt x="1672" y="5927"/>
                    <a:pt x="2949" y="6019"/>
                  </a:cubicBezTo>
                  <a:cubicBezTo>
                    <a:pt x="3809" y="6039"/>
                    <a:pt x="4709" y="6296"/>
                    <a:pt x="6169" y="6296"/>
                  </a:cubicBezTo>
                  <a:cubicBezTo>
                    <a:pt x="6926" y="6296"/>
                    <a:pt x="7835" y="6226"/>
                    <a:pt x="8967" y="6019"/>
                  </a:cubicBezTo>
                  <a:cubicBezTo>
                    <a:pt x="12250" y="5411"/>
                    <a:pt x="14834" y="1034"/>
                    <a:pt x="14834" y="1034"/>
                  </a:cubicBezTo>
                  <a:lnTo>
                    <a:pt x="14013"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32284816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48"/>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The number of bicyclists is growing rapidly</a:t>
            </a:r>
            <a:endParaRPr/>
          </a:p>
        </p:txBody>
      </p:sp>
      <p:sp>
        <p:nvSpPr>
          <p:cNvPr id="1284" name="Google Shape;1284;p48"/>
          <p:cNvSpPr txBox="1"/>
          <p:nvPr/>
        </p:nvSpPr>
        <p:spPr>
          <a:xfrm>
            <a:off x="950967" y="5537200"/>
            <a:ext cx="10265600" cy="370400"/>
          </a:xfrm>
          <a:prstGeom prst="rect">
            <a:avLst/>
          </a:prstGeom>
          <a:noFill/>
          <a:ln>
            <a:noFill/>
          </a:ln>
        </p:spPr>
        <p:txBody>
          <a:bodyPr spcFirstLastPara="1" wrap="square" lIns="121900" tIns="121900" rIns="121900" bIns="121900" anchor="t" anchorCtr="0">
            <a:noAutofit/>
          </a:bodyPr>
          <a:lstStyle/>
          <a:p>
            <a:pPr algn="ctr"/>
            <a:r>
              <a:rPr lang="en" sz="1600">
                <a:solidFill>
                  <a:schemeClr val="dk1"/>
                </a:solidFill>
                <a:latin typeface="Kanit ExtraLight"/>
                <a:ea typeface="Kanit ExtraLight"/>
                <a:cs typeface="Kanit ExtraLight"/>
                <a:sym typeface="Kanit ExtraLight"/>
              </a:rPr>
              <a:t>If you want to modify this graph, click on it, follow the link, change the data and replace it</a:t>
            </a:r>
            <a:endParaRPr sz="1600">
              <a:solidFill>
                <a:schemeClr val="dk1"/>
              </a:solidFill>
              <a:latin typeface="Kanit ExtraLight"/>
              <a:ea typeface="Kanit ExtraLight"/>
              <a:cs typeface="Kanit ExtraLight"/>
              <a:sym typeface="Kanit ExtraLight"/>
            </a:endParaRPr>
          </a:p>
        </p:txBody>
      </p:sp>
      <p:sp>
        <p:nvSpPr>
          <p:cNvPr id="1285" name="Google Shape;1285;p48"/>
          <p:cNvSpPr txBox="1">
            <a:spLocks noGrp="1"/>
          </p:cNvSpPr>
          <p:nvPr>
            <p:ph type="subTitle" idx="4294967295"/>
          </p:nvPr>
        </p:nvSpPr>
        <p:spPr>
          <a:xfrm>
            <a:off x="1717836" y="2085300"/>
            <a:ext cx="3654000" cy="456400"/>
          </a:xfrm>
          <a:prstGeom prst="rect">
            <a:avLst/>
          </a:prstGeom>
        </p:spPr>
        <p:txBody>
          <a:bodyPr spcFirstLastPara="1" wrap="square" lIns="121900" tIns="121900" rIns="121900" bIns="121900" anchor="t" anchorCtr="0">
            <a:noAutofit/>
          </a:bodyPr>
          <a:lstStyle/>
          <a:p>
            <a:pPr marL="0" indent="0" algn="r">
              <a:spcAft>
                <a:spcPts val="2133"/>
              </a:spcAft>
              <a:buNone/>
            </a:pPr>
            <a:r>
              <a:rPr lang="en" sz="2933">
                <a:solidFill>
                  <a:schemeClr val="accent2"/>
                </a:solidFill>
                <a:latin typeface="Bree Serif"/>
                <a:ea typeface="Bree Serif"/>
                <a:cs typeface="Bree Serif"/>
                <a:sym typeface="Bree Serif"/>
              </a:rPr>
              <a:t>Non bicyclists</a:t>
            </a:r>
            <a:endParaRPr sz="2933">
              <a:solidFill>
                <a:schemeClr val="accent2"/>
              </a:solidFill>
              <a:latin typeface="Bree Serif"/>
              <a:ea typeface="Bree Serif"/>
              <a:cs typeface="Bree Serif"/>
              <a:sym typeface="Bree Serif"/>
            </a:endParaRPr>
          </a:p>
        </p:txBody>
      </p:sp>
      <p:sp>
        <p:nvSpPr>
          <p:cNvPr id="1286" name="Google Shape;1286;p48"/>
          <p:cNvSpPr txBox="1">
            <a:spLocks noGrp="1"/>
          </p:cNvSpPr>
          <p:nvPr>
            <p:ph type="body" idx="4294967295"/>
          </p:nvPr>
        </p:nvSpPr>
        <p:spPr>
          <a:xfrm>
            <a:off x="2340033" y="4167123"/>
            <a:ext cx="3032000" cy="910400"/>
          </a:xfrm>
          <a:prstGeom prst="rect">
            <a:avLst/>
          </a:prstGeom>
        </p:spPr>
        <p:txBody>
          <a:bodyPr spcFirstLastPara="1" wrap="square" lIns="121900" tIns="121900" rIns="121900" bIns="121900" anchor="t" anchorCtr="0">
            <a:noAutofit/>
          </a:bodyPr>
          <a:lstStyle/>
          <a:p>
            <a:pPr marL="0" indent="0" algn="r">
              <a:spcAft>
                <a:spcPts val="2133"/>
              </a:spcAft>
              <a:buNone/>
            </a:pPr>
            <a:r>
              <a:rPr lang="en">
                <a:latin typeface="Kanit Light"/>
                <a:ea typeface="Kanit Light"/>
                <a:cs typeface="Kanit Light"/>
                <a:sym typeface="Kanit Light"/>
              </a:rPr>
              <a:t>Mercury is the closest planet to the Sun</a:t>
            </a:r>
            <a:endParaRPr>
              <a:latin typeface="Kanit Light"/>
              <a:ea typeface="Kanit Light"/>
              <a:cs typeface="Kanit Light"/>
              <a:sym typeface="Kanit Light"/>
            </a:endParaRPr>
          </a:p>
        </p:txBody>
      </p:sp>
      <p:sp>
        <p:nvSpPr>
          <p:cNvPr id="1287" name="Google Shape;1287;p48"/>
          <p:cNvSpPr txBox="1">
            <a:spLocks noGrp="1"/>
          </p:cNvSpPr>
          <p:nvPr>
            <p:ph type="body" idx="4294967295"/>
          </p:nvPr>
        </p:nvSpPr>
        <p:spPr>
          <a:xfrm>
            <a:off x="2340033" y="2615085"/>
            <a:ext cx="3032000" cy="910400"/>
          </a:xfrm>
          <a:prstGeom prst="rect">
            <a:avLst/>
          </a:prstGeom>
        </p:spPr>
        <p:txBody>
          <a:bodyPr spcFirstLastPara="1" wrap="square" lIns="121900" tIns="121900" rIns="121900" bIns="121900" anchor="t" anchorCtr="0">
            <a:noAutofit/>
          </a:bodyPr>
          <a:lstStyle/>
          <a:p>
            <a:pPr marL="0" indent="0" algn="r">
              <a:spcAft>
                <a:spcPts val="2133"/>
              </a:spcAft>
              <a:buNone/>
            </a:pPr>
            <a:r>
              <a:rPr lang="en">
                <a:latin typeface="Kanit Light"/>
                <a:ea typeface="Kanit Light"/>
                <a:cs typeface="Kanit Light"/>
                <a:sym typeface="Kanit Light"/>
              </a:rPr>
              <a:t>Despite being red, Mars is a cold place</a:t>
            </a:r>
            <a:endParaRPr>
              <a:latin typeface="Kanit Light"/>
              <a:ea typeface="Kanit Light"/>
              <a:cs typeface="Kanit Light"/>
              <a:sym typeface="Kanit Light"/>
            </a:endParaRPr>
          </a:p>
        </p:txBody>
      </p:sp>
      <p:sp>
        <p:nvSpPr>
          <p:cNvPr id="1288" name="Google Shape;1288;p48"/>
          <p:cNvSpPr txBox="1">
            <a:spLocks noGrp="1"/>
          </p:cNvSpPr>
          <p:nvPr>
            <p:ph type="subTitle" idx="4294967295"/>
          </p:nvPr>
        </p:nvSpPr>
        <p:spPr>
          <a:xfrm>
            <a:off x="1717836" y="3627300"/>
            <a:ext cx="3654000" cy="456400"/>
          </a:xfrm>
          <a:prstGeom prst="rect">
            <a:avLst/>
          </a:prstGeom>
        </p:spPr>
        <p:txBody>
          <a:bodyPr spcFirstLastPara="1" wrap="square" lIns="121900" tIns="121900" rIns="121900" bIns="121900" anchor="t" anchorCtr="0">
            <a:noAutofit/>
          </a:bodyPr>
          <a:lstStyle/>
          <a:p>
            <a:pPr marL="0" indent="0" algn="r">
              <a:spcAft>
                <a:spcPts val="2133"/>
              </a:spcAft>
              <a:buNone/>
            </a:pPr>
            <a:r>
              <a:rPr lang="en" sz="2933">
                <a:solidFill>
                  <a:schemeClr val="accent2"/>
                </a:solidFill>
                <a:latin typeface="Bree Serif"/>
                <a:ea typeface="Bree Serif"/>
                <a:cs typeface="Bree Serif"/>
                <a:sym typeface="Bree Serif"/>
              </a:rPr>
              <a:t>New national users</a:t>
            </a:r>
            <a:endParaRPr sz="2933">
              <a:solidFill>
                <a:schemeClr val="accent2"/>
              </a:solidFill>
              <a:latin typeface="Bree Serif"/>
              <a:ea typeface="Bree Serif"/>
              <a:cs typeface="Bree Serif"/>
              <a:sym typeface="Bree Serif"/>
            </a:endParaRPr>
          </a:p>
        </p:txBody>
      </p:sp>
      <p:grpSp>
        <p:nvGrpSpPr>
          <p:cNvPr id="1289" name="Google Shape;1289;p48"/>
          <p:cNvGrpSpPr/>
          <p:nvPr/>
        </p:nvGrpSpPr>
        <p:grpSpPr>
          <a:xfrm>
            <a:off x="-3467375" y="2801211"/>
            <a:ext cx="5185212" cy="3394843"/>
            <a:chOff x="6486318" y="2053283"/>
            <a:chExt cx="3888909" cy="2546132"/>
          </a:xfrm>
        </p:grpSpPr>
        <p:sp>
          <p:nvSpPr>
            <p:cNvPr id="1290" name="Google Shape;1290;p48"/>
            <p:cNvSpPr/>
            <p:nvPr/>
          </p:nvSpPr>
          <p:spPr>
            <a:xfrm>
              <a:off x="9334458" y="4519943"/>
              <a:ext cx="1034444" cy="79472"/>
            </a:xfrm>
            <a:custGeom>
              <a:avLst/>
              <a:gdLst/>
              <a:ahLst/>
              <a:cxnLst/>
              <a:rect l="l" t="t" r="r" b="b"/>
              <a:pathLst>
                <a:path w="15047" h="1156" extrusionOk="0">
                  <a:moveTo>
                    <a:pt x="7509" y="0"/>
                  </a:moveTo>
                  <a:cubicBezTo>
                    <a:pt x="3375" y="0"/>
                    <a:pt x="1" y="274"/>
                    <a:pt x="1" y="578"/>
                  </a:cubicBezTo>
                  <a:cubicBezTo>
                    <a:pt x="1" y="882"/>
                    <a:pt x="3375" y="1155"/>
                    <a:pt x="7509" y="1155"/>
                  </a:cubicBezTo>
                  <a:cubicBezTo>
                    <a:pt x="11643" y="1155"/>
                    <a:pt x="15047" y="882"/>
                    <a:pt x="15047" y="578"/>
                  </a:cubicBezTo>
                  <a:cubicBezTo>
                    <a:pt x="15047" y="274"/>
                    <a:pt x="11643" y="0"/>
                    <a:pt x="750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291" name="Google Shape;1291;p48"/>
            <p:cNvSpPr/>
            <p:nvPr/>
          </p:nvSpPr>
          <p:spPr>
            <a:xfrm>
              <a:off x="6546953" y="4519943"/>
              <a:ext cx="1034375" cy="79472"/>
            </a:xfrm>
            <a:custGeom>
              <a:avLst/>
              <a:gdLst/>
              <a:ahLst/>
              <a:cxnLst/>
              <a:rect l="l" t="t" r="r" b="b"/>
              <a:pathLst>
                <a:path w="15046" h="1156" extrusionOk="0">
                  <a:moveTo>
                    <a:pt x="7508" y="0"/>
                  </a:moveTo>
                  <a:cubicBezTo>
                    <a:pt x="3374" y="0"/>
                    <a:pt x="0" y="274"/>
                    <a:pt x="0" y="578"/>
                  </a:cubicBezTo>
                  <a:cubicBezTo>
                    <a:pt x="0" y="882"/>
                    <a:pt x="3374" y="1155"/>
                    <a:pt x="7508" y="1155"/>
                  </a:cubicBezTo>
                  <a:cubicBezTo>
                    <a:pt x="11672" y="1155"/>
                    <a:pt x="15046" y="882"/>
                    <a:pt x="15046" y="578"/>
                  </a:cubicBezTo>
                  <a:cubicBezTo>
                    <a:pt x="15046" y="274"/>
                    <a:pt x="11702" y="0"/>
                    <a:pt x="75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292" name="Google Shape;1292;p48"/>
            <p:cNvSpPr/>
            <p:nvPr/>
          </p:nvSpPr>
          <p:spPr>
            <a:xfrm>
              <a:off x="6617969" y="3598383"/>
              <a:ext cx="894405" cy="896536"/>
            </a:xfrm>
            <a:custGeom>
              <a:avLst/>
              <a:gdLst/>
              <a:ahLst/>
              <a:cxnLst/>
              <a:rect l="l" t="t" r="r" b="b"/>
              <a:pathLst>
                <a:path w="13010" h="13041" fill="none" extrusionOk="0">
                  <a:moveTo>
                    <a:pt x="11824" y="4347"/>
                  </a:moveTo>
                  <a:cubicBezTo>
                    <a:pt x="13010" y="7265"/>
                    <a:pt x="11612" y="10639"/>
                    <a:pt x="8694" y="11824"/>
                  </a:cubicBezTo>
                  <a:cubicBezTo>
                    <a:pt x="5745" y="13040"/>
                    <a:pt x="2402" y="11642"/>
                    <a:pt x="1216" y="8694"/>
                  </a:cubicBezTo>
                  <a:cubicBezTo>
                    <a:pt x="1" y="5776"/>
                    <a:pt x="1399" y="2402"/>
                    <a:pt x="4347" y="1216"/>
                  </a:cubicBezTo>
                  <a:cubicBezTo>
                    <a:pt x="7265" y="1"/>
                    <a:pt x="10609" y="1429"/>
                    <a:pt x="11824" y="4347"/>
                  </a:cubicBezTo>
                  <a:close/>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93" name="Google Shape;1293;p48"/>
            <p:cNvSpPr/>
            <p:nvPr/>
          </p:nvSpPr>
          <p:spPr>
            <a:xfrm>
              <a:off x="6540628" y="3523173"/>
              <a:ext cx="1051149" cy="1049018"/>
            </a:xfrm>
            <a:custGeom>
              <a:avLst/>
              <a:gdLst/>
              <a:ahLst/>
              <a:cxnLst/>
              <a:rect l="l" t="t" r="r" b="b"/>
              <a:pathLst>
                <a:path w="15290" h="15259" fill="none" extrusionOk="0">
                  <a:moveTo>
                    <a:pt x="13861" y="5076"/>
                  </a:moveTo>
                  <a:cubicBezTo>
                    <a:pt x="15290" y="8511"/>
                    <a:pt x="13618" y="12432"/>
                    <a:pt x="10183" y="13830"/>
                  </a:cubicBezTo>
                  <a:cubicBezTo>
                    <a:pt x="6749" y="15259"/>
                    <a:pt x="2828" y="13618"/>
                    <a:pt x="1429" y="10152"/>
                  </a:cubicBezTo>
                  <a:cubicBezTo>
                    <a:pt x="1" y="6718"/>
                    <a:pt x="1673" y="2797"/>
                    <a:pt x="5107" y="1399"/>
                  </a:cubicBezTo>
                  <a:cubicBezTo>
                    <a:pt x="8542" y="0"/>
                    <a:pt x="12463" y="1642"/>
                    <a:pt x="13861" y="5076"/>
                  </a:cubicBezTo>
                  <a:close/>
                </a:path>
              </a:pathLst>
            </a:custGeom>
            <a:noFill/>
            <a:ln w="38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94" name="Google Shape;1294;p48"/>
            <p:cNvSpPr/>
            <p:nvPr/>
          </p:nvSpPr>
          <p:spPr>
            <a:xfrm>
              <a:off x="6486318" y="3466731"/>
              <a:ext cx="1159839" cy="580985"/>
            </a:xfrm>
            <a:custGeom>
              <a:avLst/>
              <a:gdLst/>
              <a:ahLst/>
              <a:cxnLst/>
              <a:rect l="l" t="t" r="r" b="b"/>
              <a:pathLst>
                <a:path w="16871" h="8451" fill="none" extrusionOk="0">
                  <a:moveTo>
                    <a:pt x="1" y="8451"/>
                  </a:moveTo>
                  <a:cubicBezTo>
                    <a:pt x="1" y="3770"/>
                    <a:pt x="3770" y="1"/>
                    <a:pt x="8420" y="1"/>
                  </a:cubicBezTo>
                  <a:cubicBezTo>
                    <a:pt x="13101" y="1"/>
                    <a:pt x="16870" y="3770"/>
                    <a:pt x="16870" y="8451"/>
                  </a:cubicBez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95" name="Google Shape;1295;p48"/>
            <p:cNvSpPr/>
            <p:nvPr/>
          </p:nvSpPr>
          <p:spPr>
            <a:xfrm>
              <a:off x="9271829" y="3466731"/>
              <a:ext cx="578854" cy="580985"/>
            </a:xfrm>
            <a:custGeom>
              <a:avLst/>
              <a:gdLst/>
              <a:ahLst/>
              <a:cxnLst/>
              <a:rect l="l" t="t" r="r" b="b"/>
              <a:pathLst>
                <a:path w="8420" h="8451" fill="none" extrusionOk="0">
                  <a:moveTo>
                    <a:pt x="0" y="8451"/>
                  </a:moveTo>
                  <a:cubicBezTo>
                    <a:pt x="0" y="3770"/>
                    <a:pt x="3739" y="1"/>
                    <a:pt x="8420" y="1"/>
                  </a:cubicBez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96" name="Google Shape;1296;p48"/>
            <p:cNvSpPr/>
            <p:nvPr/>
          </p:nvSpPr>
          <p:spPr>
            <a:xfrm>
              <a:off x="8419222" y="3744677"/>
              <a:ext cx="125464" cy="303039"/>
            </a:xfrm>
            <a:custGeom>
              <a:avLst/>
              <a:gdLst/>
              <a:ahLst/>
              <a:cxnLst/>
              <a:rect l="l" t="t" r="r" b="b"/>
              <a:pathLst>
                <a:path w="1825" h="4408" fill="none" extrusionOk="0">
                  <a:moveTo>
                    <a:pt x="1824" y="0"/>
                  </a:moveTo>
                  <a:lnTo>
                    <a:pt x="1" y="440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97" name="Google Shape;1297;p48"/>
            <p:cNvSpPr/>
            <p:nvPr/>
          </p:nvSpPr>
          <p:spPr>
            <a:xfrm>
              <a:off x="8450571" y="3723778"/>
              <a:ext cx="186031" cy="39736"/>
            </a:xfrm>
            <a:custGeom>
              <a:avLst/>
              <a:gdLst/>
              <a:ahLst/>
              <a:cxnLst/>
              <a:rect l="l" t="t" r="r" b="b"/>
              <a:pathLst>
                <a:path w="2706" h="578" extrusionOk="0">
                  <a:moveTo>
                    <a:pt x="1" y="0"/>
                  </a:moveTo>
                  <a:lnTo>
                    <a:pt x="1" y="578"/>
                  </a:lnTo>
                  <a:lnTo>
                    <a:pt x="2706" y="578"/>
                  </a:lnTo>
                  <a:lnTo>
                    <a:pt x="2706"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298" name="Google Shape;1298;p48"/>
            <p:cNvSpPr/>
            <p:nvPr/>
          </p:nvSpPr>
          <p:spPr>
            <a:xfrm>
              <a:off x="9415992" y="3613026"/>
              <a:ext cx="867250" cy="869312"/>
            </a:xfrm>
            <a:custGeom>
              <a:avLst/>
              <a:gdLst/>
              <a:ahLst/>
              <a:cxnLst/>
              <a:rect l="l" t="t" r="r" b="b"/>
              <a:pathLst>
                <a:path w="12615" h="12645" fill="none" extrusionOk="0">
                  <a:moveTo>
                    <a:pt x="7630" y="730"/>
                  </a:moveTo>
                  <a:cubicBezTo>
                    <a:pt x="10700" y="1459"/>
                    <a:pt x="12615" y="4560"/>
                    <a:pt x="11885" y="7660"/>
                  </a:cubicBezTo>
                  <a:cubicBezTo>
                    <a:pt x="11156" y="10730"/>
                    <a:pt x="8055" y="12645"/>
                    <a:pt x="4985" y="11915"/>
                  </a:cubicBezTo>
                  <a:cubicBezTo>
                    <a:pt x="1885" y="11156"/>
                    <a:pt x="0" y="8086"/>
                    <a:pt x="730" y="4985"/>
                  </a:cubicBezTo>
                  <a:cubicBezTo>
                    <a:pt x="1459" y="1915"/>
                    <a:pt x="4529" y="0"/>
                    <a:pt x="7630" y="730"/>
                  </a:cubicBezTo>
                  <a:close/>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299" name="Google Shape;1299;p48"/>
            <p:cNvSpPr/>
            <p:nvPr/>
          </p:nvSpPr>
          <p:spPr>
            <a:xfrm>
              <a:off x="9326139" y="3523173"/>
              <a:ext cx="1049087" cy="1049018"/>
            </a:xfrm>
            <a:custGeom>
              <a:avLst/>
              <a:gdLst/>
              <a:ahLst/>
              <a:cxnLst/>
              <a:rect l="l" t="t" r="r" b="b"/>
              <a:pathLst>
                <a:path w="15260" h="15259" fill="none" extrusionOk="0">
                  <a:moveTo>
                    <a:pt x="13861" y="5076"/>
                  </a:moveTo>
                  <a:cubicBezTo>
                    <a:pt x="15259" y="8511"/>
                    <a:pt x="13618" y="12432"/>
                    <a:pt x="10183" y="13861"/>
                  </a:cubicBezTo>
                  <a:cubicBezTo>
                    <a:pt x="6748" y="15259"/>
                    <a:pt x="2827" y="13618"/>
                    <a:pt x="1399" y="10183"/>
                  </a:cubicBezTo>
                  <a:cubicBezTo>
                    <a:pt x="0" y="6718"/>
                    <a:pt x="1642" y="2797"/>
                    <a:pt x="5076" y="1399"/>
                  </a:cubicBezTo>
                  <a:cubicBezTo>
                    <a:pt x="8511" y="0"/>
                    <a:pt x="12463" y="1642"/>
                    <a:pt x="13861" y="5076"/>
                  </a:cubicBezTo>
                  <a:close/>
                </a:path>
              </a:pathLst>
            </a:custGeom>
            <a:noFill/>
            <a:ln w="380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300" name="Google Shape;1300;p48"/>
            <p:cNvSpPr/>
            <p:nvPr/>
          </p:nvSpPr>
          <p:spPr>
            <a:xfrm>
              <a:off x="9769148" y="3966182"/>
              <a:ext cx="163069" cy="163069"/>
            </a:xfrm>
            <a:custGeom>
              <a:avLst/>
              <a:gdLst/>
              <a:ahLst/>
              <a:cxnLst/>
              <a:rect l="l" t="t" r="r" b="b"/>
              <a:pathLst>
                <a:path w="2372" h="2372" extrusionOk="0">
                  <a:moveTo>
                    <a:pt x="1186" y="0"/>
                  </a:moveTo>
                  <a:cubicBezTo>
                    <a:pt x="547" y="0"/>
                    <a:pt x="0" y="517"/>
                    <a:pt x="0" y="1186"/>
                  </a:cubicBezTo>
                  <a:cubicBezTo>
                    <a:pt x="0" y="1824"/>
                    <a:pt x="547" y="2371"/>
                    <a:pt x="1186" y="2371"/>
                  </a:cubicBezTo>
                  <a:cubicBezTo>
                    <a:pt x="1824" y="2371"/>
                    <a:pt x="2371" y="1824"/>
                    <a:pt x="2371" y="1186"/>
                  </a:cubicBezTo>
                  <a:cubicBezTo>
                    <a:pt x="2371" y="547"/>
                    <a:pt x="1824" y="0"/>
                    <a:pt x="1186"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301" name="Google Shape;1301;p48"/>
            <p:cNvSpPr/>
            <p:nvPr/>
          </p:nvSpPr>
          <p:spPr>
            <a:xfrm>
              <a:off x="8463083" y="2129386"/>
              <a:ext cx="1387600" cy="1918330"/>
            </a:xfrm>
            <a:custGeom>
              <a:avLst/>
              <a:gdLst/>
              <a:ahLst/>
              <a:cxnLst/>
              <a:rect l="l" t="t" r="r" b="b"/>
              <a:pathLst>
                <a:path w="20184" h="27904" fill="none" extrusionOk="0">
                  <a:moveTo>
                    <a:pt x="20184" y="27904"/>
                  </a:moveTo>
                  <a:lnTo>
                    <a:pt x="13527" y="21642"/>
                  </a:lnTo>
                  <a:cubicBezTo>
                    <a:pt x="12372" y="20518"/>
                    <a:pt x="11399" y="19150"/>
                    <a:pt x="10761" y="17691"/>
                  </a:cubicBezTo>
                  <a:lnTo>
                    <a:pt x="5624" y="5715"/>
                  </a:lnTo>
                  <a:cubicBezTo>
                    <a:pt x="5624" y="5715"/>
                    <a:pt x="7053" y="3952"/>
                    <a:pt x="6445" y="2432"/>
                  </a:cubicBezTo>
                  <a:cubicBezTo>
                    <a:pt x="5837" y="912"/>
                    <a:pt x="1642" y="1"/>
                    <a:pt x="1" y="2341"/>
                  </a:cubicBezTo>
                </a:path>
              </a:pathLst>
            </a:custGeom>
            <a:noFill/>
            <a:ln w="190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302" name="Google Shape;1302;p48"/>
            <p:cNvSpPr/>
            <p:nvPr/>
          </p:nvSpPr>
          <p:spPr>
            <a:xfrm>
              <a:off x="7915647" y="3322568"/>
              <a:ext cx="459783" cy="685481"/>
            </a:xfrm>
            <a:custGeom>
              <a:avLst/>
              <a:gdLst/>
              <a:ahLst/>
              <a:cxnLst/>
              <a:rect l="l" t="t" r="r" b="b"/>
              <a:pathLst>
                <a:path w="6688" h="9971" fill="none" extrusionOk="0">
                  <a:moveTo>
                    <a:pt x="6687" y="9970"/>
                  </a:moveTo>
                  <a:lnTo>
                    <a:pt x="0" y="0"/>
                  </a:lnTo>
                </a:path>
              </a:pathLst>
            </a:custGeom>
            <a:noFill/>
            <a:ln w="190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303" name="Google Shape;1303;p48"/>
            <p:cNvSpPr/>
            <p:nvPr/>
          </p:nvSpPr>
          <p:spPr>
            <a:xfrm>
              <a:off x="8419222" y="3301669"/>
              <a:ext cx="764885" cy="727280"/>
            </a:xfrm>
            <a:custGeom>
              <a:avLst/>
              <a:gdLst/>
              <a:ahLst/>
              <a:cxnLst/>
              <a:rect l="l" t="t" r="r" b="b"/>
              <a:pathLst>
                <a:path w="11126" h="10579" fill="none" extrusionOk="0">
                  <a:moveTo>
                    <a:pt x="11125" y="0"/>
                  </a:moveTo>
                  <a:lnTo>
                    <a:pt x="1" y="10578"/>
                  </a:lnTo>
                </a:path>
              </a:pathLst>
            </a:custGeom>
            <a:noFill/>
            <a:ln w="190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304" name="Google Shape;1304;p48"/>
            <p:cNvSpPr/>
            <p:nvPr/>
          </p:nvSpPr>
          <p:spPr>
            <a:xfrm>
              <a:off x="8463083" y="3621344"/>
              <a:ext cx="204868" cy="100371"/>
            </a:xfrm>
            <a:custGeom>
              <a:avLst/>
              <a:gdLst/>
              <a:ahLst/>
              <a:cxnLst/>
              <a:rect l="l" t="t" r="r" b="b"/>
              <a:pathLst>
                <a:path w="2980" h="1460" extrusionOk="0">
                  <a:moveTo>
                    <a:pt x="275" y="1"/>
                  </a:moveTo>
                  <a:lnTo>
                    <a:pt x="1" y="1460"/>
                  </a:lnTo>
                  <a:lnTo>
                    <a:pt x="2980" y="1460"/>
                  </a:lnTo>
                  <a:lnTo>
                    <a:pt x="1278" y="852"/>
                  </a:lnTo>
                  <a:lnTo>
                    <a:pt x="133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05" name="Google Shape;1305;p48"/>
            <p:cNvSpPr/>
            <p:nvPr/>
          </p:nvSpPr>
          <p:spPr>
            <a:xfrm>
              <a:off x="7585453" y="2936551"/>
              <a:ext cx="1051149" cy="703699"/>
            </a:xfrm>
            <a:custGeom>
              <a:avLst/>
              <a:gdLst/>
              <a:ahLst/>
              <a:cxnLst/>
              <a:rect l="l" t="t" r="r" b="b"/>
              <a:pathLst>
                <a:path w="15290" h="10236" extrusionOk="0">
                  <a:moveTo>
                    <a:pt x="12198" y="0"/>
                  </a:moveTo>
                  <a:cubicBezTo>
                    <a:pt x="9693" y="0"/>
                    <a:pt x="5107" y="2089"/>
                    <a:pt x="5107" y="2089"/>
                  </a:cubicBezTo>
                  <a:lnTo>
                    <a:pt x="3496" y="965"/>
                  </a:lnTo>
                  <a:lnTo>
                    <a:pt x="1" y="1451"/>
                  </a:lnTo>
                  <a:cubicBezTo>
                    <a:pt x="1" y="1451"/>
                    <a:pt x="153" y="4947"/>
                    <a:pt x="3557" y="5646"/>
                  </a:cubicBezTo>
                  <a:cubicBezTo>
                    <a:pt x="3925" y="5719"/>
                    <a:pt x="4314" y="5751"/>
                    <a:pt x="4715" y="5751"/>
                  </a:cubicBezTo>
                  <a:cubicBezTo>
                    <a:pt x="8001" y="5751"/>
                    <a:pt x="12129" y="3579"/>
                    <a:pt x="12129" y="3579"/>
                  </a:cubicBezTo>
                  <a:lnTo>
                    <a:pt x="12767" y="10236"/>
                  </a:lnTo>
                  <a:lnTo>
                    <a:pt x="14378" y="10236"/>
                  </a:lnTo>
                  <a:cubicBezTo>
                    <a:pt x="14378" y="10236"/>
                    <a:pt x="15138" y="3974"/>
                    <a:pt x="15199" y="3123"/>
                  </a:cubicBezTo>
                  <a:cubicBezTo>
                    <a:pt x="15290" y="2302"/>
                    <a:pt x="15016" y="327"/>
                    <a:pt x="12615" y="23"/>
                  </a:cubicBezTo>
                  <a:cubicBezTo>
                    <a:pt x="12484" y="7"/>
                    <a:pt x="12345" y="0"/>
                    <a:pt x="12198"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306" name="Google Shape;1306;p48"/>
            <p:cNvSpPr/>
            <p:nvPr/>
          </p:nvSpPr>
          <p:spPr>
            <a:xfrm>
              <a:off x="7063041" y="3109451"/>
              <a:ext cx="2037470" cy="917367"/>
            </a:xfrm>
            <a:custGeom>
              <a:avLst/>
              <a:gdLst/>
              <a:ahLst/>
              <a:cxnLst/>
              <a:rect l="l" t="t" r="r" b="b"/>
              <a:pathLst>
                <a:path w="29637" h="13344" fill="none" extrusionOk="0">
                  <a:moveTo>
                    <a:pt x="29637" y="0"/>
                  </a:moveTo>
                  <a:cubicBezTo>
                    <a:pt x="25746" y="4620"/>
                    <a:pt x="17296" y="3799"/>
                    <a:pt x="13497" y="4803"/>
                  </a:cubicBezTo>
                  <a:cubicBezTo>
                    <a:pt x="13497" y="4803"/>
                    <a:pt x="4074" y="7721"/>
                    <a:pt x="1" y="13344"/>
                  </a:cubicBezTo>
                  <a:lnTo>
                    <a:pt x="18785" y="13344"/>
                  </a:lnTo>
                </a:path>
              </a:pathLst>
            </a:custGeom>
            <a:noFill/>
            <a:ln w="190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307" name="Google Shape;1307;p48"/>
            <p:cNvSpPr/>
            <p:nvPr/>
          </p:nvSpPr>
          <p:spPr>
            <a:xfrm>
              <a:off x="8218617" y="4336043"/>
              <a:ext cx="183968" cy="39736"/>
            </a:xfrm>
            <a:custGeom>
              <a:avLst/>
              <a:gdLst/>
              <a:ahLst/>
              <a:cxnLst/>
              <a:rect l="l" t="t" r="r" b="b"/>
              <a:pathLst>
                <a:path w="2676" h="578" extrusionOk="0">
                  <a:moveTo>
                    <a:pt x="1" y="0"/>
                  </a:moveTo>
                  <a:lnTo>
                    <a:pt x="1" y="578"/>
                  </a:lnTo>
                  <a:lnTo>
                    <a:pt x="2675" y="578"/>
                  </a:lnTo>
                  <a:lnTo>
                    <a:pt x="267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08" name="Google Shape;1308;p48"/>
            <p:cNvSpPr/>
            <p:nvPr/>
          </p:nvSpPr>
          <p:spPr>
            <a:xfrm>
              <a:off x="7065172" y="3895097"/>
              <a:ext cx="1339476" cy="307233"/>
            </a:xfrm>
            <a:custGeom>
              <a:avLst/>
              <a:gdLst/>
              <a:ahLst/>
              <a:cxnLst/>
              <a:rect l="l" t="t" r="r" b="b"/>
              <a:pathLst>
                <a:path w="19484" h="4469" fill="none" extrusionOk="0">
                  <a:moveTo>
                    <a:pt x="19210" y="1"/>
                  </a:moveTo>
                  <a:lnTo>
                    <a:pt x="0" y="1308"/>
                  </a:lnTo>
                  <a:lnTo>
                    <a:pt x="0" y="3101"/>
                  </a:lnTo>
                  <a:lnTo>
                    <a:pt x="19484" y="4469"/>
                  </a:lnTo>
                </a:path>
              </a:pathLst>
            </a:custGeom>
            <a:no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309" name="Google Shape;1309;p48"/>
            <p:cNvSpPr/>
            <p:nvPr/>
          </p:nvSpPr>
          <p:spPr>
            <a:xfrm>
              <a:off x="8241648" y="3870073"/>
              <a:ext cx="355287" cy="355287"/>
            </a:xfrm>
            <a:custGeom>
              <a:avLst/>
              <a:gdLst/>
              <a:ahLst/>
              <a:cxnLst/>
              <a:rect l="l" t="t" r="r" b="b"/>
              <a:pathLst>
                <a:path w="5168" h="5168" extrusionOk="0">
                  <a:moveTo>
                    <a:pt x="2584" y="0"/>
                  </a:moveTo>
                  <a:cubicBezTo>
                    <a:pt x="1155" y="30"/>
                    <a:pt x="0" y="1155"/>
                    <a:pt x="0" y="2584"/>
                  </a:cubicBezTo>
                  <a:cubicBezTo>
                    <a:pt x="0" y="3982"/>
                    <a:pt x="1155" y="5167"/>
                    <a:pt x="2584" y="5167"/>
                  </a:cubicBezTo>
                  <a:cubicBezTo>
                    <a:pt x="3982" y="5167"/>
                    <a:pt x="5167" y="4012"/>
                    <a:pt x="5167" y="2584"/>
                  </a:cubicBezTo>
                  <a:cubicBezTo>
                    <a:pt x="5167" y="1125"/>
                    <a:pt x="4043" y="0"/>
                    <a:pt x="2584"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310" name="Google Shape;1310;p48"/>
            <p:cNvSpPr/>
            <p:nvPr/>
          </p:nvSpPr>
          <p:spPr>
            <a:xfrm>
              <a:off x="6985768" y="3966182"/>
              <a:ext cx="160938" cy="163069"/>
            </a:xfrm>
            <a:custGeom>
              <a:avLst/>
              <a:gdLst/>
              <a:ahLst/>
              <a:cxnLst/>
              <a:rect l="l" t="t" r="r" b="b"/>
              <a:pathLst>
                <a:path w="2341" h="2372" extrusionOk="0">
                  <a:moveTo>
                    <a:pt x="1186" y="0"/>
                  </a:moveTo>
                  <a:cubicBezTo>
                    <a:pt x="517" y="0"/>
                    <a:pt x="0" y="517"/>
                    <a:pt x="0" y="1186"/>
                  </a:cubicBezTo>
                  <a:cubicBezTo>
                    <a:pt x="0" y="1824"/>
                    <a:pt x="517" y="2371"/>
                    <a:pt x="1186" y="2371"/>
                  </a:cubicBezTo>
                  <a:cubicBezTo>
                    <a:pt x="1824" y="2371"/>
                    <a:pt x="2341" y="1824"/>
                    <a:pt x="2341" y="1186"/>
                  </a:cubicBezTo>
                  <a:cubicBezTo>
                    <a:pt x="2341" y="547"/>
                    <a:pt x="1824" y="0"/>
                    <a:pt x="1186"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311" name="Google Shape;1311;p48"/>
            <p:cNvSpPr/>
            <p:nvPr/>
          </p:nvSpPr>
          <p:spPr>
            <a:xfrm>
              <a:off x="8291765" y="4049779"/>
              <a:ext cx="127527" cy="305101"/>
            </a:xfrm>
            <a:custGeom>
              <a:avLst/>
              <a:gdLst/>
              <a:ahLst/>
              <a:cxnLst/>
              <a:rect l="l" t="t" r="r" b="b"/>
              <a:pathLst>
                <a:path w="1855" h="4438" fill="none" extrusionOk="0">
                  <a:moveTo>
                    <a:pt x="1855" y="0"/>
                  </a:moveTo>
                  <a:lnTo>
                    <a:pt x="1" y="4438"/>
                  </a:lnTo>
                </a:path>
              </a:pathLst>
            </a:custGeom>
            <a:noFill/>
            <a:ln w="91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312" name="Google Shape;1312;p48"/>
            <p:cNvSpPr/>
            <p:nvPr/>
          </p:nvSpPr>
          <p:spPr>
            <a:xfrm>
              <a:off x="7561666" y="3213397"/>
              <a:ext cx="568817" cy="160182"/>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313" name="Google Shape;1313;p48"/>
            <p:cNvSpPr/>
            <p:nvPr/>
          </p:nvSpPr>
          <p:spPr>
            <a:xfrm>
              <a:off x="8417160" y="2145267"/>
              <a:ext cx="240066" cy="241235"/>
            </a:xfrm>
            <a:custGeom>
              <a:avLst/>
              <a:gdLst/>
              <a:ahLst/>
              <a:cxnLst/>
              <a:rect l="l" t="t" r="r" b="b"/>
              <a:pathLst>
                <a:path w="3492" h="3509" extrusionOk="0">
                  <a:moveTo>
                    <a:pt x="2409" y="0"/>
                  </a:moveTo>
                  <a:cubicBezTo>
                    <a:pt x="2366" y="0"/>
                    <a:pt x="2323" y="4"/>
                    <a:pt x="2280" y="13"/>
                  </a:cubicBezTo>
                  <a:cubicBezTo>
                    <a:pt x="1672" y="134"/>
                    <a:pt x="1246" y="1289"/>
                    <a:pt x="1246" y="1289"/>
                  </a:cubicBezTo>
                  <a:lnTo>
                    <a:pt x="0" y="2748"/>
                  </a:lnTo>
                  <a:lnTo>
                    <a:pt x="730" y="3508"/>
                  </a:lnTo>
                  <a:cubicBezTo>
                    <a:pt x="730" y="3508"/>
                    <a:pt x="1733" y="1836"/>
                    <a:pt x="1976" y="1836"/>
                  </a:cubicBezTo>
                  <a:cubicBezTo>
                    <a:pt x="2189" y="1836"/>
                    <a:pt x="2553" y="1228"/>
                    <a:pt x="3040" y="955"/>
                  </a:cubicBezTo>
                  <a:cubicBezTo>
                    <a:pt x="3492" y="701"/>
                    <a:pt x="2972" y="0"/>
                    <a:pt x="2409"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314" name="Google Shape;1314;p48"/>
            <p:cNvSpPr/>
            <p:nvPr/>
          </p:nvSpPr>
          <p:spPr>
            <a:xfrm>
              <a:off x="8241648" y="4237803"/>
              <a:ext cx="204799" cy="100371"/>
            </a:xfrm>
            <a:custGeom>
              <a:avLst/>
              <a:gdLst/>
              <a:ahLst/>
              <a:cxnLst/>
              <a:rect l="l" t="t" r="r" b="b"/>
              <a:pathLst>
                <a:path w="2979" h="1460" extrusionOk="0">
                  <a:moveTo>
                    <a:pt x="274" y="1"/>
                  </a:moveTo>
                  <a:lnTo>
                    <a:pt x="0" y="1460"/>
                  </a:lnTo>
                  <a:lnTo>
                    <a:pt x="2979" y="1460"/>
                  </a:lnTo>
                  <a:lnTo>
                    <a:pt x="1246" y="791"/>
                  </a:lnTo>
                  <a:lnTo>
                    <a:pt x="1337"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15" name="Google Shape;1315;p48"/>
            <p:cNvSpPr/>
            <p:nvPr/>
          </p:nvSpPr>
          <p:spPr>
            <a:xfrm>
              <a:off x="7516499" y="3036303"/>
              <a:ext cx="952978" cy="1228724"/>
            </a:xfrm>
            <a:custGeom>
              <a:avLst/>
              <a:gdLst/>
              <a:ahLst/>
              <a:cxnLst/>
              <a:rect l="l" t="t" r="r" b="b"/>
              <a:pathLst>
                <a:path w="13862" h="17873" extrusionOk="0">
                  <a:moveTo>
                    <a:pt x="4742" y="0"/>
                  </a:moveTo>
                  <a:lnTo>
                    <a:pt x="1" y="426"/>
                  </a:lnTo>
                  <a:cubicBezTo>
                    <a:pt x="548" y="2553"/>
                    <a:pt x="1247" y="3283"/>
                    <a:pt x="2645" y="3891"/>
                  </a:cubicBezTo>
                  <a:cubicBezTo>
                    <a:pt x="4104" y="4499"/>
                    <a:pt x="10974" y="9149"/>
                    <a:pt x="10974" y="9149"/>
                  </a:cubicBezTo>
                  <a:lnTo>
                    <a:pt x="10548" y="17873"/>
                  </a:lnTo>
                  <a:lnTo>
                    <a:pt x="12311" y="17873"/>
                  </a:lnTo>
                  <a:cubicBezTo>
                    <a:pt x="12311" y="17873"/>
                    <a:pt x="13709" y="10517"/>
                    <a:pt x="13770" y="7751"/>
                  </a:cubicBezTo>
                  <a:cubicBezTo>
                    <a:pt x="13861" y="4985"/>
                    <a:pt x="5472" y="790"/>
                    <a:pt x="5472" y="790"/>
                  </a:cubicBezTo>
                  <a:lnTo>
                    <a:pt x="4742"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316" name="Google Shape;1316;p48"/>
            <p:cNvSpPr/>
            <p:nvPr/>
          </p:nvSpPr>
          <p:spPr>
            <a:xfrm>
              <a:off x="6860373" y="3082226"/>
              <a:ext cx="712637" cy="265503"/>
            </a:xfrm>
            <a:custGeom>
              <a:avLst/>
              <a:gdLst/>
              <a:ahLst/>
              <a:cxnLst/>
              <a:rect l="l" t="t" r="r" b="b"/>
              <a:pathLst>
                <a:path w="10366" h="3862" extrusionOk="0">
                  <a:moveTo>
                    <a:pt x="9423" y="1"/>
                  </a:moveTo>
                  <a:cubicBezTo>
                    <a:pt x="9200" y="520"/>
                    <a:pt x="8811" y="677"/>
                    <a:pt x="8322" y="677"/>
                  </a:cubicBezTo>
                  <a:cubicBezTo>
                    <a:pt x="7810" y="677"/>
                    <a:pt x="7189" y="505"/>
                    <a:pt x="6536" y="396"/>
                  </a:cubicBezTo>
                  <a:cubicBezTo>
                    <a:pt x="6273" y="353"/>
                    <a:pt x="6044" y="333"/>
                    <a:pt x="5832" y="333"/>
                  </a:cubicBezTo>
                  <a:cubicBezTo>
                    <a:pt x="4991" y="333"/>
                    <a:pt x="4412" y="658"/>
                    <a:pt x="2979" y="1217"/>
                  </a:cubicBezTo>
                  <a:cubicBezTo>
                    <a:pt x="2572" y="1385"/>
                    <a:pt x="2195" y="1450"/>
                    <a:pt x="1854" y="1450"/>
                  </a:cubicBezTo>
                  <a:cubicBezTo>
                    <a:pt x="720" y="1450"/>
                    <a:pt x="1" y="731"/>
                    <a:pt x="0" y="730"/>
                  </a:cubicBezTo>
                  <a:lnTo>
                    <a:pt x="0" y="730"/>
                  </a:lnTo>
                  <a:lnTo>
                    <a:pt x="2311" y="3861"/>
                  </a:lnTo>
                  <a:cubicBezTo>
                    <a:pt x="2311" y="3861"/>
                    <a:pt x="3405" y="3588"/>
                    <a:pt x="4438" y="3162"/>
                  </a:cubicBezTo>
                  <a:cubicBezTo>
                    <a:pt x="5472" y="2706"/>
                    <a:pt x="6384" y="2980"/>
                    <a:pt x="7903" y="2736"/>
                  </a:cubicBezTo>
                  <a:cubicBezTo>
                    <a:pt x="9423" y="2524"/>
                    <a:pt x="9940" y="1034"/>
                    <a:pt x="10365" y="31"/>
                  </a:cubicBezTo>
                  <a:lnTo>
                    <a:pt x="10365"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317" name="Google Shape;1317;p48"/>
            <p:cNvSpPr/>
            <p:nvPr/>
          </p:nvSpPr>
          <p:spPr>
            <a:xfrm>
              <a:off x="7520693" y="2072876"/>
              <a:ext cx="292589" cy="411798"/>
            </a:xfrm>
            <a:custGeom>
              <a:avLst/>
              <a:gdLst/>
              <a:ahLst/>
              <a:cxnLst/>
              <a:rect l="l" t="t" r="r" b="b"/>
              <a:pathLst>
                <a:path w="4256" h="5990" extrusionOk="0">
                  <a:moveTo>
                    <a:pt x="1916" y="1"/>
                  </a:moveTo>
                  <a:cubicBezTo>
                    <a:pt x="992" y="1"/>
                    <a:pt x="295" y="715"/>
                    <a:pt x="122" y="1309"/>
                  </a:cubicBezTo>
                  <a:cubicBezTo>
                    <a:pt x="0" y="2069"/>
                    <a:pt x="912" y="4318"/>
                    <a:pt x="912" y="4318"/>
                  </a:cubicBezTo>
                  <a:lnTo>
                    <a:pt x="639" y="5990"/>
                  </a:lnTo>
                  <a:lnTo>
                    <a:pt x="2827" y="5990"/>
                  </a:lnTo>
                  <a:cubicBezTo>
                    <a:pt x="2827" y="5990"/>
                    <a:pt x="2918" y="4592"/>
                    <a:pt x="3162" y="4227"/>
                  </a:cubicBezTo>
                  <a:cubicBezTo>
                    <a:pt x="3435" y="3832"/>
                    <a:pt x="3830" y="4105"/>
                    <a:pt x="3952" y="3710"/>
                  </a:cubicBezTo>
                  <a:cubicBezTo>
                    <a:pt x="4104" y="3345"/>
                    <a:pt x="3891" y="2646"/>
                    <a:pt x="3891" y="2646"/>
                  </a:cubicBezTo>
                  <a:lnTo>
                    <a:pt x="4256" y="2555"/>
                  </a:lnTo>
                  <a:cubicBezTo>
                    <a:pt x="4256" y="2555"/>
                    <a:pt x="3222" y="367"/>
                    <a:pt x="2584" y="123"/>
                  </a:cubicBezTo>
                  <a:cubicBezTo>
                    <a:pt x="2352" y="38"/>
                    <a:pt x="2128" y="1"/>
                    <a:pt x="1916"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318" name="Google Shape;1318;p48"/>
            <p:cNvSpPr/>
            <p:nvPr/>
          </p:nvSpPr>
          <p:spPr>
            <a:xfrm>
              <a:off x="7750584" y="2139836"/>
              <a:ext cx="37674" cy="104565"/>
            </a:xfrm>
            <a:custGeom>
              <a:avLst/>
              <a:gdLst/>
              <a:ahLst/>
              <a:cxnLst/>
              <a:rect l="l" t="t" r="r" b="b"/>
              <a:pathLst>
                <a:path w="548" h="1521" extrusionOk="0">
                  <a:moveTo>
                    <a:pt x="274" y="0"/>
                  </a:moveTo>
                  <a:cubicBezTo>
                    <a:pt x="122" y="0"/>
                    <a:pt x="0" y="365"/>
                    <a:pt x="0" y="760"/>
                  </a:cubicBezTo>
                  <a:cubicBezTo>
                    <a:pt x="0" y="1186"/>
                    <a:pt x="122" y="1520"/>
                    <a:pt x="274" y="1520"/>
                  </a:cubicBezTo>
                  <a:cubicBezTo>
                    <a:pt x="426" y="1520"/>
                    <a:pt x="547" y="1186"/>
                    <a:pt x="547" y="760"/>
                  </a:cubicBezTo>
                  <a:cubicBezTo>
                    <a:pt x="547" y="365"/>
                    <a:pt x="426" y="0"/>
                    <a:pt x="274"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19" name="Google Shape;1319;p48"/>
            <p:cNvSpPr/>
            <p:nvPr/>
          </p:nvSpPr>
          <p:spPr>
            <a:xfrm>
              <a:off x="7650282" y="2192084"/>
              <a:ext cx="127527" cy="69"/>
            </a:xfrm>
            <a:custGeom>
              <a:avLst/>
              <a:gdLst/>
              <a:ahLst/>
              <a:cxnLst/>
              <a:rect l="l" t="t" r="r" b="b"/>
              <a:pathLst>
                <a:path w="1855" h="1" fill="none" extrusionOk="0">
                  <a:moveTo>
                    <a:pt x="1854" y="0"/>
                  </a:moveTo>
                  <a:lnTo>
                    <a:pt x="0" y="0"/>
                  </a:lnTo>
                </a:path>
              </a:pathLst>
            </a:custGeom>
            <a:noFill/>
            <a:ln w="455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320" name="Google Shape;1320;p48"/>
            <p:cNvSpPr/>
            <p:nvPr/>
          </p:nvSpPr>
          <p:spPr>
            <a:xfrm>
              <a:off x="7502750" y="2070126"/>
              <a:ext cx="203974" cy="299602"/>
            </a:xfrm>
            <a:custGeom>
              <a:avLst/>
              <a:gdLst/>
              <a:ahLst/>
              <a:cxnLst/>
              <a:rect l="l" t="t" r="r" b="b"/>
              <a:pathLst>
                <a:path w="2967" h="4358" extrusionOk="0">
                  <a:moveTo>
                    <a:pt x="1916" y="0"/>
                  </a:moveTo>
                  <a:cubicBezTo>
                    <a:pt x="499" y="0"/>
                    <a:pt x="1" y="1439"/>
                    <a:pt x="201" y="2139"/>
                  </a:cubicBezTo>
                  <a:cubicBezTo>
                    <a:pt x="413" y="2960"/>
                    <a:pt x="1265" y="4358"/>
                    <a:pt x="1265" y="4358"/>
                  </a:cubicBezTo>
                  <a:cubicBezTo>
                    <a:pt x="2784" y="3446"/>
                    <a:pt x="2967" y="224"/>
                    <a:pt x="2967" y="224"/>
                  </a:cubicBezTo>
                  <a:cubicBezTo>
                    <a:pt x="2572" y="67"/>
                    <a:pt x="2223" y="0"/>
                    <a:pt x="1916"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21" name="Google Shape;1321;p48"/>
            <p:cNvSpPr/>
            <p:nvPr/>
          </p:nvSpPr>
          <p:spPr>
            <a:xfrm>
              <a:off x="7384848" y="2053283"/>
              <a:ext cx="365737" cy="226592"/>
            </a:xfrm>
            <a:custGeom>
              <a:avLst/>
              <a:gdLst/>
              <a:ahLst/>
              <a:cxnLst/>
              <a:rect l="l" t="t" r="r" b="b"/>
              <a:pathLst>
                <a:path w="5320" h="3296" extrusionOk="0">
                  <a:moveTo>
                    <a:pt x="3541" y="1"/>
                  </a:moveTo>
                  <a:cubicBezTo>
                    <a:pt x="3299" y="1"/>
                    <a:pt x="3040" y="42"/>
                    <a:pt x="2767" y="135"/>
                  </a:cubicBezTo>
                  <a:cubicBezTo>
                    <a:pt x="1460" y="621"/>
                    <a:pt x="1612" y="2263"/>
                    <a:pt x="1612" y="2263"/>
                  </a:cubicBezTo>
                  <a:lnTo>
                    <a:pt x="1" y="3296"/>
                  </a:lnTo>
                  <a:lnTo>
                    <a:pt x="5320" y="1229"/>
                  </a:lnTo>
                  <a:cubicBezTo>
                    <a:pt x="5151" y="624"/>
                    <a:pt x="4481" y="1"/>
                    <a:pt x="3541"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22" name="Google Shape;1322;p48"/>
            <p:cNvSpPr/>
            <p:nvPr/>
          </p:nvSpPr>
          <p:spPr>
            <a:xfrm>
              <a:off x="7420734" y="2449818"/>
              <a:ext cx="474083" cy="652001"/>
            </a:xfrm>
            <a:custGeom>
              <a:avLst/>
              <a:gdLst/>
              <a:ahLst/>
              <a:cxnLst/>
              <a:rect l="l" t="t" r="r" b="b"/>
              <a:pathLst>
                <a:path w="6896" h="9484" extrusionOk="0">
                  <a:moveTo>
                    <a:pt x="3040" y="1"/>
                  </a:moveTo>
                  <a:cubicBezTo>
                    <a:pt x="118" y="1"/>
                    <a:pt x="1" y="5028"/>
                    <a:pt x="360" y="5978"/>
                  </a:cubicBezTo>
                  <a:cubicBezTo>
                    <a:pt x="786" y="7163"/>
                    <a:pt x="269" y="9018"/>
                    <a:pt x="664" y="9382"/>
                  </a:cubicBezTo>
                  <a:cubicBezTo>
                    <a:pt x="740" y="9452"/>
                    <a:pt x="1055" y="9483"/>
                    <a:pt x="1506" y="9483"/>
                  </a:cubicBezTo>
                  <a:cubicBezTo>
                    <a:pt x="3219" y="9483"/>
                    <a:pt x="6895" y="9030"/>
                    <a:pt x="6895" y="8501"/>
                  </a:cubicBezTo>
                  <a:cubicBezTo>
                    <a:pt x="6895" y="7802"/>
                    <a:pt x="6044" y="6951"/>
                    <a:pt x="5679" y="5370"/>
                  </a:cubicBezTo>
                  <a:cubicBezTo>
                    <a:pt x="5284" y="3850"/>
                    <a:pt x="5953" y="1084"/>
                    <a:pt x="4950" y="568"/>
                  </a:cubicBezTo>
                  <a:cubicBezTo>
                    <a:pt x="4209" y="171"/>
                    <a:pt x="3577" y="1"/>
                    <a:pt x="3040"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23" name="Google Shape;1323;p48"/>
            <p:cNvSpPr/>
            <p:nvPr/>
          </p:nvSpPr>
          <p:spPr>
            <a:xfrm>
              <a:off x="7516499" y="2244332"/>
              <a:ext cx="1019800" cy="432834"/>
            </a:xfrm>
            <a:custGeom>
              <a:avLst/>
              <a:gdLst/>
              <a:ahLst/>
              <a:cxnLst/>
              <a:rect l="l" t="t" r="r" b="b"/>
              <a:pathLst>
                <a:path w="14834" h="6296" extrusionOk="0">
                  <a:moveTo>
                    <a:pt x="14013" y="0"/>
                  </a:moveTo>
                  <a:lnTo>
                    <a:pt x="8846" y="3800"/>
                  </a:lnTo>
                  <a:cubicBezTo>
                    <a:pt x="8846" y="3800"/>
                    <a:pt x="6475" y="3709"/>
                    <a:pt x="3557" y="3283"/>
                  </a:cubicBezTo>
                  <a:cubicBezTo>
                    <a:pt x="2741" y="3172"/>
                    <a:pt x="2103" y="3112"/>
                    <a:pt x="1608" y="3112"/>
                  </a:cubicBezTo>
                  <a:cubicBezTo>
                    <a:pt x="332" y="3112"/>
                    <a:pt x="1" y="3514"/>
                    <a:pt x="1" y="4499"/>
                  </a:cubicBezTo>
                  <a:cubicBezTo>
                    <a:pt x="1" y="5593"/>
                    <a:pt x="1672" y="5927"/>
                    <a:pt x="2949" y="6019"/>
                  </a:cubicBezTo>
                  <a:cubicBezTo>
                    <a:pt x="3809" y="6039"/>
                    <a:pt x="4709" y="6296"/>
                    <a:pt x="6169" y="6296"/>
                  </a:cubicBezTo>
                  <a:cubicBezTo>
                    <a:pt x="6926" y="6296"/>
                    <a:pt x="7835" y="6226"/>
                    <a:pt x="8967" y="6019"/>
                  </a:cubicBezTo>
                  <a:cubicBezTo>
                    <a:pt x="12250" y="5411"/>
                    <a:pt x="14834" y="1034"/>
                    <a:pt x="14834" y="1034"/>
                  </a:cubicBezTo>
                  <a:lnTo>
                    <a:pt x="14013"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pic>
        <p:nvPicPr>
          <p:cNvPr id="1324" name="Google Shape;1324;p48" title="Gráfico">
            <a:hlinkClick r:id="rId3"/>
          </p:cNvPr>
          <p:cNvPicPr preferRelativeResize="0"/>
          <p:nvPr/>
        </p:nvPicPr>
        <p:blipFill>
          <a:blip r:embed="rId4">
            <a:alphaModFix/>
          </a:blip>
          <a:stretch>
            <a:fillRect/>
          </a:stretch>
        </p:blipFill>
        <p:spPr>
          <a:xfrm>
            <a:off x="6334434" y="2093551"/>
            <a:ext cx="4674908" cy="2890635"/>
          </a:xfrm>
          <a:prstGeom prst="rect">
            <a:avLst/>
          </a:prstGeom>
          <a:noFill/>
          <a:ln>
            <a:noFill/>
          </a:ln>
        </p:spPr>
      </p:pic>
      <p:sp>
        <p:nvSpPr>
          <p:cNvPr id="1325" name="Google Shape;1325;p48"/>
          <p:cNvSpPr txBox="1">
            <a:spLocks noGrp="1"/>
          </p:cNvSpPr>
          <p:nvPr>
            <p:ph type="title" idx="4294967295"/>
          </p:nvPr>
        </p:nvSpPr>
        <p:spPr>
          <a:xfrm>
            <a:off x="8840933" y="3347200"/>
            <a:ext cx="940000" cy="570000"/>
          </a:xfrm>
          <a:prstGeom prst="rect">
            <a:avLst/>
          </a:prstGeom>
        </p:spPr>
        <p:txBody>
          <a:bodyPr spcFirstLastPara="1" wrap="square" lIns="121900" tIns="121900" rIns="121900" bIns="121900" anchor="t" anchorCtr="0">
            <a:noAutofit/>
          </a:bodyPr>
          <a:lstStyle/>
          <a:p>
            <a:pPr algn="ctr"/>
            <a:r>
              <a:rPr lang="en" sz="2400">
                <a:solidFill>
                  <a:schemeClr val="lt1"/>
                </a:solidFill>
              </a:rPr>
              <a:t>65%</a:t>
            </a:r>
            <a:endParaRPr sz="2400">
              <a:solidFill>
                <a:schemeClr val="lt1"/>
              </a:solidFill>
            </a:endParaRPr>
          </a:p>
        </p:txBody>
      </p:sp>
      <p:sp>
        <p:nvSpPr>
          <p:cNvPr id="1326" name="Google Shape;1326;p48"/>
          <p:cNvSpPr txBox="1">
            <a:spLocks noGrp="1"/>
          </p:cNvSpPr>
          <p:nvPr>
            <p:ph type="title" idx="4294967295"/>
          </p:nvPr>
        </p:nvSpPr>
        <p:spPr>
          <a:xfrm>
            <a:off x="7596333" y="2955500"/>
            <a:ext cx="940000" cy="570000"/>
          </a:xfrm>
          <a:prstGeom prst="rect">
            <a:avLst/>
          </a:prstGeom>
        </p:spPr>
        <p:txBody>
          <a:bodyPr spcFirstLastPara="1" wrap="square" lIns="121900" tIns="121900" rIns="121900" bIns="121900" anchor="t" anchorCtr="0">
            <a:noAutofit/>
          </a:bodyPr>
          <a:lstStyle/>
          <a:p>
            <a:pPr algn="ctr"/>
            <a:r>
              <a:rPr lang="en" sz="2400">
                <a:solidFill>
                  <a:schemeClr val="lt1"/>
                </a:solidFill>
              </a:rPr>
              <a:t>35%</a:t>
            </a:r>
            <a:endParaRPr sz="2400">
              <a:solidFill>
                <a:schemeClr val="lt1"/>
              </a:solidFill>
            </a:endParaRPr>
          </a:p>
        </p:txBody>
      </p:sp>
      <p:cxnSp>
        <p:nvCxnSpPr>
          <p:cNvPr id="1327" name="Google Shape;1327;p48"/>
          <p:cNvCxnSpPr>
            <a:stCxn id="1287" idx="3"/>
            <a:endCxn id="1326" idx="1"/>
          </p:cNvCxnSpPr>
          <p:nvPr/>
        </p:nvCxnSpPr>
        <p:spPr>
          <a:xfrm>
            <a:off x="5372033" y="3070285"/>
            <a:ext cx="2224400" cy="170400"/>
          </a:xfrm>
          <a:prstGeom prst="straightConnector1">
            <a:avLst/>
          </a:prstGeom>
          <a:noFill/>
          <a:ln w="9525" cap="flat" cmpd="sng">
            <a:solidFill>
              <a:schemeClr val="dk1"/>
            </a:solidFill>
            <a:prstDash val="solid"/>
            <a:round/>
            <a:headEnd type="none" w="med" len="med"/>
            <a:tailEnd type="none" w="med" len="med"/>
          </a:ln>
        </p:spPr>
      </p:cxnSp>
      <p:cxnSp>
        <p:nvCxnSpPr>
          <p:cNvPr id="1328" name="Google Shape;1328;p48"/>
          <p:cNvCxnSpPr>
            <a:stCxn id="1286" idx="3"/>
            <a:endCxn id="1325" idx="1"/>
          </p:cNvCxnSpPr>
          <p:nvPr/>
        </p:nvCxnSpPr>
        <p:spPr>
          <a:xfrm rot="10800000" flipH="1">
            <a:off x="5372033" y="3632323"/>
            <a:ext cx="3468800" cy="9900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09626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49"/>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The growth of bike commuting</a:t>
            </a:r>
            <a:endParaRPr/>
          </a:p>
        </p:txBody>
      </p:sp>
      <p:grpSp>
        <p:nvGrpSpPr>
          <p:cNvPr id="1334" name="Google Shape;1334;p49"/>
          <p:cNvGrpSpPr/>
          <p:nvPr/>
        </p:nvGrpSpPr>
        <p:grpSpPr>
          <a:xfrm>
            <a:off x="1319312" y="2159022"/>
            <a:ext cx="4131577" cy="480668"/>
            <a:chOff x="989450" y="1568088"/>
            <a:chExt cx="3663613" cy="426225"/>
          </a:xfrm>
        </p:grpSpPr>
        <p:grpSp>
          <p:nvGrpSpPr>
            <p:cNvPr id="1335" name="Google Shape;1335;p49"/>
            <p:cNvGrpSpPr/>
            <p:nvPr/>
          </p:nvGrpSpPr>
          <p:grpSpPr>
            <a:xfrm>
              <a:off x="989450" y="1568088"/>
              <a:ext cx="615625" cy="426225"/>
              <a:chOff x="5961950" y="1359975"/>
              <a:chExt cx="615625" cy="426225"/>
            </a:xfrm>
          </p:grpSpPr>
          <p:sp>
            <p:nvSpPr>
              <p:cNvPr id="1336" name="Google Shape;1336;p49"/>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37" name="Google Shape;1337;p49"/>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38" name="Google Shape;1338;p49"/>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39" name="Google Shape;1339;p49"/>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40" name="Google Shape;1340;p49"/>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41" name="Google Shape;1341;p49"/>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342" name="Google Shape;1342;p49"/>
            <p:cNvGrpSpPr/>
            <p:nvPr/>
          </p:nvGrpSpPr>
          <p:grpSpPr>
            <a:xfrm>
              <a:off x="1751447" y="1568088"/>
              <a:ext cx="615625" cy="426225"/>
              <a:chOff x="762000" y="3549288"/>
              <a:chExt cx="615625" cy="426225"/>
            </a:xfrm>
          </p:grpSpPr>
          <p:sp>
            <p:nvSpPr>
              <p:cNvPr id="1343" name="Google Shape;1343;p49"/>
              <p:cNvSpPr/>
              <p:nvPr/>
            </p:nvSpPr>
            <p:spPr>
              <a:xfrm>
                <a:off x="1057775" y="3549288"/>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44" name="Google Shape;1344;p49"/>
              <p:cNvSpPr/>
              <p:nvPr/>
            </p:nvSpPr>
            <p:spPr>
              <a:xfrm>
                <a:off x="1057775" y="3809288"/>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45" name="Google Shape;1345;p49"/>
              <p:cNvSpPr/>
              <p:nvPr/>
            </p:nvSpPr>
            <p:spPr>
              <a:xfrm>
                <a:off x="858775" y="3561013"/>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346" name="Google Shape;1346;p49"/>
              <p:cNvSpPr/>
              <p:nvPr/>
            </p:nvSpPr>
            <p:spPr>
              <a:xfrm>
                <a:off x="762000" y="3746088"/>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47" name="Google Shape;1347;p49"/>
              <p:cNvSpPr/>
              <p:nvPr/>
            </p:nvSpPr>
            <p:spPr>
              <a:xfrm>
                <a:off x="1148200" y="3746088"/>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48" name="Google Shape;1348;p49"/>
              <p:cNvSpPr/>
              <p:nvPr/>
            </p:nvSpPr>
            <p:spPr>
              <a:xfrm>
                <a:off x="915125" y="3549288"/>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349" name="Google Shape;1349;p49"/>
            <p:cNvGrpSpPr/>
            <p:nvPr/>
          </p:nvGrpSpPr>
          <p:grpSpPr>
            <a:xfrm>
              <a:off x="2513444" y="1568088"/>
              <a:ext cx="615625" cy="426225"/>
              <a:chOff x="5961950" y="1359975"/>
              <a:chExt cx="615625" cy="426225"/>
            </a:xfrm>
          </p:grpSpPr>
          <p:sp>
            <p:nvSpPr>
              <p:cNvPr id="1350" name="Google Shape;1350;p49"/>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51" name="Google Shape;1351;p49"/>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52" name="Google Shape;1352;p49"/>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53" name="Google Shape;1353;p49"/>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54" name="Google Shape;1354;p49"/>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55" name="Google Shape;1355;p49"/>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1356" name="Google Shape;1356;p49"/>
            <p:cNvGrpSpPr/>
            <p:nvPr/>
          </p:nvGrpSpPr>
          <p:grpSpPr>
            <a:xfrm>
              <a:off x="3275441" y="1568088"/>
              <a:ext cx="615625" cy="426225"/>
              <a:chOff x="5961950" y="1359975"/>
              <a:chExt cx="615625" cy="426225"/>
            </a:xfrm>
          </p:grpSpPr>
          <p:sp>
            <p:nvSpPr>
              <p:cNvPr id="1357" name="Google Shape;1357;p49"/>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58" name="Google Shape;1358;p49"/>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59" name="Google Shape;1359;p49"/>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60" name="Google Shape;1360;p49"/>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61" name="Google Shape;1361;p49"/>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62" name="Google Shape;1362;p49"/>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1363" name="Google Shape;1363;p49"/>
            <p:cNvGrpSpPr/>
            <p:nvPr/>
          </p:nvGrpSpPr>
          <p:grpSpPr>
            <a:xfrm>
              <a:off x="4037438" y="1568088"/>
              <a:ext cx="615625" cy="426225"/>
              <a:chOff x="5961950" y="1359975"/>
              <a:chExt cx="615625" cy="426225"/>
            </a:xfrm>
          </p:grpSpPr>
          <p:sp>
            <p:nvSpPr>
              <p:cNvPr id="1364" name="Google Shape;1364;p49"/>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65" name="Google Shape;1365;p49"/>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66" name="Google Shape;1366;p49"/>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67" name="Google Shape;1367;p49"/>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68" name="Google Shape;1368;p49"/>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69" name="Google Shape;1369;p49"/>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grpSp>
        <p:nvGrpSpPr>
          <p:cNvPr id="1370" name="Google Shape;1370;p49"/>
          <p:cNvGrpSpPr/>
          <p:nvPr/>
        </p:nvGrpSpPr>
        <p:grpSpPr>
          <a:xfrm>
            <a:off x="1319267" y="3581633"/>
            <a:ext cx="4131592" cy="478300"/>
            <a:chOff x="0" y="4175288"/>
            <a:chExt cx="3663625" cy="424125"/>
          </a:xfrm>
        </p:grpSpPr>
        <p:grpSp>
          <p:nvGrpSpPr>
            <p:cNvPr id="1371" name="Google Shape;1371;p49"/>
            <p:cNvGrpSpPr/>
            <p:nvPr/>
          </p:nvGrpSpPr>
          <p:grpSpPr>
            <a:xfrm>
              <a:off x="0" y="4175288"/>
              <a:ext cx="615625" cy="424125"/>
              <a:chOff x="6821200" y="1339000"/>
              <a:chExt cx="615625" cy="424125"/>
            </a:xfrm>
          </p:grpSpPr>
          <p:sp>
            <p:nvSpPr>
              <p:cNvPr id="1372" name="Google Shape;1372;p49"/>
              <p:cNvSpPr/>
              <p:nvPr/>
            </p:nvSpPr>
            <p:spPr>
              <a:xfrm>
                <a:off x="6821200" y="1533675"/>
                <a:ext cx="229425" cy="229450"/>
              </a:xfrm>
              <a:custGeom>
                <a:avLst/>
                <a:gdLst/>
                <a:ahLst/>
                <a:cxnLst/>
                <a:rect l="l" t="t" r="r" b="b"/>
                <a:pathLst>
                  <a:path w="9177" h="9178" extrusionOk="0">
                    <a:moveTo>
                      <a:pt x="4590" y="1444"/>
                    </a:moveTo>
                    <a:cubicBezTo>
                      <a:pt x="6326" y="1444"/>
                      <a:pt x="7734" y="2852"/>
                      <a:pt x="7734" y="4587"/>
                    </a:cubicBezTo>
                    <a:cubicBezTo>
                      <a:pt x="7734" y="6326"/>
                      <a:pt x="6326" y="7734"/>
                      <a:pt x="4590" y="7734"/>
                    </a:cubicBezTo>
                    <a:cubicBezTo>
                      <a:pt x="2855" y="7734"/>
                      <a:pt x="1443" y="6326"/>
                      <a:pt x="1443" y="4587"/>
                    </a:cubicBezTo>
                    <a:cubicBezTo>
                      <a:pt x="1443" y="2852"/>
                      <a:pt x="2855" y="1444"/>
                      <a:pt x="4590" y="1444"/>
                    </a:cubicBezTo>
                    <a:close/>
                    <a:moveTo>
                      <a:pt x="4590" y="1"/>
                    </a:moveTo>
                    <a:cubicBezTo>
                      <a:pt x="2059" y="1"/>
                      <a:pt x="0" y="2059"/>
                      <a:pt x="0" y="4587"/>
                    </a:cubicBezTo>
                    <a:cubicBezTo>
                      <a:pt x="0" y="7119"/>
                      <a:pt x="2059" y="9177"/>
                      <a:pt x="4590" y="9177"/>
                    </a:cubicBezTo>
                    <a:cubicBezTo>
                      <a:pt x="7118" y="9177"/>
                      <a:pt x="9177" y="7119"/>
                      <a:pt x="9177" y="4587"/>
                    </a:cubicBezTo>
                    <a:cubicBezTo>
                      <a:pt x="9177" y="2059"/>
                      <a:pt x="7118" y="1"/>
                      <a:pt x="4590"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73" name="Google Shape;1373;p49"/>
              <p:cNvSpPr/>
              <p:nvPr/>
            </p:nvSpPr>
            <p:spPr>
              <a:xfrm>
                <a:off x="7207400" y="1533675"/>
                <a:ext cx="229425" cy="229450"/>
              </a:xfrm>
              <a:custGeom>
                <a:avLst/>
                <a:gdLst/>
                <a:ahLst/>
                <a:cxnLst/>
                <a:rect l="l" t="t" r="r" b="b"/>
                <a:pathLst>
                  <a:path w="9177" h="9178" extrusionOk="0">
                    <a:moveTo>
                      <a:pt x="4590" y="1444"/>
                    </a:moveTo>
                    <a:cubicBezTo>
                      <a:pt x="6325" y="1444"/>
                      <a:pt x="7733" y="2852"/>
                      <a:pt x="7733" y="4587"/>
                    </a:cubicBezTo>
                    <a:cubicBezTo>
                      <a:pt x="7733" y="6326"/>
                      <a:pt x="6325" y="7734"/>
                      <a:pt x="4590" y="7734"/>
                    </a:cubicBezTo>
                    <a:cubicBezTo>
                      <a:pt x="2851" y="7734"/>
                      <a:pt x="1443" y="6326"/>
                      <a:pt x="1443" y="4587"/>
                    </a:cubicBezTo>
                    <a:cubicBezTo>
                      <a:pt x="1443" y="2852"/>
                      <a:pt x="2855" y="1444"/>
                      <a:pt x="4590" y="1444"/>
                    </a:cubicBezTo>
                    <a:close/>
                    <a:moveTo>
                      <a:pt x="4590" y="1"/>
                    </a:moveTo>
                    <a:cubicBezTo>
                      <a:pt x="2058" y="1"/>
                      <a:pt x="0" y="2059"/>
                      <a:pt x="0" y="4587"/>
                    </a:cubicBezTo>
                    <a:cubicBezTo>
                      <a:pt x="0" y="7119"/>
                      <a:pt x="2058" y="9177"/>
                      <a:pt x="4590" y="9177"/>
                    </a:cubicBezTo>
                    <a:cubicBezTo>
                      <a:pt x="7118" y="9177"/>
                      <a:pt x="9176" y="7119"/>
                      <a:pt x="9176" y="4587"/>
                    </a:cubicBezTo>
                    <a:cubicBezTo>
                      <a:pt x="9176" y="2059"/>
                      <a:pt x="7118" y="1"/>
                      <a:pt x="4590"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74" name="Google Shape;1374;p49"/>
              <p:cNvSpPr/>
              <p:nvPr/>
            </p:nvSpPr>
            <p:spPr>
              <a:xfrm>
                <a:off x="7116975" y="1339000"/>
                <a:ext cx="222500" cy="314550"/>
              </a:xfrm>
              <a:custGeom>
                <a:avLst/>
                <a:gdLst/>
                <a:ahLst/>
                <a:cxnLst/>
                <a:rect l="l" t="t" r="r" b="b"/>
                <a:pathLst>
                  <a:path w="8900" h="12582" extrusionOk="0">
                    <a:moveTo>
                      <a:pt x="3779" y="1"/>
                    </a:moveTo>
                    <a:lnTo>
                      <a:pt x="4637" y="2886"/>
                    </a:lnTo>
                    <a:lnTo>
                      <a:pt x="481" y="2886"/>
                    </a:lnTo>
                    <a:lnTo>
                      <a:pt x="0" y="3613"/>
                    </a:lnTo>
                    <a:lnTo>
                      <a:pt x="481" y="4329"/>
                    </a:lnTo>
                    <a:lnTo>
                      <a:pt x="4225" y="4329"/>
                    </a:lnTo>
                    <a:lnTo>
                      <a:pt x="481" y="9712"/>
                    </a:lnTo>
                    <a:lnTo>
                      <a:pt x="0" y="11347"/>
                    </a:lnTo>
                    <a:lnTo>
                      <a:pt x="481" y="12236"/>
                    </a:lnTo>
                    <a:lnTo>
                      <a:pt x="5341" y="5252"/>
                    </a:lnTo>
                    <a:lnTo>
                      <a:pt x="7515" y="12582"/>
                    </a:lnTo>
                    <a:lnTo>
                      <a:pt x="8900" y="12170"/>
                    </a:lnTo>
                    <a:lnTo>
                      <a:pt x="5710" y="1443"/>
                    </a:lnTo>
                    <a:lnTo>
                      <a:pt x="7749" y="1443"/>
                    </a:lnTo>
                    <a:lnTo>
                      <a:pt x="7749"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375" name="Google Shape;1375;p49"/>
              <p:cNvSpPr/>
              <p:nvPr/>
            </p:nvSpPr>
            <p:spPr>
              <a:xfrm>
                <a:off x="6829075" y="1354300"/>
                <a:ext cx="299950" cy="312250"/>
              </a:xfrm>
              <a:custGeom>
                <a:avLst/>
                <a:gdLst/>
                <a:ahLst/>
                <a:cxnLst/>
                <a:rect l="l" t="t" r="r" b="b"/>
                <a:pathLst>
                  <a:path w="11998" h="12490" extrusionOk="0">
                    <a:moveTo>
                      <a:pt x="5991" y="0"/>
                    </a:moveTo>
                    <a:lnTo>
                      <a:pt x="5299" y="4367"/>
                    </a:lnTo>
                    <a:cubicBezTo>
                      <a:pt x="5164" y="4348"/>
                      <a:pt x="5033" y="4333"/>
                      <a:pt x="4899" y="4321"/>
                    </a:cubicBezTo>
                    <a:cubicBezTo>
                      <a:pt x="4694" y="4304"/>
                      <a:pt x="4488" y="4296"/>
                      <a:pt x="4284" y="4296"/>
                    </a:cubicBezTo>
                    <a:cubicBezTo>
                      <a:pt x="2755" y="4296"/>
                      <a:pt x="1256" y="4762"/>
                      <a:pt x="1" y="5641"/>
                    </a:cubicBezTo>
                    <a:lnTo>
                      <a:pt x="828" y="6822"/>
                    </a:lnTo>
                    <a:cubicBezTo>
                      <a:pt x="1836" y="6116"/>
                      <a:pt x="3047" y="5740"/>
                      <a:pt x="4282" y="5740"/>
                    </a:cubicBezTo>
                    <a:cubicBezTo>
                      <a:pt x="4447" y="5740"/>
                      <a:pt x="4613" y="5746"/>
                      <a:pt x="4779" y="5760"/>
                    </a:cubicBezTo>
                    <a:cubicBezTo>
                      <a:pt x="6199" y="5875"/>
                      <a:pt x="7534" y="6495"/>
                      <a:pt x="8546" y="7503"/>
                    </a:cubicBezTo>
                    <a:cubicBezTo>
                      <a:pt x="9512" y="8469"/>
                      <a:pt x="10108" y="9704"/>
                      <a:pt x="10266" y="11047"/>
                    </a:cubicBezTo>
                    <a:lnTo>
                      <a:pt x="4275" y="11047"/>
                    </a:lnTo>
                    <a:lnTo>
                      <a:pt x="4275" y="12489"/>
                    </a:lnTo>
                    <a:lnTo>
                      <a:pt x="11401" y="12489"/>
                    </a:lnTo>
                    <a:lnTo>
                      <a:pt x="11997" y="11627"/>
                    </a:lnTo>
                    <a:lnTo>
                      <a:pt x="11997" y="9100"/>
                    </a:lnTo>
                    <a:lnTo>
                      <a:pt x="11493" y="9827"/>
                    </a:lnTo>
                    <a:cubicBezTo>
                      <a:pt x="11162" y="8569"/>
                      <a:pt x="10504" y="7422"/>
                      <a:pt x="9562" y="6480"/>
                    </a:cubicBezTo>
                    <a:cubicBezTo>
                      <a:pt x="8754" y="5672"/>
                      <a:pt x="7773" y="5064"/>
                      <a:pt x="6703" y="4698"/>
                    </a:cubicBezTo>
                    <a:lnTo>
                      <a:pt x="6857" y="3721"/>
                    </a:lnTo>
                    <a:lnTo>
                      <a:pt x="11997" y="3721"/>
                    </a:lnTo>
                    <a:lnTo>
                      <a:pt x="11997" y="2278"/>
                    </a:lnTo>
                    <a:lnTo>
                      <a:pt x="7088" y="2278"/>
                    </a:lnTo>
                    <a:lnTo>
                      <a:pt x="7415" y="227"/>
                    </a:lnTo>
                    <a:lnTo>
                      <a:pt x="5991"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376" name="Google Shape;1376;p49"/>
              <p:cNvSpPr/>
              <p:nvPr/>
            </p:nvSpPr>
            <p:spPr>
              <a:xfrm>
                <a:off x="6949025" y="1339000"/>
                <a:ext cx="104300" cy="36100"/>
              </a:xfrm>
              <a:custGeom>
                <a:avLst/>
                <a:gdLst/>
                <a:ahLst/>
                <a:cxnLst/>
                <a:rect l="l" t="t" r="r" b="b"/>
                <a:pathLst>
                  <a:path w="4172" h="1444" extrusionOk="0">
                    <a:moveTo>
                      <a:pt x="1" y="1"/>
                    </a:moveTo>
                    <a:lnTo>
                      <a:pt x="1" y="1443"/>
                    </a:lnTo>
                    <a:lnTo>
                      <a:pt x="4171" y="1443"/>
                    </a:lnTo>
                    <a:lnTo>
                      <a:pt x="417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377" name="Google Shape;1377;p49"/>
            <p:cNvGrpSpPr/>
            <p:nvPr/>
          </p:nvGrpSpPr>
          <p:grpSpPr>
            <a:xfrm>
              <a:off x="762000" y="4175288"/>
              <a:ext cx="615625" cy="424125"/>
              <a:chOff x="6821200" y="1339000"/>
              <a:chExt cx="615625" cy="424125"/>
            </a:xfrm>
          </p:grpSpPr>
          <p:sp>
            <p:nvSpPr>
              <p:cNvPr id="1378" name="Google Shape;1378;p49"/>
              <p:cNvSpPr/>
              <p:nvPr/>
            </p:nvSpPr>
            <p:spPr>
              <a:xfrm>
                <a:off x="6821200" y="1533675"/>
                <a:ext cx="229425" cy="229450"/>
              </a:xfrm>
              <a:custGeom>
                <a:avLst/>
                <a:gdLst/>
                <a:ahLst/>
                <a:cxnLst/>
                <a:rect l="l" t="t" r="r" b="b"/>
                <a:pathLst>
                  <a:path w="9177" h="9178" extrusionOk="0">
                    <a:moveTo>
                      <a:pt x="4590" y="1444"/>
                    </a:moveTo>
                    <a:cubicBezTo>
                      <a:pt x="6326" y="1444"/>
                      <a:pt x="7734" y="2852"/>
                      <a:pt x="7734" y="4587"/>
                    </a:cubicBezTo>
                    <a:cubicBezTo>
                      <a:pt x="7734" y="6326"/>
                      <a:pt x="6326" y="7734"/>
                      <a:pt x="4590" y="7734"/>
                    </a:cubicBezTo>
                    <a:cubicBezTo>
                      <a:pt x="2855" y="7734"/>
                      <a:pt x="1443" y="6326"/>
                      <a:pt x="1443" y="4587"/>
                    </a:cubicBezTo>
                    <a:cubicBezTo>
                      <a:pt x="1443" y="2852"/>
                      <a:pt x="2855" y="1444"/>
                      <a:pt x="4590" y="1444"/>
                    </a:cubicBezTo>
                    <a:close/>
                    <a:moveTo>
                      <a:pt x="4590" y="1"/>
                    </a:moveTo>
                    <a:cubicBezTo>
                      <a:pt x="2059" y="1"/>
                      <a:pt x="0" y="2059"/>
                      <a:pt x="0" y="4587"/>
                    </a:cubicBezTo>
                    <a:cubicBezTo>
                      <a:pt x="0" y="7119"/>
                      <a:pt x="2059" y="9177"/>
                      <a:pt x="4590" y="9177"/>
                    </a:cubicBezTo>
                    <a:cubicBezTo>
                      <a:pt x="7118" y="9177"/>
                      <a:pt x="9177" y="7119"/>
                      <a:pt x="9177" y="4587"/>
                    </a:cubicBezTo>
                    <a:cubicBezTo>
                      <a:pt x="9177" y="2059"/>
                      <a:pt x="7118" y="1"/>
                      <a:pt x="4590"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79" name="Google Shape;1379;p49"/>
              <p:cNvSpPr/>
              <p:nvPr/>
            </p:nvSpPr>
            <p:spPr>
              <a:xfrm>
                <a:off x="7207400" y="1533675"/>
                <a:ext cx="229425" cy="229450"/>
              </a:xfrm>
              <a:custGeom>
                <a:avLst/>
                <a:gdLst/>
                <a:ahLst/>
                <a:cxnLst/>
                <a:rect l="l" t="t" r="r" b="b"/>
                <a:pathLst>
                  <a:path w="9177" h="9178" extrusionOk="0">
                    <a:moveTo>
                      <a:pt x="4590" y="1444"/>
                    </a:moveTo>
                    <a:cubicBezTo>
                      <a:pt x="6325" y="1444"/>
                      <a:pt x="7733" y="2852"/>
                      <a:pt x="7733" y="4587"/>
                    </a:cubicBezTo>
                    <a:cubicBezTo>
                      <a:pt x="7733" y="6326"/>
                      <a:pt x="6325" y="7734"/>
                      <a:pt x="4590" y="7734"/>
                    </a:cubicBezTo>
                    <a:cubicBezTo>
                      <a:pt x="2851" y="7734"/>
                      <a:pt x="1443" y="6326"/>
                      <a:pt x="1443" y="4587"/>
                    </a:cubicBezTo>
                    <a:cubicBezTo>
                      <a:pt x="1443" y="2852"/>
                      <a:pt x="2855" y="1444"/>
                      <a:pt x="4590" y="1444"/>
                    </a:cubicBezTo>
                    <a:close/>
                    <a:moveTo>
                      <a:pt x="4590" y="1"/>
                    </a:moveTo>
                    <a:cubicBezTo>
                      <a:pt x="2058" y="1"/>
                      <a:pt x="0" y="2059"/>
                      <a:pt x="0" y="4587"/>
                    </a:cubicBezTo>
                    <a:cubicBezTo>
                      <a:pt x="0" y="7119"/>
                      <a:pt x="2058" y="9177"/>
                      <a:pt x="4590" y="9177"/>
                    </a:cubicBezTo>
                    <a:cubicBezTo>
                      <a:pt x="7118" y="9177"/>
                      <a:pt x="9176" y="7119"/>
                      <a:pt x="9176" y="4587"/>
                    </a:cubicBezTo>
                    <a:cubicBezTo>
                      <a:pt x="9176" y="2059"/>
                      <a:pt x="7118" y="1"/>
                      <a:pt x="4590"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80" name="Google Shape;1380;p49"/>
              <p:cNvSpPr/>
              <p:nvPr/>
            </p:nvSpPr>
            <p:spPr>
              <a:xfrm>
                <a:off x="7116975" y="1339000"/>
                <a:ext cx="222500" cy="314550"/>
              </a:xfrm>
              <a:custGeom>
                <a:avLst/>
                <a:gdLst/>
                <a:ahLst/>
                <a:cxnLst/>
                <a:rect l="l" t="t" r="r" b="b"/>
                <a:pathLst>
                  <a:path w="8900" h="12582" extrusionOk="0">
                    <a:moveTo>
                      <a:pt x="3779" y="1"/>
                    </a:moveTo>
                    <a:lnTo>
                      <a:pt x="4637" y="2886"/>
                    </a:lnTo>
                    <a:lnTo>
                      <a:pt x="481" y="2886"/>
                    </a:lnTo>
                    <a:lnTo>
                      <a:pt x="0" y="3613"/>
                    </a:lnTo>
                    <a:lnTo>
                      <a:pt x="481" y="4329"/>
                    </a:lnTo>
                    <a:lnTo>
                      <a:pt x="4225" y="4329"/>
                    </a:lnTo>
                    <a:lnTo>
                      <a:pt x="481" y="9712"/>
                    </a:lnTo>
                    <a:lnTo>
                      <a:pt x="0" y="11347"/>
                    </a:lnTo>
                    <a:lnTo>
                      <a:pt x="481" y="12236"/>
                    </a:lnTo>
                    <a:lnTo>
                      <a:pt x="5341" y="5252"/>
                    </a:lnTo>
                    <a:lnTo>
                      <a:pt x="7515" y="12582"/>
                    </a:lnTo>
                    <a:lnTo>
                      <a:pt x="8900" y="12170"/>
                    </a:lnTo>
                    <a:lnTo>
                      <a:pt x="5710" y="1443"/>
                    </a:lnTo>
                    <a:lnTo>
                      <a:pt x="7749" y="1443"/>
                    </a:lnTo>
                    <a:lnTo>
                      <a:pt x="7749"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381" name="Google Shape;1381;p49"/>
              <p:cNvSpPr/>
              <p:nvPr/>
            </p:nvSpPr>
            <p:spPr>
              <a:xfrm>
                <a:off x="6829075" y="1354300"/>
                <a:ext cx="299950" cy="312250"/>
              </a:xfrm>
              <a:custGeom>
                <a:avLst/>
                <a:gdLst/>
                <a:ahLst/>
                <a:cxnLst/>
                <a:rect l="l" t="t" r="r" b="b"/>
                <a:pathLst>
                  <a:path w="11998" h="12490" extrusionOk="0">
                    <a:moveTo>
                      <a:pt x="5991" y="0"/>
                    </a:moveTo>
                    <a:lnTo>
                      <a:pt x="5299" y="4367"/>
                    </a:lnTo>
                    <a:cubicBezTo>
                      <a:pt x="5164" y="4348"/>
                      <a:pt x="5033" y="4333"/>
                      <a:pt x="4899" y="4321"/>
                    </a:cubicBezTo>
                    <a:cubicBezTo>
                      <a:pt x="4694" y="4304"/>
                      <a:pt x="4488" y="4296"/>
                      <a:pt x="4284" y="4296"/>
                    </a:cubicBezTo>
                    <a:cubicBezTo>
                      <a:pt x="2755" y="4296"/>
                      <a:pt x="1256" y="4762"/>
                      <a:pt x="1" y="5641"/>
                    </a:cubicBezTo>
                    <a:lnTo>
                      <a:pt x="828" y="6822"/>
                    </a:lnTo>
                    <a:cubicBezTo>
                      <a:pt x="1836" y="6116"/>
                      <a:pt x="3047" y="5740"/>
                      <a:pt x="4282" y="5740"/>
                    </a:cubicBezTo>
                    <a:cubicBezTo>
                      <a:pt x="4447" y="5740"/>
                      <a:pt x="4613" y="5746"/>
                      <a:pt x="4779" y="5760"/>
                    </a:cubicBezTo>
                    <a:cubicBezTo>
                      <a:pt x="6199" y="5875"/>
                      <a:pt x="7534" y="6495"/>
                      <a:pt x="8546" y="7503"/>
                    </a:cubicBezTo>
                    <a:cubicBezTo>
                      <a:pt x="9512" y="8469"/>
                      <a:pt x="10108" y="9704"/>
                      <a:pt x="10266" y="11047"/>
                    </a:cubicBezTo>
                    <a:lnTo>
                      <a:pt x="4275" y="11047"/>
                    </a:lnTo>
                    <a:lnTo>
                      <a:pt x="4275" y="12489"/>
                    </a:lnTo>
                    <a:lnTo>
                      <a:pt x="11401" y="12489"/>
                    </a:lnTo>
                    <a:lnTo>
                      <a:pt x="11997" y="11627"/>
                    </a:lnTo>
                    <a:lnTo>
                      <a:pt x="11997" y="9100"/>
                    </a:lnTo>
                    <a:lnTo>
                      <a:pt x="11493" y="9827"/>
                    </a:lnTo>
                    <a:cubicBezTo>
                      <a:pt x="11162" y="8569"/>
                      <a:pt x="10504" y="7422"/>
                      <a:pt x="9562" y="6480"/>
                    </a:cubicBezTo>
                    <a:cubicBezTo>
                      <a:pt x="8754" y="5672"/>
                      <a:pt x="7773" y="5064"/>
                      <a:pt x="6703" y="4698"/>
                    </a:cubicBezTo>
                    <a:lnTo>
                      <a:pt x="6857" y="3721"/>
                    </a:lnTo>
                    <a:lnTo>
                      <a:pt x="11997" y="3721"/>
                    </a:lnTo>
                    <a:lnTo>
                      <a:pt x="11997" y="2278"/>
                    </a:lnTo>
                    <a:lnTo>
                      <a:pt x="7088" y="2278"/>
                    </a:lnTo>
                    <a:lnTo>
                      <a:pt x="7415" y="227"/>
                    </a:lnTo>
                    <a:lnTo>
                      <a:pt x="5991"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382" name="Google Shape;1382;p49"/>
              <p:cNvSpPr/>
              <p:nvPr/>
            </p:nvSpPr>
            <p:spPr>
              <a:xfrm>
                <a:off x="6949025" y="1339000"/>
                <a:ext cx="104300" cy="36100"/>
              </a:xfrm>
              <a:custGeom>
                <a:avLst/>
                <a:gdLst/>
                <a:ahLst/>
                <a:cxnLst/>
                <a:rect l="l" t="t" r="r" b="b"/>
                <a:pathLst>
                  <a:path w="4172" h="1444" extrusionOk="0">
                    <a:moveTo>
                      <a:pt x="1" y="1"/>
                    </a:moveTo>
                    <a:lnTo>
                      <a:pt x="1" y="1443"/>
                    </a:lnTo>
                    <a:lnTo>
                      <a:pt x="4171" y="1443"/>
                    </a:lnTo>
                    <a:lnTo>
                      <a:pt x="417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383" name="Google Shape;1383;p49"/>
            <p:cNvGrpSpPr/>
            <p:nvPr/>
          </p:nvGrpSpPr>
          <p:grpSpPr>
            <a:xfrm>
              <a:off x="1524000" y="4175288"/>
              <a:ext cx="615625" cy="424125"/>
              <a:chOff x="6821200" y="1339000"/>
              <a:chExt cx="615625" cy="424125"/>
            </a:xfrm>
          </p:grpSpPr>
          <p:sp>
            <p:nvSpPr>
              <p:cNvPr id="1384" name="Google Shape;1384;p49"/>
              <p:cNvSpPr/>
              <p:nvPr/>
            </p:nvSpPr>
            <p:spPr>
              <a:xfrm>
                <a:off x="6821200" y="1533675"/>
                <a:ext cx="229425" cy="229450"/>
              </a:xfrm>
              <a:custGeom>
                <a:avLst/>
                <a:gdLst/>
                <a:ahLst/>
                <a:cxnLst/>
                <a:rect l="l" t="t" r="r" b="b"/>
                <a:pathLst>
                  <a:path w="9177" h="9178" extrusionOk="0">
                    <a:moveTo>
                      <a:pt x="4590" y="1444"/>
                    </a:moveTo>
                    <a:cubicBezTo>
                      <a:pt x="6326" y="1444"/>
                      <a:pt x="7734" y="2852"/>
                      <a:pt x="7734" y="4587"/>
                    </a:cubicBezTo>
                    <a:cubicBezTo>
                      <a:pt x="7734" y="6326"/>
                      <a:pt x="6326" y="7734"/>
                      <a:pt x="4590" y="7734"/>
                    </a:cubicBezTo>
                    <a:cubicBezTo>
                      <a:pt x="2855" y="7734"/>
                      <a:pt x="1443" y="6326"/>
                      <a:pt x="1443" y="4587"/>
                    </a:cubicBezTo>
                    <a:cubicBezTo>
                      <a:pt x="1443" y="2852"/>
                      <a:pt x="2855" y="1444"/>
                      <a:pt x="4590" y="1444"/>
                    </a:cubicBezTo>
                    <a:close/>
                    <a:moveTo>
                      <a:pt x="4590" y="1"/>
                    </a:moveTo>
                    <a:cubicBezTo>
                      <a:pt x="2059" y="1"/>
                      <a:pt x="0" y="2059"/>
                      <a:pt x="0" y="4587"/>
                    </a:cubicBezTo>
                    <a:cubicBezTo>
                      <a:pt x="0" y="7119"/>
                      <a:pt x="2059" y="9177"/>
                      <a:pt x="4590" y="9177"/>
                    </a:cubicBezTo>
                    <a:cubicBezTo>
                      <a:pt x="7118" y="9177"/>
                      <a:pt x="9177" y="7119"/>
                      <a:pt x="9177" y="4587"/>
                    </a:cubicBezTo>
                    <a:cubicBezTo>
                      <a:pt x="9177" y="2059"/>
                      <a:pt x="7118" y="1"/>
                      <a:pt x="4590"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85" name="Google Shape;1385;p49"/>
              <p:cNvSpPr/>
              <p:nvPr/>
            </p:nvSpPr>
            <p:spPr>
              <a:xfrm>
                <a:off x="7207400" y="1533675"/>
                <a:ext cx="229425" cy="229450"/>
              </a:xfrm>
              <a:custGeom>
                <a:avLst/>
                <a:gdLst/>
                <a:ahLst/>
                <a:cxnLst/>
                <a:rect l="l" t="t" r="r" b="b"/>
                <a:pathLst>
                  <a:path w="9177" h="9178" extrusionOk="0">
                    <a:moveTo>
                      <a:pt x="4590" y="1444"/>
                    </a:moveTo>
                    <a:cubicBezTo>
                      <a:pt x="6325" y="1444"/>
                      <a:pt x="7733" y="2852"/>
                      <a:pt x="7733" y="4587"/>
                    </a:cubicBezTo>
                    <a:cubicBezTo>
                      <a:pt x="7733" y="6326"/>
                      <a:pt x="6325" y="7734"/>
                      <a:pt x="4590" y="7734"/>
                    </a:cubicBezTo>
                    <a:cubicBezTo>
                      <a:pt x="2851" y="7734"/>
                      <a:pt x="1443" y="6326"/>
                      <a:pt x="1443" y="4587"/>
                    </a:cubicBezTo>
                    <a:cubicBezTo>
                      <a:pt x="1443" y="2852"/>
                      <a:pt x="2855" y="1444"/>
                      <a:pt x="4590" y="1444"/>
                    </a:cubicBezTo>
                    <a:close/>
                    <a:moveTo>
                      <a:pt x="4590" y="1"/>
                    </a:moveTo>
                    <a:cubicBezTo>
                      <a:pt x="2058" y="1"/>
                      <a:pt x="0" y="2059"/>
                      <a:pt x="0" y="4587"/>
                    </a:cubicBezTo>
                    <a:cubicBezTo>
                      <a:pt x="0" y="7119"/>
                      <a:pt x="2058" y="9177"/>
                      <a:pt x="4590" y="9177"/>
                    </a:cubicBezTo>
                    <a:cubicBezTo>
                      <a:pt x="7118" y="9177"/>
                      <a:pt x="9176" y="7119"/>
                      <a:pt x="9176" y="4587"/>
                    </a:cubicBezTo>
                    <a:cubicBezTo>
                      <a:pt x="9176" y="2059"/>
                      <a:pt x="7118" y="1"/>
                      <a:pt x="4590"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386" name="Google Shape;1386;p49"/>
              <p:cNvSpPr/>
              <p:nvPr/>
            </p:nvSpPr>
            <p:spPr>
              <a:xfrm>
                <a:off x="7116975" y="1339000"/>
                <a:ext cx="222500" cy="314550"/>
              </a:xfrm>
              <a:custGeom>
                <a:avLst/>
                <a:gdLst/>
                <a:ahLst/>
                <a:cxnLst/>
                <a:rect l="l" t="t" r="r" b="b"/>
                <a:pathLst>
                  <a:path w="8900" h="12582" extrusionOk="0">
                    <a:moveTo>
                      <a:pt x="3779" y="1"/>
                    </a:moveTo>
                    <a:lnTo>
                      <a:pt x="4637" y="2886"/>
                    </a:lnTo>
                    <a:lnTo>
                      <a:pt x="481" y="2886"/>
                    </a:lnTo>
                    <a:lnTo>
                      <a:pt x="0" y="3613"/>
                    </a:lnTo>
                    <a:lnTo>
                      <a:pt x="481" y="4329"/>
                    </a:lnTo>
                    <a:lnTo>
                      <a:pt x="4225" y="4329"/>
                    </a:lnTo>
                    <a:lnTo>
                      <a:pt x="481" y="9712"/>
                    </a:lnTo>
                    <a:lnTo>
                      <a:pt x="0" y="11347"/>
                    </a:lnTo>
                    <a:lnTo>
                      <a:pt x="481" y="12236"/>
                    </a:lnTo>
                    <a:lnTo>
                      <a:pt x="5341" y="5252"/>
                    </a:lnTo>
                    <a:lnTo>
                      <a:pt x="7515" y="12582"/>
                    </a:lnTo>
                    <a:lnTo>
                      <a:pt x="8900" y="12170"/>
                    </a:lnTo>
                    <a:lnTo>
                      <a:pt x="5710" y="1443"/>
                    </a:lnTo>
                    <a:lnTo>
                      <a:pt x="7749" y="1443"/>
                    </a:lnTo>
                    <a:lnTo>
                      <a:pt x="7749"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387" name="Google Shape;1387;p49"/>
              <p:cNvSpPr/>
              <p:nvPr/>
            </p:nvSpPr>
            <p:spPr>
              <a:xfrm>
                <a:off x="6829075" y="1354300"/>
                <a:ext cx="299950" cy="312250"/>
              </a:xfrm>
              <a:custGeom>
                <a:avLst/>
                <a:gdLst/>
                <a:ahLst/>
                <a:cxnLst/>
                <a:rect l="l" t="t" r="r" b="b"/>
                <a:pathLst>
                  <a:path w="11998" h="12490" extrusionOk="0">
                    <a:moveTo>
                      <a:pt x="5991" y="0"/>
                    </a:moveTo>
                    <a:lnTo>
                      <a:pt x="5299" y="4367"/>
                    </a:lnTo>
                    <a:cubicBezTo>
                      <a:pt x="5164" y="4348"/>
                      <a:pt x="5033" y="4333"/>
                      <a:pt x="4899" y="4321"/>
                    </a:cubicBezTo>
                    <a:cubicBezTo>
                      <a:pt x="4694" y="4304"/>
                      <a:pt x="4488" y="4296"/>
                      <a:pt x="4284" y="4296"/>
                    </a:cubicBezTo>
                    <a:cubicBezTo>
                      <a:pt x="2755" y="4296"/>
                      <a:pt x="1256" y="4762"/>
                      <a:pt x="1" y="5641"/>
                    </a:cubicBezTo>
                    <a:lnTo>
                      <a:pt x="828" y="6822"/>
                    </a:lnTo>
                    <a:cubicBezTo>
                      <a:pt x="1836" y="6116"/>
                      <a:pt x="3047" y="5740"/>
                      <a:pt x="4282" y="5740"/>
                    </a:cubicBezTo>
                    <a:cubicBezTo>
                      <a:pt x="4447" y="5740"/>
                      <a:pt x="4613" y="5746"/>
                      <a:pt x="4779" y="5760"/>
                    </a:cubicBezTo>
                    <a:cubicBezTo>
                      <a:pt x="6199" y="5875"/>
                      <a:pt x="7534" y="6495"/>
                      <a:pt x="8546" y="7503"/>
                    </a:cubicBezTo>
                    <a:cubicBezTo>
                      <a:pt x="9512" y="8469"/>
                      <a:pt x="10108" y="9704"/>
                      <a:pt x="10266" y="11047"/>
                    </a:cubicBezTo>
                    <a:lnTo>
                      <a:pt x="4275" y="11047"/>
                    </a:lnTo>
                    <a:lnTo>
                      <a:pt x="4275" y="12489"/>
                    </a:lnTo>
                    <a:lnTo>
                      <a:pt x="11401" y="12489"/>
                    </a:lnTo>
                    <a:lnTo>
                      <a:pt x="11997" y="11627"/>
                    </a:lnTo>
                    <a:lnTo>
                      <a:pt x="11997" y="9100"/>
                    </a:lnTo>
                    <a:lnTo>
                      <a:pt x="11493" y="9827"/>
                    </a:lnTo>
                    <a:cubicBezTo>
                      <a:pt x="11162" y="8569"/>
                      <a:pt x="10504" y="7422"/>
                      <a:pt x="9562" y="6480"/>
                    </a:cubicBezTo>
                    <a:cubicBezTo>
                      <a:pt x="8754" y="5672"/>
                      <a:pt x="7773" y="5064"/>
                      <a:pt x="6703" y="4698"/>
                    </a:cubicBezTo>
                    <a:lnTo>
                      <a:pt x="6857" y="3721"/>
                    </a:lnTo>
                    <a:lnTo>
                      <a:pt x="11997" y="3721"/>
                    </a:lnTo>
                    <a:lnTo>
                      <a:pt x="11997" y="2278"/>
                    </a:lnTo>
                    <a:lnTo>
                      <a:pt x="7088" y="2278"/>
                    </a:lnTo>
                    <a:lnTo>
                      <a:pt x="7415" y="227"/>
                    </a:lnTo>
                    <a:lnTo>
                      <a:pt x="5991"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388" name="Google Shape;1388;p49"/>
              <p:cNvSpPr/>
              <p:nvPr/>
            </p:nvSpPr>
            <p:spPr>
              <a:xfrm>
                <a:off x="6949025" y="1339000"/>
                <a:ext cx="104300" cy="36100"/>
              </a:xfrm>
              <a:custGeom>
                <a:avLst/>
                <a:gdLst/>
                <a:ahLst/>
                <a:cxnLst/>
                <a:rect l="l" t="t" r="r" b="b"/>
                <a:pathLst>
                  <a:path w="4172" h="1444" extrusionOk="0">
                    <a:moveTo>
                      <a:pt x="1" y="1"/>
                    </a:moveTo>
                    <a:lnTo>
                      <a:pt x="1" y="1443"/>
                    </a:lnTo>
                    <a:lnTo>
                      <a:pt x="4171" y="1443"/>
                    </a:lnTo>
                    <a:lnTo>
                      <a:pt x="417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389" name="Google Shape;1389;p49"/>
            <p:cNvGrpSpPr/>
            <p:nvPr/>
          </p:nvGrpSpPr>
          <p:grpSpPr>
            <a:xfrm>
              <a:off x="2286000" y="4175288"/>
              <a:ext cx="615625" cy="424125"/>
              <a:chOff x="6821200" y="1339000"/>
              <a:chExt cx="615625" cy="424125"/>
            </a:xfrm>
          </p:grpSpPr>
          <p:sp>
            <p:nvSpPr>
              <p:cNvPr id="1390" name="Google Shape;1390;p49"/>
              <p:cNvSpPr/>
              <p:nvPr/>
            </p:nvSpPr>
            <p:spPr>
              <a:xfrm>
                <a:off x="6821200" y="1533675"/>
                <a:ext cx="229425" cy="229450"/>
              </a:xfrm>
              <a:custGeom>
                <a:avLst/>
                <a:gdLst/>
                <a:ahLst/>
                <a:cxnLst/>
                <a:rect l="l" t="t" r="r" b="b"/>
                <a:pathLst>
                  <a:path w="9177" h="9178" extrusionOk="0">
                    <a:moveTo>
                      <a:pt x="4590" y="1444"/>
                    </a:moveTo>
                    <a:cubicBezTo>
                      <a:pt x="6326" y="1444"/>
                      <a:pt x="7734" y="2852"/>
                      <a:pt x="7734" y="4587"/>
                    </a:cubicBezTo>
                    <a:cubicBezTo>
                      <a:pt x="7734" y="6326"/>
                      <a:pt x="6326" y="7734"/>
                      <a:pt x="4590" y="7734"/>
                    </a:cubicBezTo>
                    <a:cubicBezTo>
                      <a:pt x="2855" y="7734"/>
                      <a:pt x="1443" y="6326"/>
                      <a:pt x="1443" y="4587"/>
                    </a:cubicBezTo>
                    <a:cubicBezTo>
                      <a:pt x="1443" y="2852"/>
                      <a:pt x="2855" y="1444"/>
                      <a:pt x="4590" y="1444"/>
                    </a:cubicBezTo>
                    <a:close/>
                    <a:moveTo>
                      <a:pt x="4590" y="1"/>
                    </a:moveTo>
                    <a:cubicBezTo>
                      <a:pt x="2059" y="1"/>
                      <a:pt x="0" y="2059"/>
                      <a:pt x="0" y="4587"/>
                    </a:cubicBezTo>
                    <a:cubicBezTo>
                      <a:pt x="0" y="7119"/>
                      <a:pt x="2059" y="9177"/>
                      <a:pt x="4590" y="9177"/>
                    </a:cubicBezTo>
                    <a:cubicBezTo>
                      <a:pt x="7118" y="9177"/>
                      <a:pt x="9177" y="7119"/>
                      <a:pt x="9177" y="4587"/>
                    </a:cubicBezTo>
                    <a:cubicBezTo>
                      <a:pt x="9177" y="2059"/>
                      <a:pt x="7118" y="1"/>
                      <a:pt x="4590"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91" name="Google Shape;1391;p49"/>
              <p:cNvSpPr/>
              <p:nvPr/>
            </p:nvSpPr>
            <p:spPr>
              <a:xfrm>
                <a:off x="7207400" y="1533675"/>
                <a:ext cx="229425" cy="229450"/>
              </a:xfrm>
              <a:custGeom>
                <a:avLst/>
                <a:gdLst/>
                <a:ahLst/>
                <a:cxnLst/>
                <a:rect l="l" t="t" r="r" b="b"/>
                <a:pathLst>
                  <a:path w="9177" h="9178" extrusionOk="0">
                    <a:moveTo>
                      <a:pt x="4590" y="1444"/>
                    </a:moveTo>
                    <a:cubicBezTo>
                      <a:pt x="6325" y="1444"/>
                      <a:pt x="7733" y="2852"/>
                      <a:pt x="7733" y="4587"/>
                    </a:cubicBezTo>
                    <a:cubicBezTo>
                      <a:pt x="7733" y="6326"/>
                      <a:pt x="6325" y="7734"/>
                      <a:pt x="4590" y="7734"/>
                    </a:cubicBezTo>
                    <a:cubicBezTo>
                      <a:pt x="2851" y="7734"/>
                      <a:pt x="1443" y="6326"/>
                      <a:pt x="1443" y="4587"/>
                    </a:cubicBezTo>
                    <a:cubicBezTo>
                      <a:pt x="1443" y="2852"/>
                      <a:pt x="2855" y="1444"/>
                      <a:pt x="4590" y="1444"/>
                    </a:cubicBezTo>
                    <a:close/>
                    <a:moveTo>
                      <a:pt x="4590" y="1"/>
                    </a:moveTo>
                    <a:cubicBezTo>
                      <a:pt x="2058" y="1"/>
                      <a:pt x="0" y="2059"/>
                      <a:pt x="0" y="4587"/>
                    </a:cubicBezTo>
                    <a:cubicBezTo>
                      <a:pt x="0" y="7119"/>
                      <a:pt x="2058" y="9177"/>
                      <a:pt x="4590" y="9177"/>
                    </a:cubicBezTo>
                    <a:cubicBezTo>
                      <a:pt x="7118" y="9177"/>
                      <a:pt x="9176" y="7119"/>
                      <a:pt x="9176" y="4587"/>
                    </a:cubicBezTo>
                    <a:cubicBezTo>
                      <a:pt x="9176" y="2059"/>
                      <a:pt x="7118" y="1"/>
                      <a:pt x="4590"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92" name="Google Shape;1392;p49"/>
              <p:cNvSpPr/>
              <p:nvPr/>
            </p:nvSpPr>
            <p:spPr>
              <a:xfrm>
                <a:off x="7116975" y="1339000"/>
                <a:ext cx="222500" cy="314550"/>
              </a:xfrm>
              <a:custGeom>
                <a:avLst/>
                <a:gdLst/>
                <a:ahLst/>
                <a:cxnLst/>
                <a:rect l="l" t="t" r="r" b="b"/>
                <a:pathLst>
                  <a:path w="8900" h="12582" extrusionOk="0">
                    <a:moveTo>
                      <a:pt x="3779" y="1"/>
                    </a:moveTo>
                    <a:lnTo>
                      <a:pt x="4637" y="2886"/>
                    </a:lnTo>
                    <a:lnTo>
                      <a:pt x="481" y="2886"/>
                    </a:lnTo>
                    <a:lnTo>
                      <a:pt x="0" y="3613"/>
                    </a:lnTo>
                    <a:lnTo>
                      <a:pt x="481" y="4329"/>
                    </a:lnTo>
                    <a:lnTo>
                      <a:pt x="4225" y="4329"/>
                    </a:lnTo>
                    <a:lnTo>
                      <a:pt x="481" y="9712"/>
                    </a:lnTo>
                    <a:lnTo>
                      <a:pt x="0" y="11347"/>
                    </a:lnTo>
                    <a:lnTo>
                      <a:pt x="481" y="12236"/>
                    </a:lnTo>
                    <a:lnTo>
                      <a:pt x="5341" y="5252"/>
                    </a:lnTo>
                    <a:lnTo>
                      <a:pt x="7515" y="12582"/>
                    </a:lnTo>
                    <a:lnTo>
                      <a:pt x="8900" y="12170"/>
                    </a:lnTo>
                    <a:lnTo>
                      <a:pt x="5710" y="1443"/>
                    </a:lnTo>
                    <a:lnTo>
                      <a:pt x="7749" y="1443"/>
                    </a:lnTo>
                    <a:lnTo>
                      <a:pt x="7749"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93" name="Google Shape;1393;p49"/>
              <p:cNvSpPr/>
              <p:nvPr/>
            </p:nvSpPr>
            <p:spPr>
              <a:xfrm>
                <a:off x="6829075" y="1354300"/>
                <a:ext cx="299950" cy="312250"/>
              </a:xfrm>
              <a:custGeom>
                <a:avLst/>
                <a:gdLst/>
                <a:ahLst/>
                <a:cxnLst/>
                <a:rect l="l" t="t" r="r" b="b"/>
                <a:pathLst>
                  <a:path w="11998" h="12490" extrusionOk="0">
                    <a:moveTo>
                      <a:pt x="5991" y="0"/>
                    </a:moveTo>
                    <a:lnTo>
                      <a:pt x="5299" y="4367"/>
                    </a:lnTo>
                    <a:cubicBezTo>
                      <a:pt x="5164" y="4348"/>
                      <a:pt x="5033" y="4333"/>
                      <a:pt x="4899" y="4321"/>
                    </a:cubicBezTo>
                    <a:cubicBezTo>
                      <a:pt x="4694" y="4304"/>
                      <a:pt x="4488" y="4296"/>
                      <a:pt x="4284" y="4296"/>
                    </a:cubicBezTo>
                    <a:cubicBezTo>
                      <a:pt x="2755" y="4296"/>
                      <a:pt x="1256" y="4762"/>
                      <a:pt x="1" y="5641"/>
                    </a:cubicBezTo>
                    <a:lnTo>
                      <a:pt x="828" y="6822"/>
                    </a:lnTo>
                    <a:cubicBezTo>
                      <a:pt x="1836" y="6116"/>
                      <a:pt x="3047" y="5740"/>
                      <a:pt x="4282" y="5740"/>
                    </a:cubicBezTo>
                    <a:cubicBezTo>
                      <a:pt x="4447" y="5740"/>
                      <a:pt x="4613" y="5746"/>
                      <a:pt x="4779" y="5760"/>
                    </a:cubicBezTo>
                    <a:cubicBezTo>
                      <a:pt x="6199" y="5875"/>
                      <a:pt x="7534" y="6495"/>
                      <a:pt x="8546" y="7503"/>
                    </a:cubicBezTo>
                    <a:cubicBezTo>
                      <a:pt x="9512" y="8469"/>
                      <a:pt x="10108" y="9704"/>
                      <a:pt x="10266" y="11047"/>
                    </a:cubicBezTo>
                    <a:lnTo>
                      <a:pt x="4275" y="11047"/>
                    </a:lnTo>
                    <a:lnTo>
                      <a:pt x="4275" y="12489"/>
                    </a:lnTo>
                    <a:lnTo>
                      <a:pt x="11401" y="12489"/>
                    </a:lnTo>
                    <a:lnTo>
                      <a:pt x="11997" y="11627"/>
                    </a:lnTo>
                    <a:lnTo>
                      <a:pt x="11997" y="9100"/>
                    </a:lnTo>
                    <a:lnTo>
                      <a:pt x="11493" y="9827"/>
                    </a:lnTo>
                    <a:cubicBezTo>
                      <a:pt x="11162" y="8569"/>
                      <a:pt x="10504" y="7422"/>
                      <a:pt x="9562" y="6480"/>
                    </a:cubicBezTo>
                    <a:cubicBezTo>
                      <a:pt x="8754" y="5672"/>
                      <a:pt x="7773" y="5064"/>
                      <a:pt x="6703" y="4698"/>
                    </a:cubicBezTo>
                    <a:lnTo>
                      <a:pt x="6857" y="3721"/>
                    </a:lnTo>
                    <a:lnTo>
                      <a:pt x="11997" y="3721"/>
                    </a:lnTo>
                    <a:lnTo>
                      <a:pt x="11997" y="2278"/>
                    </a:lnTo>
                    <a:lnTo>
                      <a:pt x="7088" y="2278"/>
                    </a:lnTo>
                    <a:lnTo>
                      <a:pt x="7415" y="227"/>
                    </a:lnTo>
                    <a:lnTo>
                      <a:pt x="5991"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94" name="Google Shape;1394;p49"/>
              <p:cNvSpPr/>
              <p:nvPr/>
            </p:nvSpPr>
            <p:spPr>
              <a:xfrm>
                <a:off x="6949025" y="1339000"/>
                <a:ext cx="104300" cy="36100"/>
              </a:xfrm>
              <a:custGeom>
                <a:avLst/>
                <a:gdLst/>
                <a:ahLst/>
                <a:cxnLst/>
                <a:rect l="l" t="t" r="r" b="b"/>
                <a:pathLst>
                  <a:path w="4172" h="1444" extrusionOk="0">
                    <a:moveTo>
                      <a:pt x="1" y="1"/>
                    </a:moveTo>
                    <a:lnTo>
                      <a:pt x="1" y="1443"/>
                    </a:lnTo>
                    <a:lnTo>
                      <a:pt x="4171" y="1443"/>
                    </a:lnTo>
                    <a:lnTo>
                      <a:pt x="4171"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1395" name="Google Shape;1395;p49"/>
            <p:cNvGrpSpPr/>
            <p:nvPr/>
          </p:nvGrpSpPr>
          <p:grpSpPr>
            <a:xfrm>
              <a:off x="3048000" y="4175288"/>
              <a:ext cx="615625" cy="424125"/>
              <a:chOff x="6821200" y="1339000"/>
              <a:chExt cx="615625" cy="424125"/>
            </a:xfrm>
          </p:grpSpPr>
          <p:sp>
            <p:nvSpPr>
              <p:cNvPr id="1396" name="Google Shape;1396;p49"/>
              <p:cNvSpPr/>
              <p:nvPr/>
            </p:nvSpPr>
            <p:spPr>
              <a:xfrm>
                <a:off x="6821200" y="1533675"/>
                <a:ext cx="229425" cy="229450"/>
              </a:xfrm>
              <a:custGeom>
                <a:avLst/>
                <a:gdLst/>
                <a:ahLst/>
                <a:cxnLst/>
                <a:rect l="l" t="t" r="r" b="b"/>
                <a:pathLst>
                  <a:path w="9177" h="9178" extrusionOk="0">
                    <a:moveTo>
                      <a:pt x="4590" y="1444"/>
                    </a:moveTo>
                    <a:cubicBezTo>
                      <a:pt x="6326" y="1444"/>
                      <a:pt x="7734" y="2852"/>
                      <a:pt x="7734" y="4587"/>
                    </a:cubicBezTo>
                    <a:cubicBezTo>
                      <a:pt x="7734" y="6326"/>
                      <a:pt x="6326" y="7734"/>
                      <a:pt x="4590" y="7734"/>
                    </a:cubicBezTo>
                    <a:cubicBezTo>
                      <a:pt x="2855" y="7734"/>
                      <a:pt x="1443" y="6326"/>
                      <a:pt x="1443" y="4587"/>
                    </a:cubicBezTo>
                    <a:cubicBezTo>
                      <a:pt x="1443" y="2852"/>
                      <a:pt x="2855" y="1444"/>
                      <a:pt x="4590" y="1444"/>
                    </a:cubicBezTo>
                    <a:close/>
                    <a:moveTo>
                      <a:pt x="4590" y="1"/>
                    </a:moveTo>
                    <a:cubicBezTo>
                      <a:pt x="2059" y="1"/>
                      <a:pt x="0" y="2059"/>
                      <a:pt x="0" y="4587"/>
                    </a:cubicBezTo>
                    <a:cubicBezTo>
                      <a:pt x="0" y="7119"/>
                      <a:pt x="2059" y="9177"/>
                      <a:pt x="4590" y="9177"/>
                    </a:cubicBezTo>
                    <a:cubicBezTo>
                      <a:pt x="7118" y="9177"/>
                      <a:pt x="9177" y="7119"/>
                      <a:pt x="9177" y="4587"/>
                    </a:cubicBezTo>
                    <a:cubicBezTo>
                      <a:pt x="9177" y="2059"/>
                      <a:pt x="7118" y="1"/>
                      <a:pt x="4590"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97" name="Google Shape;1397;p49"/>
              <p:cNvSpPr/>
              <p:nvPr/>
            </p:nvSpPr>
            <p:spPr>
              <a:xfrm>
                <a:off x="7207400" y="1533675"/>
                <a:ext cx="229425" cy="229450"/>
              </a:xfrm>
              <a:custGeom>
                <a:avLst/>
                <a:gdLst/>
                <a:ahLst/>
                <a:cxnLst/>
                <a:rect l="l" t="t" r="r" b="b"/>
                <a:pathLst>
                  <a:path w="9177" h="9178" extrusionOk="0">
                    <a:moveTo>
                      <a:pt x="4590" y="1444"/>
                    </a:moveTo>
                    <a:cubicBezTo>
                      <a:pt x="6325" y="1444"/>
                      <a:pt x="7733" y="2852"/>
                      <a:pt x="7733" y="4587"/>
                    </a:cubicBezTo>
                    <a:cubicBezTo>
                      <a:pt x="7733" y="6326"/>
                      <a:pt x="6325" y="7734"/>
                      <a:pt x="4590" y="7734"/>
                    </a:cubicBezTo>
                    <a:cubicBezTo>
                      <a:pt x="2851" y="7734"/>
                      <a:pt x="1443" y="6326"/>
                      <a:pt x="1443" y="4587"/>
                    </a:cubicBezTo>
                    <a:cubicBezTo>
                      <a:pt x="1443" y="2852"/>
                      <a:pt x="2855" y="1444"/>
                      <a:pt x="4590" y="1444"/>
                    </a:cubicBezTo>
                    <a:close/>
                    <a:moveTo>
                      <a:pt x="4590" y="1"/>
                    </a:moveTo>
                    <a:cubicBezTo>
                      <a:pt x="2058" y="1"/>
                      <a:pt x="0" y="2059"/>
                      <a:pt x="0" y="4587"/>
                    </a:cubicBezTo>
                    <a:cubicBezTo>
                      <a:pt x="0" y="7119"/>
                      <a:pt x="2058" y="9177"/>
                      <a:pt x="4590" y="9177"/>
                    </a:cubicBezTo>
                    <a:cubicBezTo>
                      <a:pt x="7118" y="9177"/>
                      <a:pt x="9176" y="7119"/>
                      <a:pt x="9176" y="4587"/>
                    </a:cubicBezTo>
                    <a:cubicBezTo>
                      <a:pt x="9176" y="2059"/>
                      <a:pt x="7118" y="1"/>
                      <a:pt x="4590"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98" name="Google Shape;1398;p49"/>
              <p:cNvSpPr/>
              <p:nvPr/>
            </p:nvSpPr>
            <p:spPr>
              <a:xfrm>
                <a:off x="7116975" y="1339000"/>
                <a:ext cx="222500" cy="314550"/>
              </a:xfrm>
              <a:custGeom>
                <a:avLst/>
                <a:gdLst/>
                <a:ahLst/>
                <a:cxnLst/>
                <a:rect l="l" t="t" r="r" b="b"/>
                <a:pathLst>
                  <a:path w="8900" h="12582" extrusionOk="0">
                    <a:moveTo>
                      <a:pt x="3779" y="1"/>
                    </a:moveTo>
                    <a:lnTo>
                      <a:pt x="4637" y="2886"/>
                    </a:lnTo>
                    <a:lnTo>
                      <a:pt x="481" y="2886"/>
                    </a:lnTo>
                    <a:lnTo>
                      <a:pt x="0" y="3613"/>
                    </a:lnTo>
                    <a:lnTo>
                      <a:pt x="481" y="4329"/>
                    </a:lnTo>
                    <a:lnTo>
                      <a:pt x="4225" y="4329"/>
                    </a:lnTo>
                    <a:lnTo>
                      <a:pt x="481" y="9712"/>
                    </a:lnTo>
                    <a:lnTo>
                      <a:pt x="0" y="11347"/>
                    </a:lnTo>
                    <a:lnTo>
                      <a:pt x="481" y="12236"/>
                    </a:lnTo>
                    <a:lnTo>
                      <a:pt x="5341" y="5252"/>
                    </a:lnTo>
                    <a:lnTo>
                      <a:pt x="7515" y="12582"/>
                    </a:lnTo>
                    <a:lnTo>
                      <a:pt x="8900" y="12170"/>
                    </a:lnTo>
                    <a:lnTo>
                      <a:pt x="5710" y="1443"/>
                    </a:lnTo>
                    <a:lnTo>
                      <a:pt x="7749" y="1443"/>
                    </a:lnTo>
                    <a:lnTo>
                      <a:pt x="7749"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399" name="Google Shape;1399;p49"/>
              <p:cNvSpPr/>
              <p:nvPr/>
            </p:nvSpPr>
            <p:spPr>
              <a:xfrm>
                <a:off x="6829075" y="1354300"/>
                <a:ext cx="299950" cy="312250"/>
              </a:xfrm>
              <a:custGeom>
                <a:avLst/>
                <a:gdLst/>
                <a:ahLst/>
                <a:cxnLst/>
                <a:rect l="l" t="t" r="r" b="b"/>
                <a:pathLst>
                  <a:path w="11998" h="12490" extrusionOk="0">
                    <a:moveTo>
                      <a:pt x="5991" y="0"/>
                    </a:moveTo>
                    <a:lnTo>
                      <a:pt x="5299" y="4367"/>
                    </a:lnTo>
                    <a:cubicBezTo>
                      <a:pt x="5164" y="4348"/>
                      <a:pt x="5033" y="4333"/>
                      <a:pt x="4899" y="4321"/>
                    </a:cubicBezTo>
                    <a:cubicBezTo>
                      <a:pt x="4694" y="4304"/>
                      <a:pt x="4488" y="4296"/>
                      <a:pt x="4284" y="4296"/>
                    </a:cubicBezTo>
                    <a:cubicBezTo>
                      <a:pt x="2755" y="4296"/>
                      <a:pt x="1256" y="4762"/>
                      <a:pt x="1" y="5641"/>
                    </a:cubicBezTo>
                    <a:lnTo>
                      <a:pt x="828" y="6822"/>
                    </a:lnTo>
                    <a:cubicBezTo>
                      <a:pt x="1836" y="6116"/>
                      <a:pt x="3047" y="5740"/>
                      <a:pt x="4282" y="5740"/>
                    </a:cubicBezTo>
                    <a:cubicBezTo>
                      <a:pt x="4447" y="5740"/>
                      <a:pt x="4613" y="5746"/>
                      <a:pt x="4779" y="5760"/>
                    </a:cubicBezTo>
                    <a:cubicBezTo>
                      <a:pt x="6199" y="5875"/>
                      <a:pt x="7534" y="6495"/>
                      <a:pt x="8546" y="7503"/>
                    </a:cubicBezTo>
                    <a:cubicBezTo>
                      <a:pt x="9512" y="8469"/>
                      <a:pt x="10108" y="9704"/>
                      <a:pt x="10266" y="11047"/>
                    </a:cubicBezTo>
                    <a:lnTo>
                      <a:pt x="4275" y="11047"/>
                    </a:lnTo>
                    <a:lnTo>
                      <a:pt x="4275" y="12489"/>
                    </a:lnTo>
                    <a:lnTo>
                      <a:pt x="11401" y="12489"/>
                    </a:lnTo>
                    <a:lnTo>
                      <a:pt x="11997" y="11627"/>
                    </a:lnTo>
                    <a:lnTo>
                      <a:pt x="11997" y="9100"/>
                    </a:lnTo>
                    <a:lnTo>
                      <a:pt x="11493" y="9827"/>
                    </a:lnTo>
                    <a:cubicBezTo>
                      <a:pt x="11162" y="8569"/>
                      <a:pt x="10504" y="7422"/>
                      <a:pt x="9562" y="6480"/>
                    </a:cubicBezTo>
                    <a:cubicBezTo>
                      <a:pt x="8754" y="5672"/>
                      <a:pt x="7773" y="5064"/>
                      <a:pt x="6703" y="4698"/>
                    </a:cubicBezTo>
                    <a:lnTo>
                      <a:pt x="6857" y="3721"/>
                    </a:lnTo>
                    <a:lnTo>
                      <a:pt x="11997" y="3721"/>
                    </a:lnTo>
                    <a:lnTo>
                      <a:pt x="11997" y="2278"/>
                    </a:lnTo>
                    <a:lnTo>
                      <a:pt x="7088" y="2278"/>
                    </a:lnTo>
                    <a:lnTo>
                      <a:pt x="7415" y="227"/>
                    </a:lnTo>
                    <a:lnTo>
                      <a:pt x="5991"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400" name="Google Shape;1400;p49"/>
              <p:cNvSpPr/>
              <p:nvPr/>
            </p:nvSpPr>
            <p:spPr>
              <a:xfrm>
                <a:off x="6949025" y="1339000"/>
                <a:ext cx="104300" cy="36100"/>
              </a:xfrm>
              <a:custGeom>
                <a:avLst/>
                <a:gdLst/>
                <a:ahLst/>
                <a:cxnLst/>
                <a:rect l="l" t="t" r="r" b="b"/>
                <a:pathLst>
                  <a:path w="4172" h="1444" extrusionOk="0">
                    <a:moveTo>
                      <a:pt x="1" y="1"/>
                    </a:moveTo>
                    <a:lnTo>
                      <a:pt x="1" y="1443"/>
                    </a:lnTo>
                    <a:lnTo>
                      <a:pt x="4171" y="1443"/>
                    </a:lnTo>
                    <a:lnTo>
                      <a:pt x="4171"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grpSp>
        <p:nvGrpSpPr>
          <p:cNvPr id="1401" name="Google Shape;1401;p49"/>
          <p:cNvGrpSpPr/>
          <p:nvPr/>
        </p:nvGrpSpPr>
        <p:grpSpPr>
          <a:xfrm>
            <a:off x="1319267" y="5001881"/>
            <a:ext cx="4131592" cy="440097"/>
            <a:chOff x="0" y="2959275"/>
            <a:chExt cx="3663625" cy="390250"/>
          </a:xfrm>
        </p:grpSpPr>
        <p:grpSp>
          <p:nvGrpSpPr>
            <p:cNvPr id="1402" name="Google Shape;1402;p49"/>
            <p:cNvGrpSpPr/>
            <p:nvPr/>
          </p:nvGrpSpPr>
          <p:grpSpPr>
            <a:xfrm>
              <a:off x="0" y="2959275"/>
              <a:ext cx="615625" cy="390250"/>
              <a:chOff x="6654125" y="2123025"/>
              <a:chExt cx="615625" cy="390250"/>
            </a:xfrm>
          </p:grpSpPr>
          <p:sp>
            <p:nvSpPr>
              <p:cNvPr id="1403" name="Google Shape;1403;p49"/>
              <p:cNvSpPr/>
              <p:nvPr/>
            </p:nvSpPr>
            <p:spPr>
              <a:xfrm>
                <a:off x="7040300" y="2283850"/>
                <a:ext cx="229450" cy="229425"/>
              </a:xfrm>
              <a:custGeom>
                <a:avLst/>
                <a:gdLst/>
                <a:ahLst/>
                <a:cxnLst/>
                <a:rect l="l" t="t" r="r" b="b"/>
                <a:pathLst>
                  <a:path w="9178" h="9177" extrusionOk="0">
                    <a:moveTo>
                      <a:pt x="4587" y="1443"/>
                    </a:moveTo>
                    <a:cubicBezTo>
                      <a:pt x="6326" y="1443"/>
                      <a:pt x="7734" y="2852"/>
                      <a:pt x="7734" y="4587"/>
                    </a:cubicBezTo>
                    <a:cubicBezTo>
                      <a:pt x="7734" y="6322"/>
                      <a:pt x="6322" y="7734"/>
                      <a:pt x="4587" y="7734"/>
                    </a:cubicBezTo>
                    <a:cubicBezTo>
                      <a:pt x="2852" y="7734"/>
                      <a:pt x="1444" y="6322"/>
                      <a:pt x="1444" y="4587"/>
                    </a:cubicBezTo>
                    <a:cubicBezTo>
                      <a:pt x="1444" y="2852"/>
                      <a:pt x="2852" y="1443"/>
                      <a:pt x="4587" y="1443"/>
                    </a:cubicBezTo>
                    <a:close/>
                    <a:moveTo>
                      <a:pt x="4587" y="1"/>
                    </a:moveTo>
                    <a:cubicBezTo>
                      <a:pt x="2059" y="1"/>
                      <a:pt x="1" y="2059"/>
                      <a:pt x="1" y="4587"/>
                    </a:cubicBezTo>
                    <a:cubicBezTo>
                      <a:pt x="1" y="7118"/>
                      <a:pt x="2059" y="9177"/>
                      <a:pt x="4587" y="9177"/>
                    </a:cubicBezTo>
                    <a:cubicBezTo>
                      <a:pt x="7119" y="9177"/>
                      <a:pt x="9177" y="7118"/>
                      <a:pt x="9177" y="4587"/>
                    </a:cubicBezTo>
                    <a:cubicBezTo>
                      <a:pt x="9177" y="2059"/>
                      <a:pt x="7119" y="1"/>
                      <a:pt x="458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04" name="Google Shape;1404;p49"/>
              <p:cNvSpPr/>
              <p:nvPr/>
            </p:nvSpPr>
            <p:spPr>
              <a:xfrm>
                <a:off x="6654125" y="2283850"/>
                <a:ext cx="229425" cy="229425"/>
              </a:xfrm>
              <a:custGeom>
                <a:avLst/>
                <a:gdLst/>
                <a:ahLst/>
                <a:cxnLst/>
                <a:rect l="l" t="t" r="r" b="b"/>
                <a:pathLst>
                  <a:path w="9177" h="9177" extrusionOk="0">
                    <a:moveTo>
                      <a:pt x="4586" y="1443"/>
                    </a:moveTo>
                    <a:cubicBezTo>
                      <a:pt x="6325" y="1443"/>
                      <a:pt x="7734" y="2852"/>
                      <a:pt x="7734" y="4587"/>
                    </a:cubicBezTo>
                    <a:cubicBezTo>
                      <a:pt x="7734" y="6322"/>
                      <a:pt x="6325" y="7734"/>
                      <a:pt x="4586" y="7734"/>
                    </a:cubicBezTo>
                    <a:cubicBezTo>
                      <a:pt x="2851" y="7734"/>
                      <a:pt x="1443" y="6322"/>
                      <a:pt x="1443" y="4587"/>
                    </a:cubicBezTo>
                    <a:cubicBezTo>
                      <a:pt x="1443" y="2852"/>
                      <a:pt x="2851" y="1443"/>
                      <a:pt x="4586" y="1443"/>
                    </a:cubicBezTo>
                    <a:close/>
                    <a:moveTo>
                      <a:pt x="4586" y="1"/>
                    </a:moveTo>
                    <a:cubicBezTo>
                      <a:pt x="2059" y="1"/>
                      <a:pt x="0" y="2059"/>
                      <a:pt x="0" y="4587"/>
                    </a:cubicBezTo>
                    <a:cubicBezTo>
                      <a:pt x="0" y="7118"/>
                      <a:pt x="2059" y="9177"/>
                      <a:pt x="4586" y="9177"/>
                    </a:cubicBezTo>
                    <a:cubicBezTo>
                      <a:pt x="7118" y="9177"/>
                      <a:pt x="9176" y="7118"/>
                      <a:pt x="9176" y="4587"/>
                    </a:cubicBezTo>
                    <a:cubicBezTo>
                      <a:pt x="9176" y="2059"/>
                      <a:pt x="7118" y="1"/>
                      <a:pt x="4586"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05" name="Google Shape;1405;p49"/>
              <p:cNvSpPr/>
              <p:nvPr/>
            </p:nvSpPr>
            <p:spPr>
              <a:xfrm>
                <a:off x="6949900" y="2123025"/>
                <a:ext cx="222400" cy="280400"/>
              </a:xfrm>
              <a:custGeom>
                <a:avLst/>
                <a:gdLst/>
                <a:ahLst/>
                <a:cxnLst/>
                <a:rect l="l" t="t" r="r" b="b"/>
                <a:pathLst>
                  <a:path w="8896" h="11216" extrusionOk="0">
                    <a:moveTo>
                      <a:pt x="2932" y="1"/>
                    </a:moveTo>
                    <a:lnTo>
                      <a:pt x="2932" y="1443"/>
                    </a:lnTo>
                    <a:lnTo>
                      <a:pt x="4729" y="1443"/>
                    </a:lnTo>
                    <a:lnTo>
                      <a:pt x="5141" y="2894"/>
                    </a:lnTo>
                    <a:lnTo>
                      <a:pt x="481" y="2894"/>
                    </a:lnTo>
                    <a:lnTo>
                      <a:pt x="0" y="3652"/>
                    </a:lnTo>
                    <a:lnTo>
                      <a:pt x="481" y="4337"/>
                    </a:lnTo>
                    <a:lnTo>
                      <a:pt x="4483" y="4337"/>
                    </a:lnTo>
                    <a:lnTo>
                      <a:pt x="481" y="8823"/>
                    </a:lnTo>
                    <a:lnTo>
                      <a:pt x="0" y="10262"/>
                    </a:lnTo>
                    <a:lnTo>
                      <a:pt x="481" y="10985"/>
                    </a:lnTo>
                    <a:lnTo>
                      <a:pt x="5760" y="5072"/>
                    </a:lnTo>
                    <a:lnTo>
                      <a:pt x="7511" y="11216"/>
                    </a:lnTo>
                    <a:lnTo>
                      <a:pt x="8896" y="10824"/>
                    </a:lnTo>
                    <a:lnTo>
                      <a:pt x="5818"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06" name="Google Shape;1406;p49"/>
              <p:cNvSpPr/>
              <p:nvPr/>
            </p:nvSpPr>
            <p:spPr>
              <a:xfrm>
                <a:off x="6735300" y="2136875"/>
                <a:ext cx="226750" cy="279750"/>
              </a:xfrm>
              <a:custGeom>
                <a:avLst/>
                <a:gdLst/>
                <a:ahLst/>
                <a:cxnLst/>
                <a:rect l="l" t="t" r="r" b="b"/>
                <a:pathLst>
                  <a:path w="9070" h="11190" extrusionOk="0">
                    <a:moveTo>
                      <a:pt x="5937" y="4848"/>
                    </a:moveTo>
                    <a:lnTo>
                      <a:pt x="7149" y="9746"/>
                    </a:lnTo>
                    <a:lnTo>
                      <a:pt x="2686" y="9746"/>
                    </a:lnTo>
                    <a:lnTo>
                      <a:pt x="5937" y="4848"/>
                    </a:lnTo>
                    <a:close/>
                    <a:moveTo>
                      <a:pt x="6226" y="1"/>
                    </a:moveTo>
                    <a:lnTo>
                      <a:pt x="4829" y="347"/>
                    </a:lnTo>
                    <a:lnTo>
                      <a:pt x="5472" y="2955"/>
                    </a:lnTo>
                    <a:lnTo>
                      <a:pt x="0" y="11189"/>
                    </a:lnTo>
                    <a:lnTo>
                      <a:pt x="8396" y="11189"/>
                    </a:lnTo>
                    <a:lnTo>
                      <a:pt x="9069" y="10431"/>
                    </a:lnTo>
                    <a:lnTo>
                      <a:pt x="9069" y="8265"/>
                    </a:lnTo>
                    <a:lnTo>
                      <a:pt x="8446" y="8965"/>
                    </a:lnTo>
                    <a:lnTo>
                      <a:pt x="7161" y="3783"/>
                    </a:lnTo>
                    <a:lnTo>
                      <a:pt x="9065" y="3783"/>
                    </a:lnTo>
                    <a:lnTo>
                      <a:pt x="9065" y="2340"/>
                    </a:lnTo>
                    <a:lnTo>
                      <a:pt x="6803" y="2340"/>
                    </a:lnTo>
                    <a:lnTo>
                      <a:pt x="6226"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07" name="Google Shape;1407;p49"/>
              <p:cNvSpPr/>
              <p:nvPr/>
            </p:nvSpPr>
            <p:spPr>
              <a:xfrm>
                <a:off x="6809850" y="2123025"/>
                <a:ext cx="106500" cy="36100"/>
              </a:xfrm>
              <a:custGeom>
                <a:avLst/>
                <a:gdLst/>
                <a:ahLst/>
                <a:cxnLst/>
                <a:rect l="l" t="t" r="r" b="b"/>
                <a:pathLst>
                  <a:path w="4260" h="1444" extrusionOk="0">
                    <a:moveTo>
                      <a:pt x="0" y="1"/>
                    </a:moveTo>
                    <a:lnTo>
                      <a:pt x="0" y="1443"/>
                    </a:lnTo>
                    <a:lnTo>
                      <a:pt x="4259" y="1443"/>
                    </a:lnTo>
                    <a:lnTo>
                      <a:pt x="4259"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408" name="Google Shape;1408;p49"/>
            <p:cNvGrpSpPr/>
            <p:nvPr/>
          </p:nvGrpSpPr>
          <p:grpSpPr>
            <a:xfrm>
              <a:off x="2286000" y="2959275"/>
              <a:ext cx="615625" cy="390250"/>
              <a:chOff x="6654125" y="2123025"/>
              <a:chExt cx="615625" cy="390250"/>
            </a:xfrm>
          </p:grpSpPr>
          <p:sp>
            <p:nvSpPr>
              <p:cNvPr id="1409" name="Google Shape;1409;p49"/>
              <p:cNvSpPr/>
              <p:nvPr/>
            </p:nvSpPr>
            <p:spPr>
              <a:xfrm>
                <a:off x="7040300" y="2283850"/>
                <a:ext cx="229450" cy="229425"/>
              </a:xfrm>
              <a:custGeom>
                <a:avLst/>
                <a:gdLst/>
                <a:ahLst/>
                <a:cxnLst/>
                <a:rect l="l" t="t" r="r" b="b"/>
                <a:pathLst>
                  <a:path w="9178" h="9177" extrusionOk="0">
                    <a:moveTo>
                      <a:pt x="4587" y="1443"/>
                    </a:moveTo>
                    <a:cubicBezTo>
                      <a:pt x="6326" y="1443"/>
                      <a:pt x="7734" y="2852"/>
                      <a:pt x="7734" y="4587"/>
                    </a:cubicBezTo>
                    <a:cubicBezTo>
                      <a:pt x="7734" y="6322"/>
                      <a:pt x="6322" y="7734"/>
                      <a:pt x="4587" y="7734"/>
                    </a:cubicBezTo>
                    <a:cubicBezTo>
                      <a:pt x="2852" y="7734"/>
                      <a:pt x="1444" y="6322"/>
                      <a:pt x="1444" y="4587"/>
                    </a:cubicBezTo>
                    <a:cubicBezTo>
                      <a:pt x="1444" y="2852"/>
                      <a:pt x="2852" y="1443"/>
                      <a:pt x="4587" y="1443"/>
                    </a:cubicBezTo>
                    <a:close/>
                    <a:moveTo>
                      <a:pt x="4587" y="1"/>
                    </a:moveTo>
                    <a:cubicBezTo>
                      <a:pt x="2059" y="1"/>
                      <a:pt x="1" y="2059"/>
                      <a:pt x="1" y="4587"/>
                    </a:cubicBezTo>
                    <a:cubicBezTo>
                      <a:pt x="1" y="7118"/>
                      <a:pt x="2059" y="9177"/>
                      <a:pt x="4587" y="9177"/>
                    </a:cubicBezTo>
                    <a:cubicBezTo>
                      <a:pt x="7119" y="9177"/>
                      <a:pt x="9177" y="7118"/>
                      <a:pt x="9177" y="4587"/>
                    </a:cubicBezTo>
                    <a:cubicBezTo>
                      <a:pt x="9177" y="2059"/>
                      <a:pt x="7119" y="1"/>
                      <a:pt x="458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10" name="Google Shape;1410;p49"/>
              <p:cNvSpPr/>
              <p:nvPr/>
            </p:nvSpPr>
            <p:spPr>
              <a:xfrm>
                <a:off x="6654125" y="2283850"/>
                <a:ext cx="229425" cy="229425"/>
              </a:xfrm>
              <a:custGeom>
                <a:avLst/>
                <a:gdLst/>
                <a:ahLst/>
                <a:cxnLst/>
                <a:rect l="l" t="t" r="r" b="b"/>
                <a:pathLst>
                  <a:path w="9177" h="9177" extrusionOk="0">
                    <a:moveTo>
                      <a:pt x="4586" y="1443"/>
                    </a:moveTo>
                    <a:cubicBezTo>
                      <a:pt x="6325" y="1443"/>
                      <a:pt x="7734" y="2852"/>
                      <a:pt x="7734" y="4587"/>
                    </a:cubicBezTo>
                    <a:cubicBezTo>
                      <a:pt x="7734" y="6322"/>
                      <a:pt x="6325" y="7734"/>
                      <a:pt x="4586" y="7734"/>
                    </a:cubicBezTo>
                    <a:cubicBezTo>
                      <a:pt x="2851" y="7734"/>
                      <a:pt x="1443" y="6322"/>
                      <a:pt x="1443" y="4587"/>
                    </a:cubicBezTo>
                    <a:cubicBezTo>
                      <a:pt x="1443" y="2852"/>
                      <a:pt x="2851" y="1443"/>
                      <a:pt x="4586" y="1443"/>
                    </a:cubicBezTo>
                    <a:close/>
                    <a:moveTo>
                      <a:pt x="4586" y="1"/>
                    </a:moveTo>
                    <a:cubicBezTo>
                      <a:pt x="2059" y="1"/>
                      <a:pt x="0" y="2059"/>
                      <a:pt x="0" y="4587"/>
                    </a:cubicBezTo>
                    <a:cubicBezTo>
                      <a:pt x="0" y="7118"/>
                      <a:pt x="2059" y="9177"/>
                      <a:pt x="4586" y="9177"/>
                    </a:cubicBezTo>
                    <a:cubicBezTo>
                      <a:pt x="7118" y="9177"/>
                      <a:pt x="9176" y="7118"/>
                      <a:pt x="9176" y="4587"/>
                    </a:cubicBezTo>
                    <a:cubicBezTo>
                      <a:pt x="9176" y="2059"/>
                      <a:pt x="7118" y="1"/>
                      <a:pt x="4586"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11" name="Google Shape;1411;p49"/>
              <p:cNvSpPr/>
              <p:nvPr/>
            </p:nvSpPr>
            <p:spPr>
              <a:xfrm>
                <a:off x="6949900" y="2123025"/>
                <a:ext cx="222400" cy="280400"/>
              </a:xfrm>
              <a:custGeom>
                <a:avLst/>
                <a:gdLst/>
                <a:ahLst/>
                <a:cxnLst/>
                <a:rect l="l" t="t" r="r" b="b"/>
                <a:pathLst>
                  <a:path w="8896" h="11216" extrusionOk="0">
                    <a:moveTo>
                      <a:pt x="2932" y="1"/>
                    </a:moveTo>
                    <a:lnTo>
                      <a:pt x="2932" y="1443"/>
                    </a:lnTo>
                    <a:lnTo>
                      <a:pt x="4729" y="1443"/>
                    </a:lnTo>
                    <a:lnTo>
                      <a:pt x="5141" y="2894"/>
                    </a:lnTo>
                    <a:lnTo>
                      <a:pt x="481" y="2894"/>
                    </a:lnTo>
                    <a:lnTo>
                      <a:pt x="0" y="3652"/>
                    </a:lnTo>
                    <a:lnTo>
                      <a:pt x="481" y="4337"/>
                    </a:lnTo>
                    <a:lnTo>
                      <a:pt x="4483" y="4337"/>
                    </a:lnTo>
                    <a:lnTo>
                      <a:pt x="481" y="8823"/>
                    </a:lnTo>
                    <a:lnTo>
                      <a:pt x="0" y="10262"/>
                    </a:lnTo>
                    <a:lnTo>
                      <a:pt x="481" y="10985"/>
                    </a:lnTo>
                    <a:lnTo>
                      <a:pt x="5760" y="5072"/>
                    </a:lnTo>
                    <a:lnTo>
                      <a:pt x="7511" y="11216"/>
                    </a:lnTo>
                    <a:lnTo>
                      <a:pt x="8896" y="10824"/>
                    </a:lnTo>
                    <a:lnTo>
                      <a:pt x="5818"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12" name="Google Shape;1412;p49"/>
              <p:cNvSpPr/>
              <p:nvPr/>
            </p:nvSpPr>
            <p:spPr>
              <a:xfrm>
                <a:off x="6735300" y="2136875"/>
                <a:ext cx="226750" cy="279750"/>
              </a:xfrm>
              <a:custGeom>
                <a:avLst/>
                <a:gdLst/>
                <a:ahLst/>
                <a:cxnLst/>
                <a:rect l="l" t="t" r="r" b="b"/>
                <a:pathLst>
                  <a:path w="9070" h="11190" extrusionOk="0">
                    <a:moveTo>
                      <a:pt x="5937" y="4848"/>
                    </a:moveTo>
                    <a:lnTo>
                      <a:pt x="7149" y="9746"/>
                    </a:lnTo>
                    <a:lnTo>
                      <a:pt x="2686" y="9746"/>
                    </a:lnTo>
                    <a:lnTo>
                      <a:pt x="5937" y="4848"/>
                    </a:lnTo>
                    <a:close/>
                    <a:moveTo>
                      <a:pt x="6226" y="1"/>
                    </a:moveTo>
                    <a:lnTo>
                      <a:pt x="4829" y="347"/>
                    </a:lnTo>
                    <a:lnTo>
                      <a:pt x="5472" y="2955"/>
                    </a:lnTo>
                    <a:lnTo>
                      <a:pt x="0" y="11189"/>
                    </a:lnTo>
                    <a:lnTo>
                      <a:pt x="8396" y="11189"/>
                    </a:lnTo>
                    <a:lnTo>
                      <a:pt x="9069" y="10431"/>
                    </a:lnTo>
                    <a:lnTo>
                      <a:pt x="9069" y="8265"/>
                    </a:lnTo>
                    <a:lnTo>
                      <a:pt x="8446" y="8965"/>
                    </a:lnTo>
                    <a:lnTo>
                      <a:pt x="7161" y="3783"/>
                    </a:lnTo>
                    <a:lnTo>
                      <a:pt x="9065" y="3783"/>
                    </a:lnTo>
                    <a:lnTo>
                      <a:pt x="9065" y="2340"/>
                    </a:lnTo>
                    <a:lnTo>
                      <a:pt x="6803" y="2340"/>
                    </a:lnTo>
                    <a:lnTo>
                      <a:pt x="6226"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13" name="Google Shape;1413;p49"/>
              <p:cNvSpPr/>
              <p:nvPr/>
            </p:nvSpPr>
            <p:spPr>
              <a:xfrm>
                <a:off x="6809850" y="2123025"/>
                <a:ext cx="106500" cy="36100"/>
              </a:xfrm>
              <a:custGeom>
                <a:avLst/>
                <a:gdLst/>
                <a:ahLst/>
                <a:cxnLst/>
                <a:rect l="l" t="t" r="r" b="b"/>
                <a:pathLst>
                  <a:path w="4260" h="1444" extrusionOk="0">
                    <a:moveTo>
                      <a:pt x="0" y="1"/>
                    </a:moveTo>
                    <a:lnTo>
                      <a:pt x="0" y="1443"/>
                    </a:lnTo>
                    <a:lnTo>
                      <a:pt x="4259" y="1443"/>
                    </a:lnTo>
                    <a:lnTo>
                      <a:pt x="4259"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414" name="Google Shape;1414;p49"/>
            <p:cNvGrpSpPr/>
            <p:nvPr/>
          </p:nvGrpSpPr>
          <p:grpSpPr>
            <a:xfrm>
              <a:off x="762000" y="2959275"/>
              <a:ext cx="615625" cy="390250"/>
              <a:chOff x="6654125" y="2123025"/>
              <a:chExt cx="615625" cy="390250"/>
            </a:xfrm>
          </p:grpSpPr>
          <p:sp>
            <p:nvSpPr>
              <p:cNvPr id="1415" name="Google Shape;1415;p49"/>
              <p:cNvSpPr/>
              <p:nvPr/>
            </p:nvSpPr>
            <p:spPr>
              <a:xfrm>
                <a:off x="7040300" y="2283850"/>
                <a:ext cx="229450" cy="229425"/>
              </a:xfrm>
              <a:custGeom>
                <a:avLst/>
                <a:gdLst/>
                <a:ahLst/>
                <a:cxnLst/>
                <a:rect l="l" t="t" r="r" b="b"/>
                <a:pathLst>
                  <a:path w="9178" h="9177" extrusionOk="0">
                    <a:moveTo>
                      <a:pt x="4587" y="1443"/>
                    </a:moveTo>
                    <a:cubicBezTo>
                      <a:pt x="6326" y="1443"/>
                      <a:pt x="7734" y="2852"/>
                      <a:pt x="7734" y="4587"/>
                    </a:cubicBezTo>
                    <a:cubicBezTo>
                      <a:pt x="7734" y="6322"/>
                      <a:pt x="6322" y="7734"/>
                      <a:pt x="4587" y="7734"/>
                    </a:cubicBezTo>
                    <a:cubicBezTo>
                      <a:pt x="2852" y="7734"/>
                      <a:pt x="1444" y="6322"/>
                      <a:pt x="1444" y="4587"/>
                    </a:cubicBezTo>
                    <a:cubicBezTo>
                      <a:pt x="1444" y="2852"/>
                      <a:pt x="2852" y="1443"/>
                      <a:pt x="4587" y="1443"/>
                    </a:cubicBezTo>
                    <a:close/>
                    <a:moveTo>
                      <a:pt x="4587" y="1"/>
                    </a:moveTo>
                    <a:cubicBezTo>
                      <a:pt x="2059" y="1"/>
                      <a:pt x="1" y="2059"/>
                      <a:pt x="1" y="4587"/>
                    </a:cubicBezTo>
                    <a:cubicBezTo>
                      <a:pt x="1" y="7118"/>
                      <a:pt x="2059" y="9177"/>
                      <a:pt x="4587" y="9177"/>
                    </a:cubicBezTo>
                    <a:cubicBezTo>
                      <a:pt x="7119" y="9177"/>
                      <a:pt x="9177" y="7118"/>
                      <a:pt x="9177" y="4587"/>
                    </a:cubicBezTo>
                    <a:cubicBezTo>
                      <a:pt x="9177" y="2059"/>
                      <a:pt x="7119" y="1"/>
                      <a:pt x="458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16" name="Google Shape;1416;p49"/>
              <p:cNvSpPr/>
              <p:nvPr/>
            </p:nvSpPr>
            <p:spPr>
              <a:xfrm>
                <a:off x="6654125" y="2283850"/>
                <a:ext cx="229425" cy="229425"/>
              </a:xfrm>
              <a:custGeom>
                <a:avLst/>
                <a:gdLst/>
                <a:ahLst/>
                <a:cxnLst/>
                <a:rect l="l" t="t" r="r" b="b"/>
                <a:pathLst>
                  <a:path w="9177" h="9177" extrusionOk="0">
                    <a:moveTo>
                      <a:pt x="4586" y="1443"/>
                    </a:moveTo>
                    <a:cubicBezTo>
                      <a:pt x="6325" y="1443"/>
                      <a:pt x="7734" y="2852"/>
                      <a:pt x="7734" y="4587"/>
                    </a:cubicBezTo>
                    <a:cubicBezTo>
                      <a:pt x="7734" y="6322"/>
                      <a:pt x="6325" y="7734"/>
                      <a:pt x="4586" y="7734"/>
                    </a:cubicBezTo>
                    <a:cubicBezTo>
                      <a:pt x="2851" y="7734"/>
                      <a:pt x="1443" y="6322"/>
                      <a:pt x="1443" y="4587"/>
                    </a:cubicBezTo>
                    <a:cubicBezTo>
                      <a:pt x="1443" y="2852"/>
                      <a:pt x="2851" y="1443"/>
                      <a:pt x="4586" y="1443"/>
                    </a:cubicBezTo>
                    <a:close/>
                    <a:moveTo>
                      <a:pt x="4586" y="1"/>
                    </a:moveTo>
                    <a:cubicBezTo>
                      <a:pt x="2059" y="1"/>
                      <a:pt x="0" y="2059"/>
                      <a:pt x="0" y="4587"/>
                    </a:cubicBezTo>
                    <a:cubicBezTo>
                      <a:pt x="0" y="7118"/>
                      <a:pt x="2059" y="9177"/>
                      <a:pt x="4586" y="9177"/>
                    </a:cubicBezTo>
                    <a:cubicBezTo>
                      <a:pt x="7118" y="9177"/>
                      <a:pt x="9176" y="7118"/>
                      <a:pt x="9176" y="4587"/>
                    </a:cubicBezTo>
                    <a:cubicBezTo>
                      <a:pt x="9176" y="2059"/>
                      <a:pt x="7118" y="1"/>
                      <a:pt x="4586"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17" name="Google Shape;1417;p49"/>
              <p:cNvSpPr/>
              <p:nvPr/>
            </p:nvSpPr>
            <p:spPr>
              <a:xfrm>
                <a:off x="6949900" y="2123025"/>
                <a:ext cx="222400" cy="280400"/>
              </a:xfrm>
              <a:custGeom>
                <a:avLst/>
                <a:gdLst/>
                <a:ahLst/>
                <a:cxnLst/>
                <a:rect l="l" t="t" r="r" b="b"/>
                <a:pathLst>
                  <a:path w="8896" h="11216" extrusionOk="0">
                    <a:moveTo>
                      <a:pt x="2932" y="1"/>
                    </a:moveTo>
                    <a:lnTo>
                      <a:pt x="2932" y="1443"/>
                    </a:lnTo>
                    <a:lnTo>
                      <a:pt x="4729" y="1443"/>
                    </a:lnTo>
                    <a:lnTo>
                      <a:pt x="5141" y="2894"/>
                    </a:lnTo>
                    <a:lnTo>
                      <a:pt x="481" y="2894"/>
                    </a:lnTo>
                    <a:lnTo>
                      <a:pt x="0" y="3652"/>
                    </a:lnTo>
                    <a:lnTo>
                      <a:pt x="481" y="4337"/>
                    </a:lnTo>
                    <a:lnTo>
                      <a:pt x="4483" y="4337"/>
                    </a:lnTo>
                    <a:lnTo>
                      <a:pt x="481" y="8823"/>
                    </a:lnTo>
                    <a:lnTo>
                      <a:pt x="0" y="10262"/>
                    </a:lnTo>
                    <a:lnTo>
                      <a:pt x="481" y="10985"/>
                    </a:lnTo>
                    <a:lnTo>
                      <a:pt x="5760" y="5072"/>
                    </a:lnTo>
                    <a:lnTo>
                      <a:pt x="7511" y="11216"/>
                    </a:lnTo>
                    <a:lnTo>
                      <a:pt x="8896" y="10824"/>
                    </a:lnTo>
                    <a:lnTo>
                      <a:pt x="5818"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18" name="Google Shape;1418;p49"/>
              <p:cNvSpPr/>
              <p:nvPr/>
            </p:nvSpPr>
            <p:spPr>
              <a:xfrm>
                <a:off x="6735300" y="2136875"/>
                <a:ext cx="226750" cy="279750"/>
              </a:xfrm>
              <a:custGeom>
                <a:avLst/>
                <a:gdLst/>
                <a:ahLst/>
                <a:cxnLst/>
                <a:rect l="l" t="t" r="r" b="b"/>
                <a:pathLst>
                  <a:path w="9070" h="11190" extrusionOk="0">
                    <a:moveTo>
                      <a:pt x="5937" y="4848"/>
                    </a:moveTo>
                    <a:lnTo>
                      <a:pt x="7149" y="9746"/>
                    </a:lnTo>
                    <a:lnTo>
                      <a:pt x="2686" y="9746"/>
                    </a:lnTo>
                    <a:lnTo>
                      <a:pt x="5937" y="4848"/>
                    </a:lnTo>
                    <a:close/>
                    <a:moveTo>
                      <a:pt x="6226" y="1"/>
                    </a:moveTo>
                    <a:lnTo>
                      <a:pt x="4829" y="347"/>
                    </a:lnTo>
                    <a:lnTo>
                      <a:pt x="5472" y="2955"/>
                    </a:lnTo>
                    <a:lnTo>
                      <a:pt x="0" y="11189"/>
                    </a:lnTo>
                    <a:lnTo>
                      <a:pt x="8396" y="11189"/>
                    </a:lnTo>
                    <a:lnTo>
                      <a:pt x="9069" y="10431"/>
                    </a:lnTo>
                    <a:lnTo>
                      <a:pt x="9069" y="8265"/>
                    </a:lnTo>
                    <a:lnTo>
                      <a:pt x="8446" y="8965"/>
                    </a:lnTo>
                    <a:lnTo>
                      <a:pt x="7161" y="3783"/>
                    </a:lnTo>
                    <a:lnTo>
                      <a:pt x="9065" y="3783"/>
                    </a:lnTo>
                    <a:lnTo>
                      <a:pt x="9065" y="2340"/>
                    </a:lnTo>
                    <a:lnTo>
                      <a:pt x="6803" y="2340"/>
                    </a:lnTo>
                    <a:lnTo>
                      <a:pt x="6226"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19" name="Google Shape;1419;p49"/>
              <p:cNvSpPr/>
              <p:nvPr/>
            </p:nvSpPr>
            <p:spPr>
              <a:xfrm>
                <a:off x="6809850" y="2123025"/>
                <a:ext cx="106500" cy="36100"/>
              </a:xfrm>
              <a:custGeom>
                <a:avLst/>
                <a:gdLst/>
                <a:ahLst/>
                <a:cxnLst/>
                <a:rect l="l" t="t" r="r" b="b"/>
                <a:pathLst>
                  <a:path w="4260" h="1444" extrusionOk="0">
                    <a:moveTo>
                      <a:pt x="0" y="1"/>
                    </a:moveTo>
                    <a:lnTo>
                      <a:pt x="0" y="1443"/>
                    </a:lnTo>
                    <a:lnTo>
                      <a:pt x="4259" y="1443"/>
                    </a:lnTo>
                    <a:lnTo>
                      <a:pt x="4259"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420" name="Google Shape;1420;p49"/>
            <p:cNvGrpSpPr/>
            <p:nvPr/>
          </p:nvGrpSpPr>
          <p:grpSpPr>
            <a:xfrm>
              <a:off x="1524000" y="2959275"/>
              <a:ext cx="615625" cy="390250"/>
              <a:chOff x="6654125" y="2123025"/>
              <a:chExt cx="615625" cy="390250"/>
            </a:xfrm>
          </p:grpSpPr>
          <p:sp>
            <p:nvSpPr>
              <p:cNvPr id="1421" name="Google Shape;1421;p49"/>
              <p:cNvSpPr/>
              <p:nvPr/>
            </p:nvSpPr>
            <p:spPr>
              <a:xfrm>
                <a:off x="7040300" y="2283850"/>
                <a:ext cx="229450" cy="229425"/>
              </a:xfrm>
              <a:custGeom>
                <a:avLst/>
                <a:gdLst/>
                <a:ahLst/>
                <a:cxnLst/>
                <a:rect l="l" t="t" r="r" b="b"/>
                <a:pathLst>
                  <a:path w="9178" h="9177" extrusionOk="0">
                    <a:moveTo>
                      <a:pt x="4587" y="1443"/>
                    </a:moveTo>
                    <a:cubicBezTo>
                      <a:pt x="6326" y="1443"/>
                      <a:pt x="7734" y="2852"/>
                      <a:pt x="7734" y="4587"/>
                    </a:cubicBezTo>
                    <a:cubicBezTo>
                      <a:pt x="7734" y="6322"/>
                      <a:pt x="6322" y="7734"/>
                      <a:pt x="4587" y="7734"/>
                    </a:cubicBezTo>
                    <a:cubicBezTo>
                      <a:pt x="2852" y="7734"/>
                      <a:pt x="1444" y="6322"/>
                      <a:pt x="1444" y="4587"/>
                    </a:cubicBezTo>
                    <a:cubicBezTo>
                      <a:pt x="1444" y="2852"/>
                      <a:pt x="2852" y="1443"/>
                      <a:pt x="4587" y="1443"/>
                    </a:cubicBezTo>
                    <a:close/>
                    <a:moveTo>
                      <a:pt x="4587" y="1"/>
                    </a:moveTo>
                    <a:cubicBezTo>
                      <a:pt x="2059" y="1"/>
                      <a:pt x="1" y="2059"/>
                      <a:pt x="1" y="4587"/>
                    </a:cubicBezTo>
                    <a:cubicBezTo>
                      <a:pt x="1" y="7118"/>
                      <a:pt x="2059" y="9177"/>
                      <a:pt x="4587" y="9177"/>
                    </a:cubicBezTo>
                    <a:cubicBezTo>
                      <a:pt x="7119" y="9177"/>
                      <a:pt x="9177" y="7118"/>
                      <a:pt x="9177" y="4587"/>
                    </a:cubicBezTo>
                    <a:cubicBezTo>
                      <a:pt x="9177" y="2059"/>
                      <a:pt x="7119" y="1"/>
                      <a:pt x="458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22" name="Google Shape;1422;p49"/>
              <p:cNvSpPr/>
              <p:nvPr/>
            </p:nvSpPr>
            <p:spPr>
              <a:xfrm>
                <a:off x="6654125" y="2283850"/>
                <a:ext cx="229425" cy="229425"/>
              </a:xfrm>
              <a:custGeom>
                <a:avLst/>
                <a:gdLst/>
                <a:ahLst/>
                <a:cxnLst/>
                <a:rect l="l" t="t" r="r" b="b"/>
                <a:pathLst>
                  <a:path w="9177" h="9177" extrusionOk="0">
                    <a:moveTo>
                      <a:pt x="4586" y="1443"/>
                    </a:moveTo>
                    <a:cubicBezTo>
                      <a:pt x="6325" y="1443"/>
                      <a:pt x="7734" y="2852"/>
                      <a:pt x="7734" y="4587"/>
                    </a:cubicBezTo>
                    <a:cubicBezTo>
                      <a:pt x="7734" y="6322"/>
                      <a:pt x="6325" y="7734"/>
                      <a:pt x="4586" y="7734"/>
                    </a:cubicBezTo>
                    <a:cubicBezTo>
                      <a:pt x="2851" y="7734"/>
                      <a:pt x="1443" y="6322"/>
                      <a:pt x="1443" y="4587"/>
                    </a:cubicBezTo>
                    <a:cubicBezTo>
                      <a:pt x="1443" y="2852"/>
                      <a:pt x="2851" y="1443"/>
                      <a:pt x="4586" y="1443"/>
                    </a:cubicBezTo>
                    <a:close/>
                    <a:moveTo>
                      <a:pt x="4586" y="1"/>
                    </a:moveTo>
                    <a:cubicBezTo>
                      <a:pt x="2059" y="1"/>
                      <a:pt x="0" y="2059"/>
                      <a:pt x="0" y="4587"/>
                    </a:cubicBezTo>
                    <a:cubicBezTo>
                      <a:pt x="0" y="7118"/>
                      <a:pt x="2059" y="9177"/>
                      <a:pt x="4586" y="9177"/>
                    </a:cubicBezTo>
                    <a:cubicBezTo>
                      <a:pt x="7118" y="9177"/>
                      <a:pt x="9176" y="7118"/>
                      <a:pt x="9176" y="4587"/>
                    </a:cubicBezTo>
                    <a:cubicBezTo>
                      <a:pt x="9176" y="2059"/>
                      <a:pt x="7118" y="1"/>
                      <a:pt x="4586"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23" name="Google Shape;1423;p49"/>
              <p:cNvSpPr/>
              <p:nvPr/>
            </p:nvSpPr>
            <p:spPr>
              <a:xfrm>
                <a:off x="6949900" y="2123025"/>
                <a:ext cx="222400" cy="280400"/>
              </a:xfrm>
              <a:custGeom>
                <a:avLst/>
                <a:gdLst/>
                <a:ahLst/>
                <a:cxnLst/>
                <a:rect l="l" t="t" r="r" b="b"/>
                <a:pathLst>
                  <a:path w="8896" h="11216" extrusionOk="0">
                    <a:moveTo>
                      <a:pt x="2932" y="1"/>
                    </a:moveTo>
                    <a:lnTo>
                      <a:pt x="2932" y="1443"/>
                    </a:lnTo>
                    <a:lnTo>
                      <a:pt x="4729" y="1443"/>
                    </a:lnTo>
                    <a:lnTo>
                      <a:pt x="5141" y="2894"/>
                    </a:lnTo>
                    <a:lnTo>
                      <a:pt x="481" y="2894"/>
                    </a:lnTo>
                    <a:lnTo>
                      <a:pt x="0" y="3652"/>
                    </a:lnTo>
                    <a:lnTo>
                      <a:pt x="481" y="4337"/>
                    </a:lnTo>
                    <a:lnTo>
                      <a:pt x="4483" y="4337"/>
                    </a:lnTo>
                    <a:lnTo>
                      <a:pt x="481" y="8823"/>
                    </a:lnTo>
                    <a:lnTo>
                      <a:pt x="0" y="10262"/>
                    </a:lnTo>
                    <a:lnTo>
                      <a:pt x="481" y="10985"/>
                    </a:lnTo>
                    <a:lnTo>
                      <a:pt x="5760" y="5072"/>
                    </a:lnTo>
                    <a:lnTo>
                      <a:pt x="7511" y="11216"/>
                    </a:lnTo>
                    <a:lnTo>
                      <a:pt x="8896" y="10824"/>
                    </a:lnTo>
                    <a:lnTo>
                      <a:pt x="5818"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24" name="Google Shape;1424;p49"/>
              <p:cNvSpPr/>
              <p:nvPr/>
            </p:nvSpPr>
            <p:spPr>
              <a:xfrm>
                <a:off x="6735300" y="2136875"/>
                <a:ext cx="226750" cy="279750"/>
              </a:xfrm>
              <a:custGeom>
                <a:avLst/>
                <a:gdLst/>
                <a:ahLst/>
                <a:cxnLst/>
                <a:rect l="l" t="t" r="r" b="b"/>
                <a:pathLst>
                  <a:path w="9070" h="11190" extrusionOk="0">
                    <a:moveTo>
                      <a:pt x="5937" y="4848"/>
                    </a:moveTo>
                    <a:lnTo>
                      <a:pt x="7149" y="9746"/>
                    </a:lnTo>
                    <a:lnTo>
                      <a:pt x="2686" y="9746"/>
                    </a:lnTo>
                    <a:lnTo>
                      <a:pt x="5937" y="4848"/>
                    </a:lnTo>
                    <a:close/>
                    <a:moveTo>
                      <a:pt x="6226" y="1"/>
                    </a:moveTo>
                    <a:lnTo>
                      <a:pt x="4829" y="347"/>
                    </a:lnTo>
                    <a:lnTo>
                      <a:pt x="5472" y="2955"/>
                    </a:lnTo>
                    <a:lnTo>
                      <a:pt x="0" y="11189"/>
                    </a:lnTo>
                    <a:lnTo>
                      <a:pt x="8396" y="11189"/>
                    </a:lnTo>
                    <a:lnTo>
                      <a:pt x="9069" y="10431"/>
                    </a:lnTo>
                    <a:lnTo>
                      <a:pt x="9069" y="8265"/>
                    </a:lnTo>
                    <a:lnTo>
                      <a:pt x="8446" y="8965"/>
                    </a:lnTo>
                    <a:lnTo>
                      <a:pt x="7161" y="3783"/>
                    </a:lnTo>
                    <a:lnTo>
                      <a:pt x="9065" y="3783"/>
                    </a:lnTo>
                    <a:lnTo>
                      <a:pt x="9065" y="2340"/>
                    </a:lnTo>
                    <a:lnTo>
                      <a:pt x="6803" y="2340"/>
                    </a:lnTo>
                    <a:lnTo>
                      <a:pt x="6226"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25" name="Google Shape;1425;p49"/>
              <p:cNvSpPr/>
              <p:nvPr/>
            </p:nvSpPr>
            <p:spPr>
              <a:xfrm>
                <a:off x="6809850" y="2123025"/>
                <a:ext cx="106500" cy="36100"/>
              </a:xfrm>
              <a:custGeom>
                <a:avLst/>
                <a:gdLst/>
                <a:ahLst/>
                <a:cxnLst/>
                <a:rect l="l" t="t" r="r" b="b"/>
                <a:pathLst>
                  <a:path w="4260" h="1444" extrusionOk="0">
                    <a:moveTo>
                      <a:pt x="0" y="1"/>
                    </a:moveTo>
                    <a:lnTo>
                      <a:pt x="0" y="1443"/>
                    </a:lnTo>
                    <a:lnTo>
                      <a:pt x="4259" y="1443"/>
                    </a:lnTo>
                    <a:lnTo>
                      <a:pt x="4259"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426" name="Google Shape;1426;p49"/>
            <p:cNvGrpSpPr/>
            <p:nvPr/>
          </p:nvGrpSpPr>
          <p:grpSpPr>
            <a:xfrm>
              <a:off x="3048000" y="2959275"/>
              <a:ext cx="615625" cy="390250"/>
              <a:chOff x="6654125" y="2123025"/>
              <a:chExt cx="615625" cy="390250"/>
            </a:xfrm>
          </p:grpSpPr>
          <p:sp>
            <p:nvSpPr>
              <p:cNvPr id="1427" name="Google Shape;1427;p49"/>
              <p:cNvSpPr/>
              <p:nvPr/>
            </p:nvSpPr>
            <p:spPr>
              <a:xfrm>
                <a:off x="7040300" y="2283850"/>
                <a:ext cx="229450" cy="229425"/>
              </a:xfrm>
              <a:custGeom>
                <a:avLst/>
                <a:gdLst/>
                <a:ahLst/>
                <a:cxnLst/>
                <a:rect l="l" t="t" r="r" b="b"/>
                <a:pathLst>
                  <a:path w="9178" h="9177" extrusionOk="0">
                    <a:moveTo>
                      <a:pt x="4587" y="1443"/>
                    </a:moveTo>
                    <a:cubicBezTo>
                      <a:pt x="6326" y="1443"/>
                      <a:pt x="7734" y="2852"/>
                      <a:pt x="7734" y="4587"/>
                    </a:cubicBezTo>
                    <a:cubicBezTo>
                      <a:pt x="7734" y="6322"/>
                      <a:pt x="6322" y="7734"/>
                      <a:pt x="4587" y="7734"/>
                    </a:cubicBezTo>
                    <a:cubicBezTo>
                      <a:pt x="2852" y="7734"/>
                      <a:pt x="1444" y="6322"/>
                      <a:pt x="1444" y="4587"/>
                    </a:cubicBezTo>
                    <a:cubicBezTo>
                      <a:pt x="1444" y="2852"/>
                      <a:pt x="2852" y="1443"/>
                      <a:pt x="4587" y="1443"/>
                    </a:cubicBezTo>
                    <a:close/>
                    <a:moveTo>
                      <a:pt x="4587" y="1"/>
                    </a:moveTo>
                    <a:cubicBezTo>
                      <a:pt x="2059" y="1"/>
                      <a:pt x="1" y="2059"/>
                      <a:pt x="1" y="4587"/>
                    </a:cubicBezTo>
                    <a:cubicBezTo>
                      <a:pt x="1" y="7118"/>
                      <a:pt x="2059" y="9177"/>
                      <a:pt x="4587" y="9177"/>
                    </a:cubicBezTo>
                    <a:cubicBezTo>
                      <a:pt x="7119" y="9177"/>
                      <a:pt x="9177" y="7118"/>
                      <a:pt x="9177" y="4587"/>
                    </a:cubicBezTo>
                    <a:cubicBezTo>
                      <a:pt x="9177" y="2059"/>
                      <a:pt x="7119" y="1"/>
                      <a:pt x="458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28" name="Google Shape;1428;p49"/>
              <p:cNvSpPr/>
              <p:nvPr/>
            </p:nvSpPr>
            <p:spPr>
              <a:xfrm>
                <a:off x="6654125" y="2283850"/>
                <a:ext cx="229425" cy="229425"/>
              </a:xfrm>
              <a:custGeom>
                <a:avLst/>
                <a:gdLst/>
                <a:ahLst/>
                <a:cxnLst/>
                <a:rect l="l" t="t" r="r" b="b"/>
                <a:pathLst>
                  <a:path w="9177" h="9177" extrusionOk="0">
                    <a:moveTo>
                      <a:pt x="4586" y="1443"/>
                    </a:moveTo>
                    <a:cubicBezTo>
                      <a:pt x="6325" y="1443"/>
                      <a:pt x="7734" y="2852"/>
                      <a:pt x="7734" y="4587"/>
                    </a:cubicBezTo>
                    <a:cubicBezTo>
                      <a:pt x="7734" y="6322"/>
                      <a:pt x="6325" y="7734"/>
                      <a:pt x="4586" y="7734"/>
                    </a:cubicBezTo>
                    <a:cubicBezTo>
                      <a:pt x="2851" y="7734"/>
                      <a:pt x="1443" y="6322"/>
                      <a:pt x="1443" y="4587"/>
                    </a:cubicBezTo>
                    <a:cubicBezTo>
                      <a:pt x="1443" y="2852"/>
                      <a:pt x="2851" y="1443"/>
                      <a:pt x="4586" y="1443"/>
                    </a:cubicBezTo>
                    <a:close/>
                    <a:moveTo>
                      <a:pt x="4586" y="1"/>
                    </a:moveTo>
                    <a:cubicBezTo>
                      <a:pt x="2059" y="1"/>
                      <a:pt x="0" y="2059"/>
                      <a:pt x="0" y="4587"/>
                    </a:cubicBezTo>
                    <a:cubicBezTo>
                      <a:pt x="0" y="7118"/>
                      <a:pt x="2059" y="9177"/>
                      <a:pt x="4586" y="9177"/>
                    </a:cubicBezTo>
                    <a:cubicBezTo>
                      <a:pt x="7118" y="9177"/>
                      <a:pt x="9176" y="7118"/>
                      <a:pt x="9176" y="4587"/>
                    </a:cubicBezTo>
                    <a:cubicBezTo>
                      <a:pt x="9176" y="2059"/>
                      <a:pt x="7118" y="1"/>
                      <a:pt x="4586"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29" name="Google Shape;1429;p49"/>
              <p:cNvSpPr/>
              <p:nvPr/>
            </p:nvSpPr>
            <p:spPr>
              <a:xfrm>
                <a:off x="6949900" y="2123025"/>
                <a:ext cx="222400" cy="280400"/>
              </a:xfrm>
              <a:custGeom>
                <a:avLst/>
                <a:gdLst/>
                <a:ahLst/>
                <a:cxnLst/>
                <a:rect l="l" t="t" r="r" b="b"/>
                <a:pathLst>
                  <a:path w="8896" h="11216" extrusionOk="0">
                    <a:moveTo>
                      <a:pt x="2932" y="1"/>
                    </a:moveTo>
                    <a:lnTo>
                      <a:pt x="2932" y="1443"/>
                    </a:lnTo>
                    <a:lnTo>
                      <a:pt x="4729" y="1443"/>
                    </a:lnTo>
                    <a:lnTo>
                      <a:pt x="5141" y="2894"/>
                    </a:lnTo>
                    <a:lnTo>
                      <a:pt x="481" y="2894"/>
                    </a:lnTo>
                    <a:lnTo>
                      <a:pt x="0" y="3652"/>
                    </a:lnTo>
                    <a:lnTo>
                      <a:pt x="481" y="4337"/>
                    </a:lnTo>
                    <a:lnTo>
                      <a:pt x="4483" y="4337"/>
                    </a:lnTo>
                    <a:lnTo>
                      <a:pt x="481" y="8823"/>
                    </a:lnTo>
                    <a:lnTo>
                      <a:pt x="0" y="10262"/>
                    </a:lnTo>
                    <a:lnTo>
                      <a:pt x="481" y="10985"/>
                    </a:lnTo>
                    <a:lnTo>
                      <a:pt x="5760" y="5072"/>
                    </a:lnTo>
                    <a:lnTo>
                      <a:pt x="7511" y="11216"/>
                    </a:lnTo>
                    <a:lnTo>
                      <a:pt x="8896" y="10824"/>
                    </a:lnTo>
                    <a:lnTo>
                      <a:pt x="5818"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30" name="Google Shape;1430;p49"/>
              <p:cNvSpPr/>
              <p:nvPr/>
            </p:nvSpPr>
            <p:spPr>
              <a:xfrm>
                <a:off x="6735300" y="2136875"/>
                <a:ext cx="226750" cy="279750"/>
              </a:xfrm>
              <a:custGeom>
                <a:avLst/>
                <a:gdLst/>
                <a:ahLst/>
                <a:cxnLst/>
                <a:rect l="l" t="t" r="r" b="b"/>
                <a:pathLst>
                  <a:path w="9070" h="11190" extrusionOk="0">
                    <a:moveTo>
                      <a:pt x="5937" y="4848"/>
                    </a:moveTo>
                    <a:lnTo>
                      <a:pt x="7149" y="9746"/>
                    </a:lnTo>
                    <a:lnTo>
                      <a:pt x="2686" y="9746"/>
                    </a:lnTo>
                    <a:lnTo>
                      <a:pt x="5937" y="4848"/>
                    </a:lnTo>
                    <a:close/>
                    <a:moveTo>
                      <a:pt x="6226" y="1"/>
                    </a:moveTo>
                    <a:lnTo>
                      <a:pt x="4829" y="347"/>
                    </a:lnTo>
                    <a:lnTo>
                      <a:pt x="5472" y="2955"/>
                    </a:lnTo>
                    <a:lnTo>
                      <a:pt x="0" y="11189"/>
                    </a:lnTo>
                    <a:lnTo>
                      <a:pt x="8396" y="11189"/>
                    </a:lnTo>
                    <a:lnTo>
                      <a:pt x="9069" y="10431"/>
                    </a:lnTo>
                    <a:lnTo>
                      <a:pt x="9069" y="8265"/>
                    </a:lnTo>
                    <a:lnTo>
                      <a:pt x="8446" y="8965"/>
                    </a:lnTo>
                    <a:lnTo>
                      <a:pt x="7161" y="3783"/>
                    </a:lnTo>
                    <a:lnTo>
                      <a:pt x="9065" y="3783"/>
                    </a:lnTo>
                    <a:lnTo>
                      <a:pt x="9065" y="2340"/>
                    </a:lnTo>
                    <a:lnTo>
                      <a:pt x="6803" y="2340"/>
                    </a:lnTo>
                    <a:lnTo>
                      <a:pt x="6226"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31" name="Google Shape;1431;p49"/>
              <p:cNvSpPr/>
              <p:nvPr/>
            </p:nvSpPr>
            <p:spPr>
              <a:xfrm>
                <a:off x="6809850" y="2123025"/>
                <a:ext cx="106500" cy="36100"/>
              </a:xfrm>
              <a:custGeom>
                <a:avLst/>
                <a:gdLst/>
                <a:ahLst/>
                <a:cxnLst/>
                <a:rect l="l" t="t" r="r" b="b"/>
                <a:pathLst>
                  <a:path w="4260" h="1444" extrusionOk="0">
                    <a:moveTo>
                      <a:pt x="0" y="1"/>
                    </a:moveTo>
                    <a:lnTo>
                      <a:pt x="0" y="1443"/>
                    </a:lnTo>
                    <a:lnTo>
                      <a:pt x="4259" y="1443"/>
                    </a:lnTo>
                    <a:lnTo>
                      <a:pt x="4259"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sp>
        <p:nvSpPr>
          <p:cNvPr id="1432" name="Google Shape;1432;p49"/>
          <p:cNvSpPr txBox="1"/>
          <p:nvPr/>
        </p:nvSpPr>
        <p:spPr>
          <a:xfrm>
            <a:off x="5753233" y="2261399"/>
            <a:ext cx="5463200" cy="558800"/>
          </a:xfrm>
          <a:prstGeom prst="rect">
            <a:avLst/>
          </a:prstGeom>
          <a:noFill/>
          <a:ln>
            <a:noFill/>
          </a:ln>
        </p:spPr>
        <p:txBody>
          <a:bodyPr spcFirstLastPara="1" wrap="square" lIns="121900" tIns="121900" rIns="121900" bIns="121900" anchor="t" anchorCtr="0">
            <a:noAutofit/>
          </a:bodyPr>
          <a:lstStyle/>
          <a:p>
            <a:r>
              <a:rPr lang="en" sz="2133">
                <a:solidFill>
                  <a:schemeClr val="dk1"/>
                </a:solidFill>
                <a:latin typeface="Kanit Light"/>
                <a:ea typeface="Kanit Light"/>
                <a:cs typeface="Kanit Light"/>
                <a:sym typeface="Kanit Light"/>
              </a:rPr>
              <a:t>Venus has a beautiful name</a:t>
            </a:r>
            <a:endParaRPr sz="2133">
              <a:solidFill>
                <a:schemeClr val="dk1"/>
              </a:solidFill>
              <a:latin typeface="Kanit Light"/>
              <a:ea typeface="Kanit Light"/>
              <a:cs typeface="Kanit Light"/>
              <a:sym typeface="Kanit Light"/>
            </a:endParaRPr>
          </a:p>
        </p:txBody>
      </p:sp>
      <p:sp>
        <p:nvSpPr>
          <p:cNvPr id="1433" name="Google Shape;1433;p49"/>
          <p:cNvSpPr txBox="1"/>
          <p:nvPr/>
        </p:nvSpPr>
        <p:spPr>
          <a:xfrm>
            <a:off x="5753233" y="3696933"/>
            <a:ext cx="5463200" cy="5588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2133">
                <a:solidFill>
                  <a:schemeClr val="dk1"/>
                </a:solidFill>
                <a:latin typeface="Kanit Light"/>
                <a:ea typeface="Kanit Light"/>
                <a:cs typeface="Kanit Light"/>
                <a:sym typeface="Kanit Light"/>
              </a:rPr>
              <a:t>Despite being red, Mars is a cold place</a:t>
            </a:r>
            <a:endParaRPr sz="2133">
              <a:solidFill>
                <a:schemeClr val="dk1"/>
              </a:solidFill>
              <a:latin typeface="Kanit Light"/>
              <a:ea typeface="Kanit Light"/>
              <a:cs typeface="Kanit Light"/>
              <a:sym typeface="Kanit Light"/>
            </a:endParaRPr>
          </a:p>
        </p:txBody>
      </p:sp>
      <p:sp>
        <p:nvSpPr>
          <p:cNvPr id="1434" name="Google Shape;1434;p49"/>
          <p:cNvSpPr txBox="1"/>
          <p:nvPr/>
        </p:nvSpPr>
        <p:spPr>
          <a:xfrm>
            <a:off x="5753233" y="5079700"/>
            <a:ext cx="5463200" cy="5588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2133">
                <a:solidFill>
                  <a:schemeClr val="dk1"/>
                </a:solidFill>
                <a:latin typeface="Kanit Light"/>
                <a:ea typeface="Kanit Light"/>
                <a:cs typeface="Kanit Light"/>
                <a:sym typeface="Kanit Light"/>
              </a:rPr>
              <a:t>Jupiter is the biggest planet </a:t>
            </a:r>
            <a:endParaRPr sz="2133">
              <a:solidFill>
                <a:schemeClr val="dk1"/>
              </a:solidFill>
              <a:latin typeface="Kanit Light"/>
              <a:ea typeface="Kanit Light"/>
              <a:cs typeface="Kanit Light"/>
              <a:sym typeface="Kanit Light"/>
            </a:endParaRPr>
          </a:p>
        </p:txBody>
      </p:sp>
      <p:sp>
        <p:nvSpPr>
          <p:cNvPr id="1435" name="Google Shape;1435;p49"/>
          <p:cNvSpPr txBox="1">
            <a:spLocks noGrp="1"/>
          </p:cNvSpPr>
          <p:nvPr>
            <p:ph type="subTitle" idx="4294967295"/>
          </p:nvPr>
        </p:nvSpPr>
        <p:spPr>
          <a:xfrm>
            <a:off x="5753233" y="1828967"/>
            <a:ext cx="5463200" cy="456400"/>
          </a:xfrm>
          <a:prstGeom prst="rect">
            <a:avLst/>
          </a:prstGeom>
        </p:spPr>
        <p:txBody>
          <a:bodyPr spcFirstLastPara="1" wrap="square" lIns="121900" tIns="121900" rIns="121900" bIns="121900" anchor="t" anchorCtr="0">
            <a:noAutofit/>
          </a:bodyPr>
          <a:lstStyle/>
          <a:p>
            <a:pPr marL="0" indent="0">
              <a:spcAft>
                <a:spcPts val="2133"/>
              </a:spcAft>
              <a:buNone/>
            </a:pPr>
            <a:r>
              <a:rPr lang="en" sz="2933">
                <a:solidFill>
                  <a:schemeClr val="accent2"/>
                </a:solidFill>
                <a:latin typeface="Bree Serif"/>
                <a:ea typeface="Bree Serif"/>
                <a:cs typeface="Bree Serif"/>
                <a:sym typeface="Bree Serif"/>
              </a:rPr>
              <a:t>Non-bicycle communities: 31%</a:t>
            </a:r>
            <a:endParaRPr sz="2933">
              <a:solidFill>
                <a:schemeClr val="accent2"/>
              </a:solidFill>
              <a:latin typeface="Bree Serif"/>
              <a:ea typeface="Bree Serif"/>
              <a:cs typeface="Bree Serif"/>
              <a:sym typeface="Bree Serif"/>
            </a:endParaRPr>
          </a:p>
        </p:txBody>
      </p:sp>
      <p:sp>
        <p:nvSpPr>
          <p:cNvPr id="1436" name="Google Shape;1436;p49"/>
          <p:cNvSpPr txBox="1">
            <a:spLocks noGrp="1"/>
          </p:cNvSpPr>
          <p:nvPr>
            <p:ph type="subTitle" idx="4294967295"/>
          </p:nvPr>
        </p:nvSpPr>
        <p:spPr>
          <a:xfrm>
            <a:off x="5753233" y="3213433"/>
            <a:ext cx="5463200" cy="456400"/>
          </a:xfrm>
          <a:prstGeom prst="rect">
            <a:avLst/>
          </a:prstGeom>
        </p:spPr>
        <p:txBody>
          <a:bodyPr spcFirstLastPara="1" wrap="square" lIns="121900" tIns="121900" rIns="121900" bIns="121900" anchor="t" anchorCtr="0">
            <a:noAutofit/>
          </a:bodyPr>
          <a:lstStyle/>
          <a:p>
            <a:pPr marL="0" indent="0">
              <a:spcAft>
                <a:spcPts val="2133"/>
              </a:spcAft>
              <a:buNone/>
            </a:pPr>
            <a:r>
              <a:rPr lang="en" sz="2933">
                <a:solidFill>
                  <a:schemeClr val="accent2"/>
                </a:solidFill>
                <a:latin typeface="Bree Serif"/>
                <a:ea typeface="Bree Serif"/>
                <a:cs typeface="Bree Serif"/>
                <a:sym typeface="Bree Serif"/>
              </a:rPr>
              <a:t>All of United States: 62%</a:t>
            </a:r>
            <a:endParaRPr sz="2933">
              <a:solidFill>
                <a:schemeClr val="accent2"/>
              </a:solidFill>
              <a:latin typeface="Bree Serif"/>
              <a:ea typeface="Bree Serif"/>
              <a:cs typeface="Bree Serif"/>
              <a:sym typeface="Bree Serif"/>
            </a:endParaRPr>
          </a:p>
        </p:txBody>
      </p:sp>
      <p:sp>
        <p:nvSpPr>
          <p:cNvPr id="1437" name="Google Shape;1437;p49"/>
          <p:cNvSpPr txBox="1">
            <a:spLocks noGrp="1"/>
          </p:cNvSpPr>
          <p:nvPr>
            <p:ph type="subTitle" idx="4294967295"/>
          </p:nvPr>
        </p:nvSpPr>
        <p:spPr>
          <a:xfrm>
            <a:off x="5753233" y="4648968"/>
            <a:ext cx="5463200" cy="456400"/>
          </a:xfrm>
          <a:prstGeom prst="rect">
            <a:avLst/>
          </a:prstGeom>
        </p:spPr>
        <p:txBody>
          <a:bodyPr spcFirstLastPara="1" wrap="square" lIns="121900" tIns="121900" rIns="121900" bIns="121900" anchor="t" anchorCtr="0">
            <a:noAutofit/>
          </a:bodyPr>
          <a:lstStyle/>
          <a:p>
            <a:pPr marL="0" indent="0">
              <a:spcAft>
                <a:spcPts val="2133"/>
              </a:spcAft>
              <a:buNone/>
            </a:pPr>
            <a:r>
              <a:rPr lang="en" sz="2933">
                <a:solidFill>
                  <a:schemeClr val="accent2"/>
                </a:solidFill>
                <a:latin typeface="Bree Serif"/>
                <a:ea typeface="Bree Serif"/>
                <a:cs typeface="Bree Serif"/>
                <a:sym typeface="Bree Serif"/>
              </a:rPr>
              <a:t>Bicycle communities: 105%</a:t>
            </a:r>
            <a:endParaRPr sz="2933">
              <a:solidFill>
                <a:schemeClr val="accent2"/>
              </a:solidFill>
              <a:latin typeface="Bree Serif"/>
              <a:ea typeface="Bree Serif"/>
              <a:cs typeface="Bree Serif"/>
              <a:sym typeface="Bree Serif"/>
            </a:endParaRPr>
          </a:p>
        </p:txBody>
      </p:sp>
    </p:spTree>
    <p:extLst>
      <p:ext uri="{BB962C8B-B14F-4D97-AF65-F5344CB8AC3E}">
        <p14:creationId xmlns:p14="http://schemas.microsoft.com/office/powerpoint/2010/main" val="3845435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50"/>
          <p:cNvSpPr txBox="1">
            <a:spLocks noGrp="1"/>
          </p:cNvSpPr>
          <p:nvPr>
            <p:ph type="subTitle" idx="7"/>
          </p:nvPr>
        </p:nvSpPr>
        <p:spPr>
          <a:xfrm>
            <a:off x="950976" y="2674112"/>
            <a:ext cx="3267600" cy="768000"/>
          </a:xfrm>
          <a:prstGeom prst="rect">
            <a:avLst/>
          </a:prstGeom>
        </p:spPr>
        <p:txBody>
          <a:bodyPr spcFirstLastPara="1" wrap="square" lIns="121900" tIns="121900" rIns="121900" bIns="121900" anchor="t" anchorCtr="0">
            <a:noAutofit/>
          </a:bodyPr>
          <a:lstStyle/>
          <a:p>
            <a:pPr marL="0" indent="0">
              <a:spcAft>
                <a:spcPts val="2133"/>
              </a:spcAft>
            </a:pPr>
            <a:r>
              <a:rPr lang="en"/>
              <a:t>Mercury is the closest planet to the Sun</a:t>
            </a:r>
            <a:endParaRPr/>
          </a:p>
        </p:txBody>
      </p:sp>
      <p:sp>
        <p:nvSpPr>
          <p:cNvPr id="1443" name="Google Shape;1443;p50"/>
          <p:cNvSpPr txBox="1">
            <a:spLocks noGrp="1"/>
          </p:cNvSpPr>
          <p:nvPr>
            <p:ph type="subTitle" idx="8"/>
          </p:nvPr>
        </p:nvSpPr>
        <p:spPr>
          <a:xfrm>
            <a:off x="4450080" y="2674112"/>
            <a:ext cx="3267600" cy="768000"/>
          </a:xfrm>
          <a:prstGeom prst="rect">
            <a:avLst/>
          </a:prstGeom>
        </p:spPr>
        <p:txBody>
          <a:bodyPr spcFirstLastPara="1" wrap="square" lIns="121900" tIns="121900" rIns="121900" bIns="121900" anchor="t" anchorCtr="0">
            <a:noAutofit/>
          </a:bodyPr>
          <a:lstStyle/>
          <a:p>
            <a:pPr marL="0" indent="0">
              <a:spcAft>
                <a:spcPts val="2133"/>
              </a:spcAft>
            </a:pPr>
            <a:r>
              <a:rPr lang="en"/>
              <a:t>Venus has a beautiful name, but it’s very hot</a:t>
            </a:r>
            <a:endParaRPr/>
          </a:p>
        </p:txBody>
      </p:sp>
      <p:sp>
        <p:nvSpPr>
          <p:cNvPr id="1444" name="Google Shape;1444;p50"/>
          <p:cNvSpPr txBox="1">
            <a:spLocks noGrp="1"/>
          </p:cNvSpPr>
          <p:nvPr>
            <p:ph type="subTitle" idx="9"/>
          </p:nvPr>
        </p:nvSpPr>
        <p:spPr>
          <a:xfrm>
            <a:off x="7973568" y="2674112"/>
            <a:ext cx="3267600" cy="768000"/>
          </a:xfrm>
          <a:prstGeom prst="rect">
            <a:avLst/>
          </a:prstGeom>
        </p:spPr>
        <p:txBody>
          <a:bodyPr spcFirstLastPara="1" wrap="square" lIns="121900" tIns="121900" rIns="121900" bIns="121900" anchor="t" anchorCtr="0">
            <a:noAutofit/>
          </a:bodyPr>
          <a:lstStyle/>
          <a:p>
            <a:pPr marL="0" indent="0">
              <a:spcAft>
                <a:spcPts val="2133"/>
              </a:spcAft>
            </a:pPr>
            <a:r>
              <a:rPr lang="en"/>
              <a:t>Despite being red, Mars is a cold place</a:t>
            </a:r>
            <a:endParaRPr/>
          </a:p>
        </p:txBody>
      </p:sp>
      <p:sp>
        <p:nvSpPr>
          <p:cNvPr id="1445" name="Google Shape;1445;p50"/>
          <p:cNvSpPr txBox="1">
            <a:spLocks noGrp="1"/>
          </p:cNvSpPr>
          <p:nvPr>
            <p:ph type="subTitle" idx="13"/>
          </p:nvPr>
        </p:nvSpPr>
        <p:spPr>
          <a:xfrm>
            <a:off x="950976" y="4546092"/>
            <a:ext cx="3267600" cy="768000"/>
          </a:xfrm>
          <a:prstGeom prst="rect">
            <a:avLst/>
          </a:prstGeom>
        </p:spPr>
        <p:txBody>
          <a:bodyPr spcFirstLastPara="1" wrap="square" lIns="121900" tIns="121900" rIns="121900" bIns="121900" anchor="t" anchorCtr="0">
            <a:noAutofit/>
          </a:bodyPr>
          <a:lstStyle/>
          <a:p>
            <a:pPr marL="0" indent="0">
              <a:spcAft>
                <a:spcPts val="2133"/>
              </a:spcAft>
            </a:pPr>
            <a:r>
              <a:rPr lang="en"/>
              <a:t>Yes, this is the ringed planet. It’s a gas giant</a:t>
            </a:r>
            <a:endParaRPr/>
          </a:p>
        </p:txBody>
      </p:sp>
      <p:sp>
        <p:nvSpPr>
          <p:cNvPr id="1446" name="Google Shape;1446;p50"/>
          <p:cNvSpPr txBox="1">
            <a:spLocks noGrp="1"/>
          </p:cNvSpPr>
          <p:nvPr>
            <p:ph type="subTitle" idx="14"/>
          </p:nvPr>
        </p:nvSpPr>
        <p:spPr>
          <a:xfrm>
            <a:off x="4450080" y="4546092"/>
            <a:ext cx="3267600" cy="768000"/>
          </a:xfrm>
          <a:prstGeom prst="rect">
            <a:avLst/>
          </a:prstGeom>
        </p:spPr>
        <p:txBody>
          <a:bodyPr spcFirstLastPara="1" wrap="square" lIns="121900" tIns="121900" rIns="121900" bIns="121900" anchor="t" anchorCtr="0">
            <a:noAutofit/>
          </a:bodyPr>
          <a:lstStyle/>
          <a:p>
            <a:pPr marL="0" indent="0">
              <a:spcAft>
                <a:spcPts val="2133"/>
              </a:spcAft>
            </a:pPr>
            <a:r>
              <a:rPr lang="en"/>
              <a:t>It’s the biggest planet in the Solar System</a:t>
            </a:r>
            <a:endParaRPr/>
          </a:p>
        </p:txBody>
      </p:sp>
      <p:sp>
        <p:nvSpPr>
          <p:cNvPr id="1447" name="Google Shape;1447;p50"/>
          <p:cNvSpPr txBox="1">
            <a:spLocks noGrp="1"/>
          </p:cNvSpPr>
          <p:nvPr>
            <p:ph type="subTitle" idx="15"/>
          </p:nvPr>
        </p:nvSpPr>
        <p:spPr>
          <a:xfrm>
            <a:off x="7973568" y="4546092"/>
            <a:ext cx="3267600" cy="768000"/>
          </a:xfrm>
          <a:prstGeom prst="rect">
            <a:avLst/>
          </a:prstGeom>
        </p:spPr>
        <p:txBody>
          <a:bodyPr spcFirstLastPara="1" wrap="square" lIns="121900" tIns="121900" rIns="121900" bIns="121900" anchor="t" anchorCtr="0">
            <a:noAutofit/>
          </a:bodyPr>
          <a:lstStyle/>
          <a:p>
            <a:pPr marL="0" indent="0">
              <a:spcAft>
                <a:spcPts val="2133"/>
              </a:spcAft>
            </a:pPr>
            <a:r>
              <a:rPr lang="en"/>
              <a:t>Neptune is the farthest planet from the Sun</a:t>
            </a:r>
            <a:endParaRPr/>
          </a:p>
        </p:txBody>
      </p:sp>
      <p:sp>
        <p:nvSpPr>
          <p:cNvPr id="1448" name="Google Shape;1448;p50"/>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How do we do that?</a:t>
            </a:r>
            <a:endParaRPr/>
          </a:p>
        </p:txBody>
      </p:sp>
      <p:sp>
        <p:nvSpPr>
          <p:cNvPr id="1449" name="Google Shape;1449;p50"/>
          <p:cNvSpPr txBox="1">
            <a:spLocks noGrp="1"/>
          </p:cNvSpPr>
          <p:nvPr>
            <p:ph type="subTitle" idx="1"/>
          </p:nvPr>
        </p:nvSpPr>
        <p:spPr>
          <a:xfrm>
            <a:off x="951120" y="2023105"/>
            <a:ext cx="3268400" cy="456400"/>
          </a:xfrm>
          <a:prstGeom prst="rect">
            <a:avLst/>
          </a:prstGeom>
        </p:spPr>
        <p:txBody>
          <a:bodyPr spcFirstLastPara="1" wrap="square" lIns="121900" tIns="121900" rIns="121900" bIns="121900" anchor="t" anchorCtr="0">
            <a:noAutofit/>
          </a:bodyPr>
          <a:lstStyle/>
          <a:p>
            <a:pPr marL="0" indent="0">
              <a:spcAft>
                <a:spcPts val="2133"/>
              </a:spcAft>
            </a:pPr>
            <a:r>
              <a:rPr lang="en"/>
              <a:t>Board</a:t>
            </a:r>
            <a:endParaRPr/>
          </a:p>
        </p:txBody>
      </p:sp>
      <p:sp>
        <p:nvSpPr>
          <p:cNvPr id="1450" name="Google Shape;1450;p50"/>
          <p:cNvSpPr txBox="1">
            <a:spLocks noGrp="1"/>
          </p:cNvSpPr>
          <p:nvPr>
            <p:ph type="subTitle" idx="2"/>
          </p:nvPr>
        </p:nvSpPr>
        <p:spPr>
          <a:xfrm>
            <a:off x="4453384" y="2023105"/>
            <a:ext cx="3268400" cy="456400"/>
          </a:xfrm>
          <a:prstGeom prst="rect">
            <a:avLst/>
          </a:prstGeom>
        </p:spPr>
        <p:txBody>
          <a:bodyPr spcFirstLastPara="1" wrap="square" lIns="121900" tIns="121900" rIns="121900" bIns="121900" anchor="t" anchorCtr="0">
            <a:noAutofit/>
          </a:bodyPr>
          <a:lstStyle/>
          <a:p>
            <a:pPr marL="0" indent="0">
              <a:spcAft>
                <a:spcPts val="2133"/>
              </a:spcAft>
            </a:pPr>
            <a:r>
              <a:rPr lang="en"/>
              <a:t>Staff</a:t>
            </a:r>
            <a:endParaRPr/>
          </a:p>
        </p:txBody>
      </p:sp>
      <p:sp>
        <p:nvSpPr>
          <p:cNvPr id="1451" name="Google Shape;1451;p50"/>
          <p:cNvSpPr txBox="1">
            <a:spLocks noGrp="1"/>
          </p:cNvSpPr>
          <p:nvPr>
            <p:ph type="subTitle" idx="3"/>
          </p:nvPr>
        </p:nvSpPr>
        <p:spPr>
          <a:xfrm>
            <a:off x="7972521" y="2023105"/>
            <a:ext cx="3268400" cy="456400"/>
          </a:xfrm>
          <a:prstGeom prst="rect">
            <a:avLst/>
          </a:prstGeom>
        </p:spPr>
        <p:txBody>
          <a:bodyPr spcFirstLastPara="1" wrap="square" lIns="121900" tIns="121900" rIns="121900" bIns="121900" anchor="t" anchorCtr="0">
            <a:noAutofit/>
          </a:bodyPr>
          <a:lstStyle/>
          <a:p>
            <a:pPr marL="0" indent="0">
              <a:spcAft>
                <a:spcPts val="2133"/>
              </a:spcAft>
            </a:pPr>
            <a:r>
              <a:rPr lang="en"/>
              <a:t>Operations</a:t>
            </a:r>
            <a:endParaRPr/>
          </a:p>
        </p:txBody>
      </p:sp>
      <p:sp>
        <p:nvSpPr>
          <p:cNvPr id="1452" name="Google Shape;1452;p50"/>
          <p:cNvSpPr txBox="1">
            <a:spLocks noGrp="1"/>
          </p:cNvSpPr>
          <p:nvPr>
            <p:ph type="subTitle" idx="4"/>
          </p:nvPr>
        </p:nvSpPr>
        <p:spPr>
          <a:xfrm>
            <a:off x="951120" y="3899372"/>
            <a:ext cx="3268400" cy="456400"/>
          </a:xfrm>
          <a:prstGeom prst="rect">
            <a:avLst/>
          </a:prstGeom>
        </p:spPr>
        <p:txBody>
          <a:bodyPr spcFirstLastPara="1" wrap="square" lIns="121900" tIns="121900" rIns="121900" bIns="121900" anchor="t" anchorCtr="0">
            <a:noAutofit/>
          </a:bodyPr>
          <a:lstStyle/>
          <a:p>
            <a:pPr marL="0" indent="0">
              <a:spcAft>
                <a:spcPts val="2133"/>
              </a:spcAft>
            </a:pPr>
            <a:r>
              <a:rPr lang="en"/>
              <a:t>Communications</a:t>
            </a:r>
            <a:endParaRPr/>
          </a:p>
        </p:txBody>
      </p:sp>
      <p:sp>
        <p:nvSpPr>
          <p:cNvPr id="1453" name="Google Shape;1453;p50"/>
          <p:cNvSpPr txBox="1">
            <a:spLocks noGrp="1"/>
          </p:cNvSpPr>
          <p:nvPr>
            <p:ph type="subTitle" idx="5"/>
          </p:nvPr>
        </p:nvSpPr>
        <p:spPr>
          <a:xfrm>
            <a:off x="4453384" y="3899372"/>
            <a:ext cx="3268400" cy="456400"/>
          </a:xfrm>
          <a:prstGeom prst="rect">
            <a:avLst/>
          </a:prstGeom>
        </p:spPr>
        <p:txBody>
          <a:bodyPr spcFirstLastPara="1" wrap="square" lIns="121900" tIns="121900" rIns="121900" bIns="121900" anchor="t" anchorCtr="0">
            <a:noAutofit/>
          </a:bodyPr>
          <a:lstStyle/>
          <a:p>
            <a:pPr marL="0" indent="0">
              <a:spcAft>
                <a:spcPts val="2133"/>
              </a:spcAft>
            </a:pPr>
            <a:r>
              <a:rPr lang="en"/>
              <a:t>Research</a:t>
            </a:r>
            <a:endParaRPr/>
          </a:p>
        </p:txBody>
      </p:sp>
      <p:sp>
        <p:nvSpPr>
          <p:cNvPr id="1454" name="Google Shape;1454;p50"/>
          <p:cNvSpPr txBox="1">
            <a:spLocks noGrp="1"/>
          </p:cNvSpPr>
          <p:nvPr>
            <p:ph type="subTitle" idx="6"/>
          </p:nvPr>
        </p:nvSpPr>
        <p:spPr>
          <a:xfrm>
            <a:off x="7972521" y="3899372"/>
            <a:ext cx="3268400" cy="456400"/>
          </a:xfrm>
          <a:prstGeom prst="rect">
            <a:avLst/>
          </a:prstGeom>
        </p:spPr>
        <p:txBody>
          <a:bodyPr spcFirstLastPara="1" wrap="square" lIns="121900" tIns="121900" rIns="121900" bIns="121900" anchor="t" anchorCtr="0">
            <a:noAutofit/>
          </a:bodyPr>
          <a:lstStyle/>
          <a:p>
            <a:pPr marL="0" indent="0">
              <a:spcAft>
                <a:spcPts val="2133"/>
              </a:spcAft>
            </a:pPr>
            <a:r>
              <a:rPr lang="en"/>
              <a:t>Publications</a:t>
            </a:r>
            <a:endParaRPr/>
          </a:p>
        </p:txBody>
      </p:sp>
    </p:spTree>
    <p:extLst>
      <p:ext uri="{BB962C8B-B14F-4D97-AF65-F5344CB8AC3E}">
        <p14:creationId xmlns:p14="http://schemas.microsoft.com/office/powerpoint/2010/main" val="25291539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grpSp>
        <p:nvGrpSpPr>
          <p:cNvPr id="1459" name="Google Shape;1459;p51"/>
          <p:cNvGrpSpPr/>
          <p:nvPr/>
        </p:nvGrpSpPr>
        <p:grpSpPr>
          <a:xfrm>
            <a:off x="58183" y="5204939"/>
            <a:ext cx="3055580" cy="927596"/>
            <a:chOff x="1282025" y="2872613"/>
            <a:chExt cx="671025" cy="203700"/>
          </a:xfrm>
        </p:grpSpPr>
        <p:sp>
          <p:nvSpPr>
            <p:cNvPr id="1460" name="Google Shape;1460;p51"/>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461" name="Google Shape;1461;p51"/>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accent5"/>
            </a:solidFill>
            <a:ln w="6850" cap="flat" cmpd="sng">
              <a:solidFill>
                <a:srgbClr val="CFBF8B"/>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grpSp>
      <p:sp>
        <p:nvSpPr>
          <p:cNvPr id="1462" name="Google Shape;1462;p51"/>
          <p:cNvSpPr txBox="1"/>
          <p:nvPr/>
        </p:nvSpPr>
        <p:spPr>
          <a:xfrm>
            <a:off x="1422367" y="3151467"/>
            <a:ext cx="2360000" cy="927600"/>
          </a:xfrm>
          <a:prstGeom prst="rect">
            <a:avLst/>
          </a:prstGeom>
          <a:noFill/>
          <a:ln>
            <a:noFill/>
          </a:ln>
        </p:spPr>
        <p:txBody>
          <a:bodyPr spcFirstLastPara="1" wrap="square" lIns="121900" tIns="121900" rIns="121900" bIns="121900" anchor="t" anchorCtr="0">
            <a:noAutofit/>
          </a:bodyPr>
          <a:lstStyle/>
          <a:p>
            <a:pPr algn="ctr"/>
            <a:r>
              <a:rPr lang="en" sz="2133">
                <a:solidFill>
                  <a:schemeClr val="dk1"/>
                </a:solidFill>
                <a:latin typeface="Kanit Light"/>
                <a:ea typeface="Kanit Light"/>
                <a:cs typeface="Kanit Light"/>
                <a:sym typeface="Kanit Light"/>
              </a:rPr>
              <a:t>Venus has a beautiful name</a:t>
            </a:r>
            <a:endParaRPr sz="2133">
              <a:solidFill>
                <a:schemeClr val="dk1"/>
              </a:solidFill>
              <a:latin typeface="Kanit Light"/>
              <a:ea typeface="Kanit Light"/>
              <a:cs typeface="Kanit Light"/>
              <a:sym typeface="Kanit Light"/>
            </a:endParaRPr>
          </a:p>
        </p:txBody>
      </p:sp>
      <p:sp>
        <p:nvSpPr>
          <p:cNvPr id="1463" name="Google Shape;1463;p51"/>
          <p:cNvSpPr txBox="1"/>
          <p:nvPr/>
        </p:nvSpPr>
        <p:spPr>
          <a:xfrm>
            <a:off x="8881033" y="2160233"/>
            <a:ext cx="2360000" cy="927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 sz="2133">
                <a:solidFill>
                  <a:schemeClr val="dk1"/>
                </a:solidFill>
                <a:latin typeface="Kanit Light"/>
                <a:ea typeface="Kanit Light"/>
                <a:cs typeface="Kanit Light"/>
                <a:sym typeface="Kanit Light"/>
              </a:rPr>
              <a:t>Despite being red, Mars is cold</a:t>
            </a:r>
            <a:endParaRPr sz="2133">
              <a:solidFill>
                <a:schemeClr val="dk1"/>
              </a:solidFill>
              <a:latin typeface="Kanit Light"/>
              <a:ea typeface="Kanit Light"/>
              <a:cs typeface="Kanit Light"/>
              <a:sym typeface="Kanit Light"/>
            </a:endParaRPr>
          </a:p>
        </p:txBody>
      </p:sp>
      <p:sp>
        <p:nvSpPr>
          <p:cNvPr id="1464" name="Google Shape;1464;p51"/>
          <p:cNvSpPr txBox="1"/>
          <p:nvPr/>
        </p:nvSpPr>
        <p:spPr>
          <a:xfrm>
            <a:off x="8881033" y="4698700"/>
            <a:ext cx="2360000" cy="927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 sz="2133">
                <a:solidFill>
                  <a:schemeClr val="dk1"/>
                </a:solidFill>
                <a:latin typeface="Kanit Light"/>
                <a:ea typeface="Kanit Light"/>
                <a:cs typeface="Kanit Light"/>
                <a:sym typeface="Kanit Light"/>
              </a:rPr>
              <a:t>Jupiter is the biggest planet </a:t>
            </a:r>
            <a:endParaRPr sz="2133">
              <a:solidFill>
                <a:schemeClr val="dk1"/>
              </a:solidFill>
              <a:latin typeface="Kanit Light"/>
              <a:ea typeface="Kanit Light"/>
              <a:cs typeface="Kanit Light"/>
              <a:sym typeface="Kanit Light"/>
            </a:endParaRPr>
          </a:p>
        </p:txBody>
      </p:sp>
      <p:sp>
        <p:nvSpPr>
          <p:cNvPr id="1465" name="Google Shape;1465;p51"/>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Equity, diversity &amp; inclusion</a:t>
            </a:r>
            <a:endParaRPr/>
          </a:p>
        </p:txBody>
      </p:sp>
      <p:sp>
        <p:nvSpPr>
          <p:cNvPr id="1466" name="Google Shape;1466;p51"/>
          <p:cNvSpPr txBox="1">
            <a:spLocks noGrp="1"/>
          </p:cNvSpPr>
          <p:nvPr>
            <p:ph type="subTitle" idx="4294967295"/>
          </p:nvPr>
        </p:nvSpPr>
        <p:spPr>
          <a:xfrm>
            <a:off x="1422367" y="2617433"/>
            <a:ext cx="23600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2933">
                <a:solidFill>
                  <a:schemeClr val="accent2"/>
                </a:solidFill>
                <a:latin typeface="Bree Serif"/>
                <a:ea typeface="Bree Serif"/>
                <a:cs typeface="Bree Serif"/>
                <a:sym typeface="Bree Serif"/>
              </a:rPr>
              <a:t>Equity</a:t>
            </a:r>
            <a:endParaRPr sz="2933">
              <a:solidFill>
                <a:schemeClr val="accent2"/>
              </a:solidFill>
              <a:latin typeface="Bree Serif"/>
              <a:ea typeface="Bree Serif"/>
              <a:cs typeface="Bree Serif"/>
              <a:sym typeface="Bree Serif"/>
            </a:endParaRPr>
          </a:p>
        </p:txBody>
      </p:sp>
      <p:sp>
        <p:nvSpPr>
          <p:cNvPr id="1467" name="Google Shape;1467;p51"/>
          <p:cNvSpPr txBox="1">
            <a:spLocks noGrp="1"/>
          </p:cNvSpPr>
          <p:nvPr>
            <p:ph type="subTitle" idx="4294967295"/>
          </p:nvPr>
        </p:nvSpPr>
        <p:spPr>
          <a:xfrm>
            <a:off x="8881033" y="1575133"/>
            <a:ext cx="23600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2933">
                <a:solidFill>
                  <a:schemeClr val="accent2"/>
                </a:solidFill>
                <a:latin typeface="Bree Serif"/>
                <a:ea typeface="Bree Serif"/>
                <a:cs typeface="Bree Serif"/>
                <a:sym typeface="Bree Serif"/>
              </a:rPr>
              <a:t>Diversity</a:t>
            </a:r>
            <a:endParaRPr sz="2933">
              <a:solidFill>
                <a:schemeClr val="accent2"/>
              </a:solidFill>
              <a:latin typeface="Bree Serif"/>
              <a:ea typeface="Bree Serif"/>
              <a:cs typeface="Bree Serif"/>
              <a:sym typeface="Bree Serif"/>
            </a:endParaRPr>
          </a:p>
        </p:txBody>
      </p:sp>
      <p:sp>
        <p:nvSpPr>
          <p:cNvPr id="1468" name="Google Shape;1468;p51"/>
          <p:cNvSpPr txBox="1">
            <a:spLocks noGrp="1"/>
          </p:cNvSpPr>
          <p:nvPr>
            <p:ph type="subTitle" idx="4294967295"/>
          </p:nvPr>
        </p:nvSpPr>
        <p:spPr>
          <a:xfrm>
            <a:off x="8881033" y="4166368"/>
            <a:ext cx="23600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2933">
                <a:solidFill>
                  <a:schemeClr val="accent2"/>
                </a:solidFill>
                <a:latin typeface="Bree Serif"/>
                <a:ea typeface="Bree Serif"/>
                <a:cs typeface="Bree Serif"/>
                <a:sym typeface="Bree Serif"/>
              </a:rPr>
              <a:t>Inclusion</a:t>
            </a:r>
            <a:endParaRPr sz="2933">
              <a:solidFill>
                <a:schemeClr val="accent2"/>
              </a:solidFill>
              <a:latin typeface="Bree Serif"/>
              <a:ea typeface="Bree Serif"/>
              <a:cs typeface="Bree Serif"/>
              <a:sym typeface="Bree Serif"/>
            </a:endParaRPr>
          </a:p>
        </p:txBody>
      </p:sp>
      <p:grpSp>
        <p:nvGrpSpPr>
          <p:cNvPr id="1469" name="Google Shape;1469;p51"/>
          <p:cNvGrpSpPr/>
          <p:nvPr/>
        </p:nvGrpSpPr>
        <p:grpSpPr>
          <a:xfrm>
            <a:off x="2826869" y="2489201"/>
            <a:ext cx="5961527" cy="3668767"/>
            <a:chOff x="2339226" y="1885950"/>
            <a:chExt cx="4471145" cy="2751575"/>
          </a:xfrm>
        </p:grpSpPr>
        <p:sp>
          <p:nvSpPr>
            <p:cNvPr id="1470" name="Google Shape;1470;p51"/>
            <p:cNvSpPr/>
            <p:nvPr/>
          </p:nvSpPr>
          <p:spPr>
            <a:xfrm>
              <a:off x="2383301" y="4556316"/>
              <a:ext cx="1101010" cy="81209"/>
            </a:xfrm>
            <a:custGeom>
              <a:avLst/>
              <a:gdLst/>
              <a:ahLst/>
              <a:cxnLst/>
              <a:rect l="l" t="t" r="r" b="b"/>
              <a:pathLst>
                <a:path w="14439" h="1065" extrusionOk="0">
                  <a:moveTo>
                    <a:pt x="7204" y="1"/>
                  </a:moveTo>
                  <a:cubicBezTo>
                    <a:pt x="3222" y="1"/>
                    <a:pt x="0" y="244"/>
                    <a:pt x="0" y="548"/>
                  </a:cubicBezTo>
                  <a:cubicBezTo>
                    <a:pt x="0" y="852"/>
                    <a:pt x="3222" y="1064"/>
                    <a:pt x="7204" y="1064"/>
                  </a:cubicBezTo>
                  <a:cubicBezTo>
                    <a:pt x="11216" y="1064"/>
                    <a:pt x="14438" y="852"/>
                    <a:pt x="14438" y="548"/>
                  </a:cubicBezTo>
                  <a:cubicBezTo>
                    <a:pt x="14438" y="244"/>
                    <a:pt x="11216" y="1"/>
                    <a:pt x="720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471" name="Google Shape;1471;p51"/>
            <p:cNvSpPr/>
            <p:nvPr/>
          </p:nvSpPr>
          <p:spPr>
            <a:xfrm>
              <a:off x="5651410" y="4556316"/>
              <a:ext cx="1101010" cy="81209"/>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472" name="Google Shape;1472;p51"/>
            <p:cNvSpPr/>
            <p:nvPr/>
          </p:nvSpPr>
          <p:spPr>
            <a:xfrm>
              <a:off x="2383301" y="3411350"/>
              <a:ext cx="1101010" cy="1101010"/>
            </a:xfrm>
            <a:custGeom>
              <a:avLst/>
              <a:gdLst/>
              <a:ahLst/>
              <a:cxnLst/>
              <a:rect l="l" t="t" r="r" b="b"/>
              <a:pathLst>
                <a:path w="14439" h="14439" fill="none" extrusionOk="0">
                  <a:moveTo>
                    <a:pt x="0" y="7234"/>
                  </a:moveTo>
                  <a:cubicBezTo>
                    <a:pt x="0" y="11216"/>
                    <a:pt x="3222" y="14438"/>
                    <a:pt x="7204" y="14438"/>
                  </a:cubicBezTo>
                  <a:cubicBezTo>
                    <a:pt x="11216" y="14438"/>
                    <a:pt x="14438" y="11216"/>
                    <a:pt x="14438" y="7234"/>
                  </a:cubicBezTo>
                  <a:cubicBezTo>
                    <a:pt x="14438" y="3253"/>
                    <a:pt x="11216" y="0"/>
                    <a:pt x="7204" y="0"/>
                  </a:cubicBezTo>
                  <a:cubicBezTo>
                    <a:pt x="3222" y="0"/>
                    <a:pt x="0" y="3253"/>
                    <a:pt x="0" y="7234"/>
                  </a:cubicBezTo>
                  <a:close/>
                </a:path>
              </a:pathLst>
            </a:custGeom>
            <a:noFill/>
            <a:ln w="9875"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473" name="Google Shape;1473;p51"/>
            <p:cNvSpPr/>
            <p:nvPr/>
          </p:nvSpPr>
          <p:spPr>
            <a:xfrm>
              <a:off x="2339226" y="3369639"/>
              <a:ext cx="1189081" cy="1186718"/>
            </a:xfrm>
            <a:custGeom>
              <a:avLst/>
              <a:gdLst/>
              <a:ahLst/>
              <a:cxnLst/>
              <a:rect l="l" t="t" r="r" b="b"/>
              <a:pathLst>
                <a:path w="15594" h="15563" fill="none" extrusionOk="0">
                  <a:moveTo>
                    <a:pt x="1" y="7781"/>
                  </a:moveTo>
                  <a:cubicBezTo>
                    <a:pt x="1" y="12067"/>
                    <a:pt x="3496" y="15563"/>
                    <a:pt x="7782" y="15563"/>
                  </a:cubicBezTo>
                  <a:cubicBezTo>
                    <a:pt x="12098" y="15563"/>
                    <a:pt x="15594" y="12067"/>
                    <a:pt x="15594" y="7781"/>
                  </a:cubicBezTo>
                  <a:cubicBezTo>
                    <a:pt x="15594" y="3496"/>
                    <a:pt x="12098" y="0"/>
                    <a:pt x="7782" y="0"/>
                  </a:cubicBezTo>
                  <a:cubicBezTo>
                    <a:pt x="3496" y="0"/>
                    <a:pt x="1" y="3465"/>
                    <a:pt x="1" y="7781"/>
                  </a:cubicBezTo>
                  <a:close/>
                </a:path>
              </a:pathLst>
            </a:custGeom>
            <a:noFill/>
            <a:ln w="205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474" name="Google Shape;1474;p51"/>
            <p:cNvSpPr/>
            <p:nvPr/>
          </p:nvSpPr>
          <p:spPr>
            <a:xfrm>
              <a:off x="5665288" y="3411350"/>
              <a:ext cx="1101010" cy="1101010"/>
            </a:xfrm>
            <a:custGeom>
              <a:avLst/>
              <a:gdLst/>
              <a:ahLst/>
              <a:cxnLst/>
              <a:rect l="l" t="t" r="r" b="b"/>
              <a:pathLst>
                <a:path w="14439" h="14439" fill="none" extrusionOk="0">
                  <a:moveTo>
                    <a:pt x="1" y="7234"/>
                  </a:moveTo>
                  <a:cubicBezTo>
                    <a:pt x="1" y="11216"/>
                    <a:pt x="3253" y="14438"/>
                    <a:pt x="7235" y="14438"/>
                  </a:cubicBezTo>
                  <a:cubicBezTo>
                    <a:pt x="11217" y="14438"/>
                    <a:pt x="14439" y="11216"/>
                    <a:pt x="14439" y="7234"/>
                  </a:cubicBezTo>
                  <a:cubicBezTo>
                    <a:pt x="14439" y="3253"/>
                    <a:pt x="11217" y="0"/>
                    <a:pt x="7235" y="0"/>
                  </a:cubicBezTo>
                  <a:cubicBezTo>
                    <a:pt x="3253" y="0"/>
                    <a:pt x="1" y="3253"/>
                    <a:pt x="1" y="7234"/>
                  </a:cubicBezTo>
                  <a:close/>
                </a:path>
              </a:pathLst>
            </a:custGeom>
            <a:noFill/>
            <a:ln w="9875"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475" name="Google Shape;1475;p51"/>
            <p:cNvSpPr/>
            <p:nvPr/>
          </p:nvSpPr>
          <p:spPr>
            <a:xfrm>
              <a:off x="5623577" y="3369639"/>
              <a:ext cx="1186794" cy="1186718"/>
            </a:xfrm>
            <a:custGeom>
              <a:avLst/>
              <a:gdLst/>
              <a:ahLst/>
              <a:cxnLst/>
              <a:rect l="l" t="t" r="r" b="b"/>
              <a:pathLst>
                <a:path w="15564" h="15563" fill="none" extrusionOk="0">
                  <a:moveTo>
                    <a:pt x="1" y="7781"/>
                  </a:moveTo>
                  <a:cubicBezTo>
                    <a:pt x="1" y="12067"/>
                    <a:pt x="3496" y="15563"/>
                    <a:pt x="7782" y="15563"/>
                  </a:cubicBezTo>
                  <a:cubicBezTo>
                    <a:pt x="12068" y="15563"/>
                    <a:pt x="15563" y="12067"/>
                    <a:pt x="15563" y="7781"/>
                  </a:cubicBezTo>
                  <a:cubicBezTo>
                    <a:pt x="15563" y="3496"/>
                    <a:pt x="12068" y="0"/>
                    <a:pt x="7782" y="0"/>
                  </a:cubicBezTo>
                  <a:cubicBezTo>
                    <a:pt x="3435" y="0"/>
                    <a:pt x="1" y="3465"/>
                    <a:pt x="1" y="7781"/>
                  </a:cubicBezTo>
                  <a:close/>
                </a:path>
              </a:pathLst>
            </a:custGeom>
            <a:noFill/>
            <a:ln w="205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476" name="Google Shape;1476;p51"/>
            <p:cNvSpPr/>
            <p:nvPr/>
          </p:nvSpPr>
          <p:spPr>
            <a:xfrm>
              <a:off x="5153087" y="3673209"/>
              <a:ext cx="118268" cy="289836"/>
            </a:xfrm>
            <a:custGeom>
              <a:avLst/>
              <a:gdLst/>
              <a:ahLst/>
              <a:cxnLst/>
              <a:rect l="l" t="t" r="r" b="b"/>
              <a:pathLst>
                <a:path w="1551" h="3801" fill="none" extrusionOk="0">
                  <a:moveTo>
                    <a:pt x="1550" y="1"/>
                  </a:moveTo>
                  <a:lnTo>
                    <a:pt x="0" y="3800"/>
                  </a:lnTo>
                </a:path>
              </a:pathLst>
            </a:custGeom>
            <a:noFill/>
            <a:ln w="7600" cap="flat" cmpd="sng">
              <a:solidFill>
                <a:srgbClr val="0B2B5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477" name="Google Shape;1477;p51"/>
            <p:cNvSpPr/>
            <p:nvPr/>
          </p:nvSpPr>
          <p:spPr>
            <a:xfrm>
              <a:off x="5180844" y="3654679"/>
              <a:ext cx="176220" cy="37211"/>
            </a:xfrm>
            <a:custGeom>
              <a:avLst/>
              <a:gdLst/>
              <a:ahLst/>
              <a:cxnLst/>
              <a:rect l="l" t="t" r="r" b="b"/>
              <a:pathLst>
                <a:path w="2311" h="488" extrusionOk="0">
                  <a:moveTo>
                    <a:pt x="1" y="1"/>
                  </a:moveTo>
                  <a:lnTo>
                    <a:pt x="1" y="487"/>
                  </a:lnTo>
                  <a:lnTo>
                    <a:pt x="2311" y="487"/>
                  </a:lnTo>
                  <a:lnTo>
                    <a:pt x="231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78" name="Google Shape;1478;p51"/>
            <p:cNvSpPr/>
            <p:nvPr/>
          </p:nvSpPr>
          <p:spPr>
            <a:xfrm>
              <a:off x="6138141" y="3886341"/>
              <a:ext cx="150751" cy="153191"/>
            </a:xfrm>
            <a:custGeom>
              <a:avLst/>
              <a:gdLst/>
              <a:ahLst/>
              <a:cxnLst/>
              <a:rect l="l" t="t" r="r" b="b"/>
              <a:pathLst>
                <a:path w="1977" h="2009" extrusionOk="0">
                  <a:moveTo>
                    <a:pt x="952" y="1"/>
                  </a:moveTo>
                  <a:cubicBezTo>
                    <a:pt x="428" y="1"/>
                    <a:pt x="0" y="446"/>
                    <a:pt x="0" y="1005"/>
                  </a:cubicBezTo>
                  <a:cubicBezTo>
                    <a:pt x="0" y="1583"/>
                    <a:pt x="456" y="2008"/>
                    <a:pt x="1003" y="2008"/>
                  </a:cubicBezTo>
                  <a:cubicBezTo>
                    <a:pt x="1551" y="2008"/>
                    <a:pt x="1976" y="1553"/>
                    <a:pt x="1976" y="1005"/>
                  </a:cubicBezTo>
                  <a:cubicBezTo>
                    <a:pt x="1976" y="428"/>
                    <a:pt x="1520" y="2"/>
                    <a:pt x="1003" y="2"/>
                  </a:cubicBezTo>
                  <a:cubicBezTo>
                    <a:pt x="986" y="1"/>
                    <a:pt x="969" y="1"/>
                    <a:pt x="95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479" name="Google Shape;1479;p51"/>
            <p:cNvSpPr/>
            <p:nvPr/>
          </p:nvSpPr>
          <p:spPr>
            <a:xfrm>
              <a:off x="4019643" y="3673209"/>
              <a:ext cx="120631" cy="289836"/>
            </a:xfrm>
            <a:custGeom>
              <a:avLst/>
              <a:gdLst/>
              <a:ahLst/>
              <a:cxnLst/>
              <a:rect l="l" t="t" r="r" b="b"/>
              <a:pathLst>
                <a:path w="1582" h="3801" fill="none" extrusionOk="0">
                  <a:moveTo>
                    <a:pt x="1581" y="1"/>
                  </a:moveTo>
                  <a:lnTo>
                    <a:pt x="1" y="3800"/>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480" name="Google Shape;1480;p51"/>
            <p:cNvSpPr/>
            <p:nvPr/>
          </p:nvSpPr>
          <p:spPr>
            <a:xfrm>
              <a:off x="4047476" y="3654679"/>
              <a:ext cx="176220" cy="37211"/>
            </a:xfrm>
            <a:custGeom>
              <a:avLst/>
              <a:gdLst/>
              <a:ahLst/>
              <a:cxnLst/>
              <a:rect l="l" t="t" r="r" b="b"/>
              <a:pathLst>
                <a:path w="2311" h="488" extrusionOk="0">
                  <a:moveTo>
                    <a:pt x="0" y="1"/>
                  </a:moveTo>
                  <a:lnTo>
                    <a:pt x="0" y="487"/>
                  </a:lnTo>
                  <a:lnTo>
                    <a:pt x="2311" y="487"/>
                  </a:lnTo>
                  <a:lnTo>
                    <a:pt x="231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81" name="Google Shape;1481;p51"/>
            <p:cNvSpPr/>
            <p:nvPr/>
          </p:nvSpPr>
          <p:spPr>
            <a:xfrm>
              <a:off x="4077596" y="3483182"/>
              <a:ext cx="169281" cy="170043"/>
            </a:xfrm>
            <a:custGeom>
              <a:avLst/>
              <a:gdLst/>
              <a:ahLst/>
              <a:cxnLst/>
              <a:rect l="l" t="t" r="r" b="b"/>
              <a:pathLst>
                <a:path w="2220" h="2230" extrusionOk="0">
                  <a:moveTo>
                    <a:pt x="548" y="0"/>
                  </a:moveTo>
                  <a:lnTo>
                    <a:pt x="1" y="2189"/>
                  </a:lnTo>
                  <a:cubicBezTo>
                    <a:pt x="1" y="2189"/>
                    <a:pt x="973" y="2230"/>
                    <a:pt x="1622" y="2230"/>
                  </a:cubicBezTo>
                  <a:cubicBezTo>
                    <a:pt x="1946" y="2230"/>
                    <a:pt x="2189" y="2219"/>
                    <a:pt x="2189" y="2189"/>
                  </a:cubicBezTo>
                  <a:cubicBezTo>
                    <a:pt x="2219" y="2128"/>
                    <a:pt x="1277" y="1915"/>
                    <a:pt x="1034" y="1611"/>
                  </a:cubicBezTo>
                  <a:cubicBezTo>
                    <a:pt x="760" y="1308"/>
                    <a:pt x="1460" y="61"/>
                    <a:pt x="1460" y="61"/>
                  </a:cubicBezTo>
                  <a:lnTo>
                    <a:pt x="548"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482" name="Google Shape;1482;p51"/>
            <p:cNvSpPr/>
            <p:nvPr/>
          </p:nvSpPr>
          <p:spPr>
            <a:xfrm>
              <a:off x="3741543" y="2780876"/>
              <a:ext cx="632819" cy="739420"/>
            </a:xfrm>
            <a:custGeom>
              <a:avLst/>
              <a:gdLst/>
              <a:ahLst/>
              <a:cxnLst/>
              <a:rect l="l" t="t" r="r" b="b"/>
              <a:pathLst>
                <a:path w="8299" h="9697" extrusionOk="0">
                  <a:moveTo>
                    <a:pt x="912" y="1"/>
                  </a:moveTo>
                  <a:lnTo>
                    <a:pt x="0" y="3496"/>
                  </a:lnTo>
                  <a:lnTo>
                    <a:pt x="5502" y="5624"/>
                  </a:lnTo>
                  <a:lnTo>
                    <a:pt x="4043" y="9697"/>
                  </a:lnTo>
                  <a:lnTo>
                    <a:pt x="5988" y="9697"/>
                  </a:lnTo>
                  <a:cubicBezTo>
                    <a:pt x="5988" y="9697"/>
                    <a:pt x="8298" y="5441"/>
                    <a:pt x="7143" y="3922"/>
                  </a:cubicBezTo>
                  <a:cubicBezTo>
                    <a:pt x="6019" y="2432"/>
                    <a:pt x="912" y="1"/>
                    <a:pt x="91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483" name="Google Shape;1483;p51"/>
            <p:cNvSpPr/>
            <p:nvPr/>
          </p:nvSpPr>
          <p:spPr>
            <a:xfrm>
              <a:off x="5211041" y="3557378"/>
              <a:ext cx="229520" cy="97374"/>
            </a:xfrm>
            <a:custGeom>
              <a:avLst/>
              <a:gdLst/>
              <a:ahLst/>
              <a:cxnLst/>
              <a:rect l="l" t="t" r="r" b="b"/>
              <a:pathLst>
                <a:path w="3010" h="1277" extrusionOk="0">
                  <a:moveTo>
                    <a:pt x="790" y="0"/>
                  </a:moveTo>
                  <a:lnTo>
                    <a:pt x="0" y="1277"/>
                  </a:lnTo>
                  <a:lnTo>
                    <a:pt x="3009" y="1277"/>
                  </a:lnTo>
                  <a:cubicBezTo>
                    <a:pt x="3009" y="1277"/>
                    <a:pt x="1702" y="973"/>
                    <a:pt x="1520" y="821"/>
                  </a:cubicBezTo>
                  <a:cubicBezTo>
                    <a:pt x="1337" y="638"/>
                    <a:pt x="1763" y="31"/>
                    <a:pt x="1763" y="31"/>
                  </a:cubicBezTo>
                  <a:lnTo>
                    <a:pt x="790" y="31"/>
                  </a:lnTo>
                  <a:lnTo>
                    <a:pt x="790"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484" name="Google Shape;1484;p51"/>
            <p:cNvSpPr/>
            <p:nvPr/>
          </p:nvSpPr>
          <p:spPr>
            <a:xfrm>
              <a:off x="4923638" y="2817936"/>
              <a:ext cx="771828" cy="769616"/>
            </a:xfrm>
            <a:custGeom>
              <a:avLst/>
              <a:gdLst/>
              <a:ahLst/>
              <a:cxnLst/>
              <a:rect l="l" t="t" r="r" b="b"/>
              <a:pathLst>
                <a:path w="10122" h="10093" extrusionOk="0">
                  <a:moveTo>
                    <a:pt x="0" y="1"/>
                  </a:moveTo>
                  <a:lnTo>
                    <a:pt x="1003" y="3952"/>
                  </a:lnTo>
                  <a:lnTo>
                    <a:pt x="6748" y="4986"/>
                  </a:lnTo>
                  <a:lnTo>
                    <a:pt x="4255" y="10092"/>
                  </a:lnTo>
                  <a:lnTo>
                    <a:pt x="5471" y="10092"/>
                  </a:lnTo>
                  <a:cubicBezTo>
                    <a:pt x="5471" y="10092"/>
                    <a:pt x="8602" y="7083"/>
                    <a:pt x="9362" y="4712"/>
                  </a:cubicBezTo>
                  <a:cubicBezTo>
                    <a:pt x="10122" y="2372"/>
                    <a:pt x="3404" y="1308"/>
                    <a:pt x="3404" y="1308"/>
                  </a:cubicBezTo>
                  <a:lnTo>
                    <a:pt x="2736"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485" name="Google Shape;1485;p51"/>
            <p:cNvSpPr/>
            <p:nvPr/>
          </p:nvSpPr>
          <p:spPr>
            <a:xfrm>
              <a:off x="2916395" y="3116931"/>
              <a:ext cx="3050253" cy="857688"/>
            </a:xfrm>
            <a:custGeom>
              <a:avLst/>
              <a:gdLst/>
              <a:ahLst/>
              <a:cxnLst/>
              <a:rect l="l" t="t" r="r" b="b"/>
              <a:pathLst>
                <a:path w="40002" h="11248" fill="none" extrusionOk="0">
                  <a:moveTo>
                    <a:pt x="39910" y="1"/>
                  </a:moveTo>
                  <a:lnTo>
                    <a:pt x="11277" y="913"/>
                  </a:lnTo>
                  <a:lnTo>
                    <a:pt x="0" y="11247"/>
                  </a:lnTo>
                  <a:lnTo>
                    <a:pt x="28329" y="11247"/>
                  </a:lnTo>
                  <a:lnTo>
                    <a:pt x="40001" y="1095"/>
                  </a:lnTo>
                </a:path>
              </a:pathLst>
            </a:custGeom>
            <a:noFill/>
            <a:ln w="190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486" name="Google Shape;1486;p51"/>
            <p:cNvSpPr/>
            <p:nvPr/>
          </p:nvSpPr>
          <p:spPr>
            <a:xfrm>
              <a:off x="4077596" y="3209657"/>
              <a:ext cx="864627" cy="753375"/>
            </a:xfrm>
            <a:custGeom>
              <a:avLst/>
              <a:gdLst/>
              <a:ahLst/>
              <a:cxnLst/>
              <a:rect l="l" t="t" r="r" b="b"/>
              <a:pathLst>
                <a:path w="11339" h="9880" fill="none" extrusionOk="0">
                  <a:moveTo>
                    <a:pt x="1" y="9879"/>
                  </a:moveTo>
                  <a:lnTo>
                    <a:pt x="11338" y="1"/>
                  </a:lnTo>
                </a:path>
              </a:pathLst>
            </a:custGeom>
            <a:noFill/>
            <a:ln w="190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487" name="Google Shape;1487;p51"/>
            <p:cNvSpPr/>
            <p:nvPr/>
          </p:nvSpPr>
          <p:spPr>
            <a:xfrm>
              <a:off x="3767012" y="3105416"/>
              <a:ext cx="252701" cy="834431"/>
            </a:xfrm>
            <a:custGeom>
              <a:avLst/>
              <a:gdLst/>
              <a:ahLst/>
              <a:cxnLst/>
              <a:rect l="l" t="t" r="r" b="b"/>
              <a:pathLst>
                <a:path w="3314" h="10943" fill="none" extrusionOk="0">
                  <a:moveTo>
                    <a:pt x="3314" y="10942"/>
                  </a:moveTo>
                  <a:lnTo>
                    <a:pt x="1" y="0"/>
                  </a:lnTo>
                </a:path>
              </a:pathLst>
            </a:custGeom>
            <a:noFill/>
            <a:ln w="9875" cap="rnd" cmpd="sng">
              <a:solidFill>
                <a:srgbClr val="006EED"/>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488" name="Google Shape;1488;p51"/>
            <p:cNvSpPr/>
            <p:nvPr/>
          </p:nvSpPr>
          <p:spPr>
            <a:xfrm>
              <a:off x="4907396" y="3105416"/>
              <a:ext cx="250337" cy="834431"/>
            </a:xfrm>
            <a:custGeom>
              <a:avLst/>
              <a:gdLst/>
              <a:ahLst/>
              <a:cxnLst/>
              <a:rect l="l" t="t" r="r" b="b"/>
              <a:pathLst>
                <a:path w="3283" h="10943" fill="none" extrusionOk="0">
                  <a:moveTo>
                    <a:pt x="3283" y="10942"/>
                  </a:moveTo>
                  <a:lnTo>
                    <a:pt x="0" y="0"/>
                  </a:lnTo>
                </a:path>
              </a:pathLst>
            </a:custGeom>
            <a:noFill/>
            <a:ln w="9875" cap="rnd" cmpd="sng">
              <a:solidFill>
                <a:srgbClr val="006EED"/>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489" name="Google Shape;1489;p51"/>
            <p:cNvSpPr/>
            <p:nvPr/>
          </p:nvSpPr>
          <p:spPr>
            <a:xfrm>
              <a:off x="5883147" y="2804057"/>
              <a:ext cx="324607" cy="1135781"/>
            </a:xfrm>
            <a:custGeom>
              <a:avLst/>
              <a:gdLst/>
              <a:ahLst/>
              <a:cxnLst/>
              <a:rect l="l" t="t" r="r" b="b"/>
              <a:pathLst>
                <a:path w="4257" h="14895" fill="none" extrusionOk="0">
                  <a:moveTo>
                    <a:pt x="4256" y="14894"/>
                  </a:moveTo>
                  <a:lnTo>
                    <a:pt x="183" y="1338"/>
                  </a:lnTo>
                  <a:cubicBezTo>
                    <a:pt x="1" y="700"/>
                    <a:pt x="487" y="1"/>
                    <a:pt x="1186" y="1"/>
                  </a:cubicBezTo>
                  <a:lnTo>
                    <a:pt x="2919" y="1"/>
                  </a:lnTo>
                  <a:cubicBezTo>
                    <a:pt x="3344" y="1"/>
                    <a:pt x="3648" y="457"/>
                    <a:pt x="3405" y="852"/>
                  </a:cubicBezTo>
                  <a:lnTo>
                    <a:pt x="2645" y="2219"/>
                  </a:lnTo>
                </a:path>
              </a:pathLst>
            </a:custGeom>
            <a:noFill/>
            <a:ln w="190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490" name="Google Shape;1490;p51"/>
            <p:cNvSpPr/>
            <p:nvPr/>
          </p:nvSpPr>
          <p:spPr>
            <a:xfrm>
              <a:off x="4541146" y="2838830"/>
              <a:ext cx="92799" cy="310653"/>
            </a:xfrm>
            <a:custGeom>
              <a:avLst/>
              <a:gdLst/>
              <a:ahLst/>
              <a:cxnLst/>
              <a:rect l="l" t="t" r="r" b="b"/>
              <a:pathLst>
                <a:path w="1217" h="4074" fill="none" extrusionOk="0">
                  <a:moveTo>
                    <a:pt x="1217" y="4074"/>
                  </a:moveTo>
                  <a:lnTo>
                    <a:pt x="1" y="1"/>
                  </a:lnTo>
                </a:path>
              </a:pathLst>
            </a:custGeom>
            <a:noFill/>
            <a:ln w="190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491" name="Google Shape;1491;p51"/>
            <p:cNvSpPr/>
            <p:nvPr/>
          </p:nvSpPr>
          <p:spPr>
            <a:xfrm>
              <a:off x="4960698" y="4234139"/>
              <a:ext cx="176220" cy="37135"/>
            </a:xfrm>
            <a:custGeom>
              <a:avLst/>
              <a:gdLst/>
              <a:ahLst/>
              <a:cxnLst/>
              <a:rect l="l" t="t" r="r" b="b"/>
              <a:pathLst>
                <a:path w="2311" h="487" extrusionOk="0">
                  <a:moveTo>
                    <a:pt x="0" y="1"/>
                  </a:moveTo>
                  <a:lnTo>
                    <a:pt x="0" y="487"/>
                  </a:lnTo>
                  <a:lnTo>
                    <a:pt x="2310" y="487"/>
                  </a:lnTo>
                  <a:lnTo>
                    <a:pt x="2310"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92" name="Google Shape;1492;p51"/>
            <p:cNvSpPr/>
            <p:nvPr/>
          </p:nvSpPr>
          <p:spPr>
            <a:xfrm>
              <a:off x="4038173" y="4099702"/>
              <a:ext cx="1114964" cy="76"/>
            </a:xfrm>
            <a:custGeom>
              <a:avLst/>
              <a:gdLst/>
              <a:ahLst/>
              <a:cxnLst/>
              <a:rect l="l" t="t" r="r" b="b"/>
              <a:pathLst>
                <a:path w="14622" h="1" fill="none" extrusionOk="0">
                  <a:moveTo>
                    <a:pt x="1" y="1"/>
                  </a:moveTo>
                  <a:lnTo>
                    <a:pt x="14621" y="1"/>
                  </a:lnTo>
                </a:path>
              </a:pathLst>
            </a:custGeom>
            <a:noFill/>
            <a:ln w="607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493" name="Google Shape;1493;p51"/>
            <p:cNvSpPr/>
            <p:nvPr/>
          </p:nvSpPr>
          <p:spPr>
            <a:xfrm>
              <a:off x="4038173" y="3816950"/>
              <a:ext cx="1114964" cy="76"/>
            </a:xfrm>
            <a:custGeom>
              <a:avLst/>
              <a:gdLst/>
              <a:ahLst/>
              <a:cxnLst/>
              <a:rect l="l" t="t" r="r" b="b"/>
              <a:pathLst>
                <a:path w="14622" h="1" fill="none" extrusionOk="0">
                  <a:moveTo>
                    <a:pt x="1" y="0"/>
                  </a:moveTo>
                  <a:lnTo>
                    <a:pt x="14621" y="0"/>
                  </a:lnTo>
                </a:path>
              </a:pathLst>
            </a:custGeom>
            <a:noFill/>
            <a:ln w="607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494" name="Google Shape;1494;p51"/>
            <p:cNvSpPr/>
            <p:nvPr/>
          </p:nvSpPr>
          <p:spPr>
            <a:xfrm>
              <a:off x="2932637" y="3816950"/>
              <a:ext cx="1149659" cy="289760"/>
            </a:xfrm>
            <a:custGeom>
              <a:avLst/>
              <a:gdLst/>
              <a:ahLst/>
              <a:cxnLst/>
              <a:rect l="l" t="t" r="r" b="b"/>
              <a:pathLst>
                <a:path w="15077" h="3800" fill="none" extrusionOk="0">
                  <a:moveTo>
                    <a:pt x="14833" y="0"/>
                  </a:moveTo>
                  <a:lnTo>
                    <a:pt x="0" y="1125"/>
                  </a:lnTo>
                  <a:lnTo>
                    <a:pt x="0" y="2645"/>
                  </a:lnTo>
                  <a:lnTo>
                    <a:pt x="15076" y="3800"/>
                  </a:lnTo>
                </a:path>
              </a:pathLst>
            </a:custGeom>
            <a:noFill/>
            <a:ln w="607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495" name="Google Shape;1495;p51"/>
            <p:cNvSpPr/>
            <p:nvPr/>
          </p:nvSpPr>
          <p:spPr>
            <a:xfrm>
              <a:off x="4986167" y="3793768"/>
              <a:ext cx="333833" cy="338485"/>
            </a:xfrm>
            <a:custGeom>
              <a:avLst/>
              <a:gdLst/>
              <a:ahLst/>
              <a:cxnLst/>
              <a:rect l="l" t="t" r="r" b="b"/>
              <a:pathLst>
                <a:path w="4378" h="4439" extrusionOk="0">
                  <a:moveTo>
                    <a:pt x="2189" y="1"/>
                  </a:moveTo>
                  <a:cubicBezTo>
                    <a:pt x="973" y="31"/>
                    <a:pt x="1" y="1004"/>
                    <a:pt x="1" y="2219"/>
                  </a:cubicBezTo>
                  <a:cubicBezTo>
                    <a:pt x="1" y="3435"/>
                    <a:pt x="973" y="4438"/>
                    <a:pt x="2189" y="4438"/>
                  </a:cubicBezTo>
                  <a:cubicBezTo>
                    <a:pt x="3405" y="4438"/>
                    <a:pt x="4378" y="3435"/>
                    <a:pt x="4378" y="2219"/>
                  </a:cubicBezTo>
                  <a:cubicBezTo>
                    <a:pt x="4378" y="1004"/>
                    <a:pt x="3405" y="1"/>
                    <a:pt x="2189"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496" name="Google Shape;1496;p51"/>
            <p:cNvSpPr/>
            <p:nvPr/>
          </p:nvSpPr>
          <p:spPr>
            <a:xfrm>
              <a:off x="2856154" y="3886341"/>
              <a:ext cx="150675" cy="153191"/>
            </a:xfrm>
            <a:custGeom>
              <a:avLst/>
              <a:gdLst/>
              <a:ahLst/>
              <a:cxnLst/>
              <a:rect l="l" t="t" r="r" b="b"/>
              <a:pathLst>
                <a:path w="1976" h="2009" extrusionOk="0">
                  <a:moveTo>
                    <a:pt x="924" y="1"/>
                  </a:moveTo>
                  <a:cubicBezTo>
                    <a:pt x="428" y="1"/>
                    <a:pt x="0" y="446"/>
                    <a:pt x="0" y="1005"/>
                  </a:cubicBezTo>
                  <a:cubicBezTo>
                    <a:pt x="0" y="1583"/>
                    <a:pt x="456" y="2008"/>
                    <a:pt x="973" y="2008"/>
                  </a:cubicBezTo>
                  <a:cubicBezTo>
                    <a:pt x="1550" y="2008"/>
                    <a:pt x="1976" y="1553"/>
                    <a:pt x="1976" y="1005"/>
                  </a:cubicBezTo>
                  <a:cubicBezTo>
                    <a:pt x="1976" y="428"/>
                    <a:pt x="1520" y="2"/>
                    <a:pt x="973" y="2"/>
                  </a:cubicBezTo>
                  <a:cubicBezTo>
                    <a:pt x="956" y="1"/>
                    <a:pt x="940" y="1"/>
                    <a:pt x="924"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497" name="Google Shape;1497;p51"/>
            <p:cNvSpPr/>
            <p:nvPr/>
          </p:nvSpPr>
          <p:spPr>
            <a:xfrm>
              <a:off x="5034817" y="3962977"/>
              <a:ext cx="118344" cy="289760"/>
            </a:xfrm>
            <a:custGeom>
              <a:avLst/>
              <a:gdLst/>
              <a:ahLst/>
              <a:cxnLst/>
              <a:rect l="l" t="t" r="r" b="b"/>
              <a:pathLst>
                <a:path w="1552" h="3800" fill="none" extrusionOk="0">
                  <a:moveTo>
                    <a:pt x="1551" y="0"/>
                  </a:moveTo>
                  <a:lnTo>
                    <a:pt x="1" y="3800"/>
                  </a:lnTo>
                </a:path>
              </a:pathLst>
            </a:custGeom>
            <a:noFill/>
            <a:ln w="7600" cap="flat" cmpd="sng">
              <a:solidFill>
                <a:srgbClr val="0B2B5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498" name="Google Shape;1498;p51"/>
            <p:cNvSpPr/>
            <p:nvPr/>
          </p:nvSpPr>
          <p:spPr>
            <a:xfrm>
              <a:off x="3827253" y="4234139"/>
              <a:ext cx="176220" cy="37135"/>
            </a:xfrm>
            <a:custGeom>
              <a:avLst/>
              <a:gdLst/>
              <a:ahLst/>
              <a:cxnLst/>
              <a:rect l="l" t="t" r="r" b="b"/>
              <a:pathLst>
                <a:path w="2311" h="487" extrusionOk="0">
                  <a:moveTo>
                    <a:pt x="1" y="1"/>
                  </a:moveTo>
                  <a:lnTo>
                    <a:pt x="1" y="487"/>
                  </a:lnTo>
                  <a:lnTo>
                    <a:pt x="2311" y="487"/>
                  </a:lnTo>
                  <a:lnTo>
                    <a:pt x="2311"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499" name="Google Shape;1499;p51"/>
            <p:cNvSpPr/>
            <p:nvPr/>
          </p:nvSpPr>
          <p:spPr>
            <a:xfrm>
              <a:off x="3852798" y="3793768"/>
              <a:ext cx="336121" cy="338485"/>
            </a:xfrm>
            <a:custGeom>
              <a:avLst/>
              <a:gdLst/>
              <a:ahLst/>
              <a:cxnLst/>
              <a:rect l="l" t="t" r="r" b="b"/>
              <a:pathLst>
                <a:path w="4408" h="4439" extrusionOk="0">
                  <a:moveTo>
                    <a:pt x="2189" y="1"/>
                  </a:moveTo>
                  <a:cubicBezTo>
                    <a:pt x="973" y="31"/>
                    <a:pt x="0" y="1004"/>
                    <a:pt x="0" y="2219"/>
                  </a:cubicBezTo>
                  <a:cubicBezTo>
                    <a:pt x="0" y="3435"/>
                    <a:pt x="973" y="4438"/>
                    <a:pt x="2189" y="4438"/>
                  </a:cubicBezTo>
                  <a:cubicBezTo>
                    <a:pt x="3405" y="4438"/>
                    <a:pt x="4408" y="3435"/>
                    <a:pt x="4408" y="2219"/>
                  </a:cubicBezTo>
                  <a:cubicBezTo>
                    <a:pt x="4408" y="1004"/>
                    <a:pt x="3405" y="1"/>
                    <a:pt x="2189"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500" name="Google Shape;1500;p51"/>
            <p:cNvSpPr/>
            <p:nvPr/>
          </p:nvSpPr>
          <p:spPr>
            <a:xfrm>
              <a:off x="3901449" y="3962977"/>
              <a:ext cx="118268" cy="289760"/>
            </a:xfrm>
            <a:custGeom>
              <a:avLst/>
              <a:gdLst/>
              <a:ahLst/>
              <a:cxnLst/>
              <a:rect l="l" t="t" r="r" b="b"/>
              <a:pathLst>
                <a:path w="1551" h="3800" fill="none" extrusionOk="0">
                  <a:moveTo>
                    <a:pt x="1551" y="0"/>
                  </a:moveTo>
                  <a:lnTo>
                    <a:pt x="0" y="3800"/>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501" name="Google Shape;1501;p51"/>
            <p:cNvSpPr/>
            <p:nvPr/>
          </p:nvSpPr>
          <p:spPr>
            <a:xfrm>
              <a:off x="5943464" y="2207745"/>
              <a:ext cx="263757" cy="66263"/>
            </a:xfrm>
            <a:custGeom>
              <a:avLst/>
              <a:gdLst/>
              <a:ahLst/>
              <a:cxnLst/>
              <a:rect l="l" t="t" r="r" b="b"/>
              <a:pathLst>
                <a:path w="3459" h="869" extrusionOk="0">
                  <a:moveTo>
                    <a:pt x="3245" y="0"/>
                  </a:moveTo>
                  <a:cubicBezTo>
                    <a:pt x="3222" y="0"/>
                    <a:pt x="3194" y="3"/>
                    <a:pt x="3161" y="9"/>
                  </a:cubicBezTo>
                  <a:cubicBezTo>
                    <a:pt x="2827" y="9"/>
                    <a:pt x="0" y="222"/>
                    <a:pt x="0" y="222"/>
                  </a:cubicBezTo>
                  <a:cubicBezTo>
                    <a:pt x="0" y="222"/>
                    <a:pt x="52" y="718"/>
                    <a:pt x="471" y="718"/>
                  </a:cubicBezTo>
                  <a:cubicBezTo>
                    <a:pt x="504" y="718"/>
                    <a:pt x="540" y="715"/>
                    <a:pt x="578" y="708"/>
                  </a:cubicBezTo>
                  <a:cubicBezTo>
                    <a:pt x="650" y="696"/>
                    <a:pt x="722" y="691"/>
                    <a:pt x="793" y="691"/>
                  </a:cubicBezTo>
                  <a:cubicBezTo>
                    <a:pt x="1211" y="691"/>
                    <a:pt x="1608" y="868"/>
                    <a:pt x="1970" y="868"/>
                  </a:cubicBezTo>
                  <a:cubicBezTo>
                    <a:pt x="2013" y="868"/>
                    <a:pt x="2055" y="866"/>
                    <a:pt x="2097" y="860"/>
                  </a:cubicBezTo>
                  <a:cubicBezTo>
                    <a:pt x="2553" y="830"/>
                    <a:pt x="2584" y="374"/>
                    <a:pt x="2979" y="313"/>
                  </a:cubicBezTo>
                  <a:cubicBezTo>
                    <a:pt x="3280" y="231"/>
                    <a:pt x="3458" y="0"/>
                    <a:pt x="3245"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502" name="Google Shape;1502;p51"/>
            <p:cNvSpPr/>
            <p:nvPr/>
          </p:nvSpPr>
          <p:spPr>
            <a:xfrm>
              <a:off x="5904040" y="2767531"/>
              <a:ext cx="210991" cy="102102"/>
            </a:xfrm>
            <a:custGeom>
              <a:avLst/>
              <a:gdLst/>
              <a:ahLst/>
              <a:cxnLst/>
              <a:rect l="l" t="t" r="r" b="b"/>
              <a:pathLst>
                <a:path w="2767" h="1339" extrusionOk="0">
                  <a:moveTo>
                    <a:pt x="2278" y="1"/>
                  </a:moveTo>
                  <a:cubicBezTo>
                    <a:pt x="1916" y="1"/>
                    <a:pt x="1361" y="423"/>
                    <a:pt x="1130" y="423"/>
                  </a:cubicBezTo>
                  <a:cubicBezTo>
                    <a:pt x="1117" y="423"/>
                    <a:pt x="1105" y="421"/>
                    <a:pt x="1095" y="419"/>
                  </a:cubicBezTo>
                  <a:cubicBezTo>
                    <a:pt x="882" y="328"/>
                    <a:pt x="426" y="54"/>
                    <a:pt x="426" y="54"/>
                  </a:cubicBezTo>
                  <a:lnTo>
                    <a:pt x="0" y="510"/>
                  </a:lnTo>
                  <a:cubicBezTo>
                    <a:pt x="0" y="510"/>
                    <a:pt x="1034" y="1088"/>
                    <a:pt x="1551" y="1270"/>
                  </a:cubicBezTo>
                  <a:cubicBezTo>
                    <a:pt x="1647" y="1318"/>
                    <a:pt x="1719" y="1339"/>
                    <a:pt x="1774" y="1339"/>
                  </a:cubicBezTo>
                  <a:cubicBezTo>
                    <a:pt x="1998" y="1339"/>
                    <a:pt x="1963" y="1003"/>
                    <a:pt x="2280" y="784"/>
                  </a:cubicBezTo>
                  <a:cubicBezTo>
                    <a:pt x="2645" y="480"/>
                    <a:pt x="2766" y="328"/>
                    <a:pt x="2462" y="54"/>
                  </a:cubicBezTo>
                  <a:cubicBezTo>
                    <a:pt x="2411" y="16"/>
                    <a:pt x="2348" y="1"/>
                    <a:pt x="2278"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503" name="Google Shape;1503;p51"/>
            <p:cNvSpPr/>
            <p:nvPr/>
          </p:nvSpPr>
          <p:spPr>
            <a:xfrm>
              <a:off x="5016287" y="4099702"/>
              <a:ext cx="200849" cy="138322"/>
            </a:xfrm>
            <a:custGeom>
              <a:avLst/>
              <a:gdLst/>
              <a:ahLst/>
              <a:cxnLst/>
              <a:rect l="l" t="t" r="r" b="b"/>
              <a:pathLst>
                <a:path w="2634" h="1814" extrusionOk="0">
                  <a:moveTo>
                    <a:pt x="1" y="1"/>
                  </a:moveTo>
                  <a:lnTo>
                    <a:pt x="1" y="1794"/>
                  </a:lnTo>
                  <a:cubicBezTo>
                    <a:pt x="1" y="1794"/>
                    <a:pt x="571" y="1813"/>
                    <a:pt x="1175" y="1813"/>
                  </a:cubicBezTo>
                  <a:cubicBezTo>
                    <a:pt x="1881" y="1813"/>
                    <a:pt x="2634" y="1787"/>
                    <a:pt x="2584" y="1672"/>
                  </a:cubicBezTo>
                  <a:cubicBezTo>
                    <a:pt x="2524" y="1399"/>
                    <a:pt x="1612" y="1338"/>
                    <a:pt x="1338" y="1186"/>
                  </a:cubicBezTo>
                  <a:cubicBezTo>
                    <a:pt x="1034" y="1034"/>
                    <a:pt x="1065" y="1"/>
                    <a:pt x="1065"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504" name="Google Shape;1504;p51"/>
            <p:cNvSpPr/>
            <p:nvPr/>
          </p:nvSpPr>
          <p:spPr>
            <a:xfrm>
              <a:off x="3841208" y="4030158"/>
              <a:ext cx="222581" cy="212592"/>
            </a:xfrm>
            <a:custGeom>
              <a:avLst/>
              <a:gdLst/>
              <a:ahLst/>
              <a:cxnLst/>
              <a:rect l="l" t="t" r="r" b="b"/>
              <a:pathLst>
                <a:path w="2919" h="2788" extrusionOk="0">
                  <a:moveTo>
                    <a:pt x="0" y="1"/>
                  </a:moveTo>
                  <a:cubicBezTo>
                    <a:pt x="0" y="1"/>
                    <a:pt x="487" y="1490"/>
                    <a:pt x="547" y="1794"/>
                  </a:cubicBezTo>
                  <a:cubicBezTo>
                    <a:pt x="639" y="2098"/>
                    <a:pt x="304" y="2706"/>
                    <a:pt x="547" y="2706"/>
                  </a:cubicBezTo>
                  <a:cubicBezTo>
                    <a:pt x="770" y="2706"/>
                    <a:pt x="1750" y="2787"/>
                    <a:pt x="2378" y="2787"/>
                  </a:cubicBezTo>
                  <a:cubicBezTo>
                    <a:pt x="2692" y="2787"/>
                    <a:pt x="2918" y="2767"/>
                    <a:pt x="2918" y="2706"/>
                  </a:cubicBezTo>
                  <a:cubicBezTo>
                    <a:pt x="2918" y="2493"/>
                    <a:pt x="1976" y="2341"/>
                    <a:pt x="1672" y="2098"/>
                  </a:cubicBezTo>
                  <a:cubicBezTo>
                    <a:pt x="1338" y="1825"/>
                    <a:pt x="1094" y="31"/>
                    <a:pt x="1094" y="31"/>
                  </a:cubicBezTo>
                  <a:lnTo>
                    <a:pt x="1094"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505" name="Google Shape;1505;p51"/>
            <p:cNvSpPr/>
            <p:nvPr/>
          </p:nvSpPr>
          <p:spPr>
            <a:xfrm>
              <a:off x="3498139" y="2769285"/>
              <a:ext cx="484508" cy="1284092"/>
            </a:xfrm>
            <a:custGeom>
              <a:avLst/>
              <a:gdLst/>
              <a:ahLst/>
              <a:cxnLst/>
              <a:rect l="l" t="t" r="r" b="b"/>
              <a:pathLst>
                <a:path w="6354" h="16840" extrusionOk="0">
                  <a:moveTo>
                    <a:pt x="4074" y="1"/>
                  </a:moveTo>
                  <a:lnTo>
                    <a:pt x="1308" y="153"/>
                  </a:lnTo>
                  <a:cubicBezTo>
                    <a:pt x="1" y="3922"/>
                    <a:pt x="3162" y="9666"/>
                    <a:pt x="3162" y="9666"/>
                  </a:cubicBezTo>
                  <a:lnTo>
                    <a:pt x="4074" y="16840"/>
                  </a:lnTo>
                  <a:lnTo>
                    <a:pt x="6353" y="16840"/>
                  </a:lnTo>
                  <a:lnTo>
                    <a:pt x="4074"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506" name="Google Shape;1506;p51"/>
            <p:cNvSpPr/>
            <p:nvPr/>
          </p:nvSpPr>
          <p:spPr>
            <a:xfrm>
              <a:off x="3843495" y="2050584"/>
              <a:ext cx="250413" cy="280685"/>
            </a:xfrm>
            <a:custGeom>
              <a:avLst/>
              <a:gdLst/>
              <a:ahLst/>
              <a:cxnLst/>
              <a:rect l="l" t="t" r="r" b="b"/>
              <a:pathLst>
                <a:path w="3284" h="3681" extrusionOk="0">
                  <a:moveTo>
                    <a:pt x="1800" y="0"/>
                  </a:moveTo>
                  <a:cubicBezTo>
                    <a:pt x="1175" y="0"/>
                    <a:pt x="569" y="291"/>
                    <a:pt x="548" y="854"/>
                  </a:cubicBezTo>
                  <a:cubicBezTo>
                    <a:pt x="487" y="1675"/>
                    <a:pt x="1" y="3225"/>
                    <a:pt x="1" y="3225"/>
                  </a:cubicBezTo>
                  <a:lnTo>
                    <a:pt x="1490" y="3681"/>
                  </a:lnTo>
                  <a:cubicBezTo>
                    <a:pt x="1490" y="3681"/>
                    <a:pt x="1764" y="2921"/>
                    <a:pt x="1976" y="2678"/>
                  </a:cubicBezTo>
                  <a:cubicBezTo>
                    <a:pt x="2059" y="2585"/>
                    <a:pt x="2138" y="2558"/>
                    <a:pt x="2224" y="2558"/>
                  </a:cubicBezTo>
                  <a:cubicBezTo>
                    <a:pt x="2333" y="2558"/>
                    <a:pt x="2453" y="2601"/>
                    <a:pt x="2602" y="2601"/>
                  </a:cubicBezTo>
                  <a:cubicBezTo>
                    <a:pt x="2679" y="2601"/>
                    <a:pt x="2763" y="2590"/>
                    <a:pt x="2858" y="2556"/>
                  </a:cubicBezTo>
                  <a:cubicBezTo>
                    <a:pt x="3283" y="2435"/>
                    <a:pt x="3010" y="1705"/>
                    <a:pt x="3010" y="1705"/>
                  </a:cubicBezTo>
                  <a:lnTo>
                    <a:pt x="3131" y="1705"/>
                  </a:lnTo>
                  <a:cubicBezTo>
                    <a:pt x="3131" y="1705"/>
                    <a:pt x="3010" y="1401"/>
                    <a:pt x="2979" y="1067"/>
                  </a:cubicBezTo>
                  <a:cubicBezTo>
                    <a:pt x="2979" y="763"/>
                    <a:pt x="2827" y="307"/>
                    <a:pt x="2615" y="185"/>
                  </a:cubicBezTo>
                  <a:cubicBezTo>
                    <a:pt x="2376" y="61"/>
                    <a:pt x="2086" y="0"/>
                    <a:pt x="1800"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507" name="Google Shape;1507;p51"/>
            <p:cNvSpPr/>
            <p:nvPr/>
          </p:nvSpPr>
          <p:spPr>
            <a:xfrm>
              <a:off x="3447125" y="2288652"/>
              <a:ext cx="554051" cy="517754"/>
            </a:xfrm>
            <a:custGeom>
              <a:avLst/>
              <a:gdLst/>
              <a:ahLst/>
              <a:cxnLst/>
              <a:rect l="l" t="t" r="r" b="b"/>
              <a:pathLst>
                <a:path w="7266" h="6790" extrusionOk="0">
                  <a:moveTo>
                    <a:pt x="5801" y="0"/>
                  </a:moveTo>
                  <a:cubicBezTo>
                    <a:pt x="5363" y="0"/>
                    <a:pt x="4884" y="144"/>
                    <a:pt x="4530" y="498"/>
                  </a:cubicBezTo>
                  <a:cubicBezTo>
                    <a:pt x="3800" y="1167"/>
                    <a:pt x="3071" y="4814"/>
                    <a:pt x="2615" y="5513"/>
                  </a:cubicBezTo>
                  <a:cubicBezTo>
                    <a:pt x="2098" y="6243"/>
                    <a:pt x="1" y="6790"/>
                    <a:pt x="1825" y="6790"/>
                  </a:cubicBezTo>
                  <a:lnTo>
                    <a:pt x="4925" y="6790"/>
                  </a:lnTo>
                  <a:cubicBezTo>
                    <a:pt x="5655" y="6790"/>
                    <a:pt x="5746" y="6152"/>
                    <a:pt x="6080" y="5209"/>
                  </a:cubicBezTo>
                  <a:cubicBezTo>
                    <a:pt x="6414" y="4267"/>
                    <a:pt x="7174" y="3598"/>
                    <a:pt x="7205" y="2778"/>
                  </a:cubicBezTo>
                  <a:cubicBezTo>
                    <a:pt x="7266" y="1927"/>
                    <a:pt x="7174" y="802"/>
                    <a:pt x="6810" y="346"/>
                  </a:cubicBezTo>
                  <a:cubicBezTo>
                    <a:pt x="6615" y="136"/>
                    <a:pt x="6228" y="0"/>
                    <a:pt x="580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508" name="Google Shape;1508;p51"/>
            <p:cNvSpPr/>
            <p:nvPr/>
          </p:nvSpPr>
          <p:spPr>
            <a:xfrm>
              <a:off x="3910752" y="2025268"/>
              <a:ext cx="132146" cy="166993"/>
            </a:xfrm>
            <a:custGeom>
              <a:avLst/>
              <a:gdLst/>
              <a:ahLst/>
              <a:cxnLst/>
              <a:rect l="l" t="t" r="r" b="b"/>
              <a:pathLst>
                <a:path w="1733" h="2190" extrusionOk="0">
                  <a:moveTo>
                    <a:pt x="821" y="1"/>
                  </a:moveTo>
                  <a:cubicBezTo>
                    <a:pt x="821" y="1"/>
                    <a:pt x="0" y="913"/>
                    <a:pt x="0" y="2189"/>
                  </a:cubicBezTo>
                  <a:cubicBezTo>
                    <a:pt x="0" y="2189"/>
                    <a:pt x="730" y="943"/>
                    <a:pt x="1733" y="517"/>
                  </a:cubicBezTo>
                  <a:lnTo>
                    <a:pt x="821"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509" name="Google Shape;1509;p51"/>
            <p:cNvSpPr/>
            <p:nvPr/>
          </p:nvSpPr>
          <p:spPr>
            <a:xfrm>
              <a:off x="3806436" y="2312672"/>
              <a:ext cx="797372" cy="524388"/>
            </a:xfrm>
            <a:custGeom>
              <a:avLst/>
              <a:gdLst/>
              <a:ahLst/>
              <a:cxnLst/>
              <a:rect l="l" t="t" r="r" b="b"/>
              <a:pathLst>
                <a:path w="10457" h="6877" extrusionOk="0">
                  <a:moveTo>
                    <a:pt x="896" y="0"/>
                  </a:moveTo>
                  <a:cubicBezTo>
                    <a:pt x="826" y="0"/>
                    <a:pt x="760" y="10"/>
                    <a:pt x="699" y="31"/>
                  </a:cubicBezTo>
                  <a:cubicBezTo>
                    <a:pt x="213" y="183"/>
                    <a:pt x="0" y="791"/>
                    <a:pt x="730" y="1399"/>
                  </a:cubicBezTo>
                  <a:cubicBezTo>
                    <a:pt x="1429" y="2037"/>
                    <a:pt x="3192" y="4013"/>
                    <a:pt x="4316" y="4712"/>
                  </a:cubicBezTo>
                  <a:cubicBezTo>
                    <a:pt x="5441" y="5381"/>
                    <a:pt x="8572" y="6445"/>
                    <a:pt x="8997" y="6749"/>
                  </a:cubicBezTo>
                  <a:cubicBezTo>
                    <a:pt x="9122" y="6837"/>
                    <a:pt x="9298" y="6877"/>
                    <a:pt x="9486" y="6877"/>
                  </a:cubicBezTo>
                  <a:cubicBezTo>
                    <a:pt x="9939" y="6877"/>
                    <a:pt x="10456" y="6646"/>
                    <a:pt x="10456" y="6323"/>
                  </a:cubicBezTo>
                  <a:cubicBezTo>
                    <a:pt x="10456" y="5981"/>
                    <a:pt x="9452" y="5958"/>
                    <a:pt x="9184" y="5958"/>
                  </a:cubicBezTo>
                  <a:cubicBezTo>
                    <a:pt x="9143" y="5958"/>
                    <a:pt x="9119" y="5958"/>
                    <a:pt x="9119" y="5958"/>
                  </a:cubicBezTo>
                  <a:lnTo>
                    <a:pt x="5168" y="3739"/>
                  </a:lnTo>
                  <a:cubicBezTo>
                    <a:pt x="5168" y="3739"/>
                    <a:pt x="2253" y="0"/>
                    <a:pt x="896"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510" name="Google Shape;1510;p51"/>
            <p:cNvSpPr/>
            <p:nvPr/>
          </p:nvSpPr>
          <p:spPr>
            <a:xfrm>
              <a:off x="3516669" y="2004908"/>
              <a:ext cx="456676" cy="493354"/>
            </a:xfrm>
            <a:custGeom>
              <a:avLst/>
              <a:gdLst/>
              <a:ahLst/>
              <a:cxnLst/>
              <a:rect l="l" t="t" r="r" b="b"/>
              <a:pathLst>
                <a:path w="5989" h="6470" extrusionOk="0">
                  <a:moveTo>
                    <a:pt x="5287" y="1"/>
                  </a:moveTo>
                  <a:cubicBezTo>
                    <a:pt x="4581" y="1"/>
                    <a:pt x="4212" y="913"/>
                    <a:pt x="3952" y="1149"/>
                  </a:cubicBezTo>
                  <a:cubicBezTo>
                    <a:pt x="3648" y="1453"/>
                    <a:pt x="3648" y="1210"/>
                    <a:pt x="2980" y="1484"/>
                  </a:cubicBezTo>
                  <a:cubicBezTo>
                    <a:pt x="2341" y="1757"/>
                    <a:pt x="2584" y="2426"/>
                    <a:pt x="1946" y="2882"/>
                  </a:cubicBezTo>
                  <a:cubicBezTo>
                    <a:pt x="1277" y="3338"/>
                    <a:pt x="761" y="3429"/>
                    <a:pt x="487" y="4067"/>
                  </a:cubicBezTo>
                  <a:cubicBezTo>
                    <a:pt x="214" y="4705"/>
                    <a:pt x="1" y="6073"/>
                    <a:pt x="1855" y="6408"/>
                  </a:cubicBezTo>
                  <a:cubicBezTo>
                    <a:pt x="2054" y="6450"/>
                    <a:pt x="2236" y="6469"/>
                    <a:pt x="2403" y="6469"/>
                  </a:cubicBezTo>
                  <a:cubicBezTo>
                    <a:pt x="3794" y="6469"/>
                    <a:pt x="4143" y="5133"/>
                    <a:pt x="4469" y="4645"/>
                  </a:cubicBezTo>
                  <a:cubicBezTo>
                    <a:pt x="4864" y="4067"/>
                    <a:pt x="4925" y="3277"/>
                    <a:pt x="5168" y="2456"/>
                  </a:cubicBezTo>
                  <a:lnTo>
                    <a:pt x="5989" y="268"/>
                  </a:lnTo>
                  <a:cubicBezTo>
                    <a:pt x="5723" y="77"/>
                    <a:pt x="5491" y="1"/>
                    <a:pt x="528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511" name="Google Shape;1511;p51"/>
            <p:cNvSpPr/>
            <p:nvPr/>
          </p:nvSpPr>
          <p:spPr>
            <a:xfrm>
              <a:off x="4747414" y="2806345"/>
              <a:ext cx="384846" cy="1325878"/>
            </a:xfrm>
            <a:custGeom>
              <a:avLst/>
              <a:gdLst/>
              <a:ahLst/>
              <a:cxnLst/>
              <a:rect l="l" t="t" r="r" b="b"/>
              <a:pathLst>
                <a:path w="5047" h="17388" extrusionOk="0">
                  <a:moveTo>
                    <a:pt x="4712" y="1"/>
                  </a:moveTo>
                  <a:lnTo>
                    <a:pt x="4712" y="62"/>
                  </a:lnTo>
                  <a:lnTo>
                    <a:pt x="1034" y="62"/>
                  </a:lnTo>
                  <a:cubicBezTo>
                    <a:pt x="1" y="2524"/>
                    <a:pt x="2250" y="8451"/>
                    <a:pt x="2250" y="8451"/>
                  </a:cubicBezTo>
                  <a:lnTo>
                    <a:pt x="3101" y="17387"/>
                  </a:lnTo>
                  <a:lnTo>
                    <a:pt x="5047" y="17387"/>
                  </a:lnTo>
                  <a:lnTo>
                    <a:pt x="4712"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512" name="Google Shape;1512;p51"/>
            <p:cNvSpPr/>
            <p:nvPr/>
          </p:nvSpPr>
          <p:spPr>
            <a:xfrm>
              <a:off x="5109012" y="2013677"/>
              <a:ext cx="262004" cy="255065"/>
            </a:xfrm>
            <a:custGeom>
              <a:avLst/>
              <a:gdLst/>
              <a:ahLst/>
              <a:cxnLst/>
              <a:rect l="l" t="t" r="r" b="b"/>
              <a:pathLst>
                <a:path w="3436" h="3345" extrusionOk="0">
                  <a:moveTo>
                    <a:pt x="153" y="1"/>
                  </a:moveTo>
                  <a:lnTo>
                    <a:pt x="396" y="1733"/>
                  </a:lnTo>
                  <a:lnTo>
                    <a:pt x="1" y="3162"/>
                  </a:lnTo>
                  <a:lnTo>
                    <a:pt x="1855" y="3344"/>
                  </a:lnTo>
                  <a:lnTo>
                    <a:pt x="2220" y="2250"/>
                  </a:lnTo>
                  <a:lnTo>
                    <a:pt x="3101" y="2250"/>
                  </a:lnTo>
                  <a:lnTo>
                    <a:pt x="3101" y="1186"/>
                  </a:lnTo>
                  <a:lnTo>
                    <a:pt x="3435" y="1186"/>
                  </a:lnTo>
                  <a:lnTo>
                    <a:pt x="3131" y="153"/>
                  </a:lnTo>
                  <a:lnTo>
                    <a:pt x="153"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513" name="Google Shape;1513;p51"/>
            <p:cNvSpPr/>
            <p:nvPr/>
          </p:nvSpPr>
          <p:spPr>
            <a:xfrm>
              <a:off x="5241161" y="2213007"/>
              <a:ext cx="748723" cy="199400"/>
            </a:xfrm>
            <a:custGeom>
              <a:avLst/>
              <a:gdLst/>
              <a:ahLst/>
              <a:cxnLst/>
              <a:rect l="l" t="t" r="r" b="b"/>
              <a:pathLst>
                <a:path w="9819" h="2615" extrusionOk="0">
                  <a:moveTo>
                    <a:pt x="9727" y="1"/>
                  </a:moveTo>
                  <a:lnTo>
                    <a:pt x="0" y="578"/>
                  </a:lnTo>
                  <a:lnTo>
                    <a:pt x="395" y="2615"/>
                  </a:lnTo>
                  <a:lnTo>
                    <a:pt x="9818" y="913"/>
                  </a:lnTo>
                  <a:lnTo>
                    <a:pt x="9727"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514" name="Google Shape;1514;p51"/>
            <p:cNvSpPr/>
            <p:nvPr/>
          </p:nvSpPr>
          <p:spPr>
            <a:xfrm>
              <a:off x="4652401" y="2224598"/>
              <a:ext cx="1307273" cy="614290"/>
            </a:xfrm>
            <a:custGeom>
              <a:avLst/>
              <a:gdLst/>
              <a:ahLst/>
              <a:cxnLst/>
              <a:rect l="l" t="t" r="r" b="b"/>
              <a:pathLst>
                <a:path w="17144" h="8056" extrusionOk="0">
                  <a:moveTo>
                    <a:pt x="7539" y="1"/>
                  </a:moveTo>
                  <a:cubicBezTo>
                    <a:pt x="5563" y="1"/>
                    <a:pt x="5259" y="213"/>
                    <a:pt x="4590" y="2007"/>
                  </a:cubicBezTo>
                  <a:cubicBezTo>
                    <a:pt x="3952" y="3831"/>
                    <a:pt x="1" y="7873"/>
                    <a:pt x="2311" y="8056"/>
                  </a:cubicBezTo>
                  <a:lnTo>
                    <a:pt x="6870" y="8056"/>
                  </a:lnTo>
                  <a:cubicBezTo>
                    <a:pt x="6870" y="8056"/>
                    <a:pt x="6688" y="7417"/>
                    <a:pt x="7022" y="6384"/>
                  </a:cubicBezTo>
                  <a:cubicBezTo>
                    <a:pt x="7356" y="5350"/>
                    <a:pt x="8238" y="3405"/>
                    <a:pt x="8238" y="3405"/>
                  </a:cubicBezTo>
                  <a:lnTo>
                    <a:pt x="9910" y="5138"/>
                  </a:lnTo>
                  <a:cubicBezTo>
                    <a:pt x="10487" y="5685"/>
                    <a:pt x="11156" y="6110"/>
                    <a:pt x="11916" y="6353"/>
                  </a:cubicBezTo>
                  <a:lnTo>
                    <a:pt x="16627" y="7812"/>
                  </a:lnTo>
                  <a:lnTo>
                    <a:pt x="17144" y="7296"/>
                  </a:lnTo>
                  <a:lnTo>
                    <a:pt x="12189" y="4894"/>
                  </a:lnTo>
                  <a:cubicBezTo>
                    <a:pt x="12189" y="4894"/>
                    <a:pt x="8967" y="1"/>
                    <a:pt x="7539"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515" name="Google Shape;1515;p51"/>
            <p:cNvSpPr/>
            <p:nvPr/>
          </p:nvSpPr>
          <p:spPr>
            <a:xfrm>
              <a:off x="5085831" y="1885950"/>
              <a:ext cx="424269" cy="144041"/>
            </a:xfrm>
            <a:custGeom>
              <a:avLst/>
              <a:gdLst/>
              <a:ahLst/>
              <a:cxnLst/>
              <a:rect l="l" t="t" r="r" b="b"/>
              <a:pathLst>
                <a:path w="5564" h="1889" extrusionOk="0">
                  <a:moveTo>
                    <a:pt x="2050" y="1"/>
                  </a:moveTo>
                  <a:cubicBezTo>
                    <a:pt x="2016" y="1"/>
                    <a:pt x="1981" y="2"/>
                    <a:pt x="1946" y="4"/>
                  </a:cubicBezTo>
                  <a:cubicBezTo>
                    <a:pt x="882" y="34"/>
                    <a:pt x="1" y="1250"/>
                    <a:pt x="92" y="1888"/>
                  </a:cubicBezTo>
                  <a:lnTo>
                    <a:pt x="5563" y="1888"/>
                  </a:lnTo>
                  <a:cubicBezTo>
                    <a:pt x="5563" y="1888"/>
                    <a:pt x="3800" y="1585"/>
                    <a:pt x="3618" y="1220"/>
                  </a:cubicBezTo>
                  <a:cubicBezTo>
                    <a:pt x="3471" y="838"/>
                    <a:pt x="3040" y="1"/>
                    <a:pt x="2050"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cxnSp>
        <p:nvCxnSpPr>
          <p:cNvPr id="1516" name="Google Shape;1516;p51"/>
          <p:cNvCxnSpPr>
            <a:stCxn id="1462" idx="3"/>
          </p:cNvCxnSpPr>
          <p:nvPr/>
        </p:nvCxnSpPr>
        <p:spPr>
          <a:xfrm rot="10800000" flipH="1">
            <a:off x="3782367" y="3340067"/>
            <a:ext cx="1132400" cy="275200"/>
          </a:xfrm>
          <a:prstGeom prst="straightConnector1">
            <a:avLst/>
          </a:prstGeom>
          <a:noFill/>
          <a:ln w="9525" cap="flat" cmpd="sng">
            <a:solidFill>
              <a:schemeClr val="dk1"/>
            </a:solidFill>
            <a:prstDash val="solid"/>
            <a:round/>
            <a:headEnd type="triangle" w="med" len="med"/>
            <a:tailEnd type="none" w="med" len="med"/>
          </a:ln>
        </p:spPr>
      </p:cxnSp>
      <p:cxnSp>
        <p:nvCxnSpPr>
          <p:cNvPr id="1517" name="Google Shape;1517;p51"/>
          <p:cNvCxnSpPr>
            <a:endCxn id="1463" idx="1"/>
          </p:cNvCxnSpPr>
          <p:nvPr/>
        </p:nvCxnSpPr>
        <p:spPr>
          <a:xfrm rot="10800000" flipH="1">
            <a:off x="6769033" y="2624033"/>
            <a:ext cx="2112000" cy="474800"/>
          </a:xfrm>
          <a:prstGeom prst="straightConnector1">
            <a:avLst/>
          </a:prstGeom>
          <a:noFill/>
          <a:ln w="9525" cap="flat" cmpd="sng">
            <a:solidFill>
              <a:schemeClr val="dk1"/>
            </a:solidFill>
            <a:prstDash val="solid"/>
            <a:round/>
            <a:headEnd type="none" w="med" len="med"/>
            <a:tailEnd type="triangle" w="med" len="med"/>
          </a:ln>
        </p:spPr>
      </p:cxnSp>
      <p:cxnSp>
        <p:nvCxnSpPr>
          <p:cNvPr id="1518" name="Google Shape;1518;p51"/>
          <p:cNvCxnSpPr>
            <a:endCxn id="1464" idx="1"/>
          </p:cNvCxnSpPr>
          <p:nvPr/>
        </p:nvCxnSpPr>
        <p:spPr>
          <a:xfrm>
            <a:off x="7658233" y="4102100"/>
            <a:ext cx="1222800" cy="106040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1970470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52"/>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This is a table</a:t>
            </a:r>
            <a:endParaRPr/>
          </a:p>
        </p:txBody>
      </p:sp>
      <p:graphicFrame>
        <p:nvGraphicFramePr>
          <p:cNvPr id="1524" name="Google Shape;1524;p52"/>
          <p:cNvGraphicFramePr/>
          <p:nvPr/>
        </p:nvGraphicFramePr>
        <p:xfrm>
          <a:off x="1066800" y="1976900"/>
          <a:ext cx="9652000" cy="3173333"/>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200">
                  <a:extLst>
                    <a:ext uri="{9D8B030D-6E8A-4147-A177-3AD203B41FA5}">
                      <a16:colId xmlns:a16="http://schemas.microsoft.com/office/drawing/2014/main" val="20002"/>
                    </a:ext>
                  </a:extLst>
                </a:gridCol>
                <a:gridCol w="2412800">
                  <a:extLst>
                    <a:ext uri="{9D8B030D-6E8A-4147-A177-3AD203B41FA5}">
                      <a16:colId xmlns:a16="http://schemas.microsoft.com/office/drawing/2014/main" val="20003"/>
                    </a:ext>
                  </a:extLst>
                </a:gridCol>
              </a:tblGrid>
              <a:tr h="806333">
                <a:tc>
                  <a:txBody>
                    <a:bodyPr/>
                    <a:lstStyle/>
                    <a:p>
                      <a:pPr marL="0" lvl="0" indent="0" algn="ctr" rtl="0">
                        <a:spcBef>
                          <a:spcPts val="0"/>
                        </a:spcBef>
                        <a:spcAft>
                          <a:spcPts val="0"/>
                        </a:spcAft>
                        <a:buNone/>
                      </a:pPr>
                      <a:endParaRPr sz="2500">
                        <a:solidFill>
                          <a:srgbClr val="835017"/>
                        </a:solidFill>
                        <a:latin typeface="Ubuntu"/>
                        <a:ea typeface="Ubuntu"/>
                        <a:cs typeface="Ubuntu"/>
                        <a:sym typeface="Ubuntu"/>
                      </a:endParaRPr>
                    </a:p>
                  </a:txBody>
                  <a:tcPr marL="121900" marR="121900" marT="121900" marB="121900">
                    <a:lnL w="19050" cap="flat" cmpd="sng">
                      <a:solidFill>
                        <a:srgbClr val="D38946">
                          <a:alpha val="0"/>
                        </a:srgbClr>
                      </a:solidFill>
                      <a:prstDash val="solid"/>
                      <a:round/>
                      <a:headEnd type="none" w="sm" len="sm"/>
                      <a:tailEnd type="none" w="sm" len="sm"/>
                    </a:lnL>
                    <a:lnR w="28575" cap="flat" cmpd="sng">
                      <a:solidFill>
                        <a:srgbClr val="D38946">
                          <a:alpha val="0"/>
                        </a:srgbClr>
                      </a:solidFill>
                      <a:prstDash val="dash"/>
                      <a:round/>
                      <a:headEnd type="none" w="sm" len="sm"/>
                      <a:tailEnd type="none" w="sm" len="sm"/>
                    </a:lnR>
                    <a:lnT w="19050" cap="flat" cmpd="sng">
                      <a:solidFill>
                        <a:srgbClr val="D38946">
                          <a:alpha val="0"/>
                        </a:srgbClr>
                      </a:solidFill>
                      <a:prstDash val="solid"/>
                      <a:round/>
                      <a:headEnd type="none" w="sm" len="sm"/>
                      <a:tailEnd type="none" w="sm" len="sm"/>
                    </a:lnT>
                    <a:lnB w="28575" cap="flat" cmpd="sng">
                      <a:solidFill>
                        <a:srgbClr val="FFE1B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900">
                          <a:solidFill>
                            <a:schemeClr val="accent2"/>
                          </a:solidFill>
                          <a:latin typeface="Bree Serif"/>
                          <a:ea typeface="Bree Serif"/>
                          <a:cs typeface="Bree Serif"/>
                          <a:sym typeface="Bree Serif"/>
                        </a:rPr>
                        <a:t>Bike type</a:t>
                      </a:r>
                      <a:endParaRPr sz="2900">
                        <a:solidFill>
                          <a:schemeClr val="accent2"/>
                        </a:solidFill>
                        <a:latin typeface="Bree Serif"/>
                        <a:ea typeface="Bree Serif"/>
                        <a:cs typeface="Bree Serif"/>
                        <a:sym typeface="Bree Serif"/>
                      </a:endParaRPr>
                    </a:p>
                  </a:txBody>
                  <a:tcPr marL="121900" marR="121900" marT="121900" marB="121900" anchor="ctr">
                    <a:lnL w="28575" cap="flat" cmpd="sng">
                      <a:solidFill>
                        <a:srgbClr val="D38946">
                          <a:alpha val="0"/>
                        </a:srgbClr>
                      </a:solidFill>
                      <a:prstDash val="dash"/>
                      <a:round/>
                      <a:headEnd type="none" w="sm" len="sm"/>
                      <a:tailEnd type="none" w="sm" len="sm"/>
                    </a:lnL>
                    <a:lnR w="28575" cap="flat" cmpd="sng">
                      <a:solidFill>
                        <a:srgbClr val="D38946">
                          <a:alpha val="0"/>
                        </a:srgbClr>
                      </a:solidFill>
                      <a:prstDash val="dash"/>
                      <a:round/>
                      <a:headEnd type="none" w="sm" len="sm"/>
                      <a:tailEnd type="none" w="sm" len="sm"/>
                    </a:lnR>
                    <a:lnT w="19050" cap="flat" cmpd="sng">
                      <a:solidFill>
                        <a:srgbClr val="D38946">
                          <a:alpha val="0"/>
                        </a:srgbClr>
                      </a:solidFill>
                      <a:prstDash val="solid"/>
                      <a:round/>
                      <a:headEnd type="none" w="sm" len="sm"/>
                      <a:tailEnd type="none" w="sm" len="sm"/>
                    </a:lnT>
                    <a:lnB w="28575" cap="flat" cmpd="sng">
                      <a:solidFill>
                        <a:srgbClr val="FFE1B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900">
                          <a:solidFill>
                            <a:schemeClr val="accent2"/>
                          </a:solidFill>
                          <a:latin typeface="Bree Serif"/>
                          <a:ea typeface="Bree Serif"/>
                          <a:cs typeface="Bree Serif"/>
                          <a:sym typeface="Bree Serif"/>
                        </a:rPr>
                        <a:t>Km</a:t>
                      </a:r>
                      <a:endParaRPr sz="2900">
                        <a:solidFill>
                          <a:schemeClr val="accent2"/>
                        </a:solidFill>
                        <a:latin typeface="Bree Serif"/>
                        <a:ea typeface="Bree Serif"/>
                        <a:cs typeface="Bree Serif"/>
                        <a:sym typeface="Bree Serif"/>
                      </a:endParaRPr>
                    </a:p>
                  </a:txBody>
                  <a:tcPr marL="121900" marR="121900" marT="121900" marB="121900" anchor="ctr">
                    <a:lnL w="28575" cap="flat" cmpd="sng">
                      <a:solidFill>
                        <a:srgbClr val="D38946">
                          <a:alpha val="0"/>
                        </a:srgbClr>
                      </a:solidFill>
                      <a:prstDash val="dash"/>
                      <a:round/>
                      <a:headEnd type="none" w="sm" len="sm"/>
                      <a:tailEnd type="none" w="sm" len="sm"/>
                    </a:lnL>
                    <a:lnR w="28575" cap="flat" cmpd="sng">
                      <a:solidFill>
                        <a:srgbClr val="D38946">
                          <a:alpha val="0"/>
                        </a:srgbClr>
                      </a:solidFill>
                      <a:prstDash val="dash"/>
                      <a:round/>
                      <a:headEnd type="none" w="sm" len="sm"/>
                      <a:tailEnd type="none" w="sm" len="sm"/>
                    </a:lnR>
                    <a:lnT w="19050" cap="flat" cmpd="sng">
                      <a:solidFill>
                        <a:srgbClr val="D38946">
                          <a:alpha val="0"/>
                        </a:srgbClr>
                      </a:solidFill>
                      <a:prstDash val="solid"/>
                      <a:round/>
                      <a:headEnd type="none" w="sm" len="sm"/>
                      <a:tailEnd type="none" w="sm" len="sm"/>
                    </a:lnT>
                    <a:lnB w="28575" cap="flat" cmpd="sng">
                      <a:solidFill>
                        <a:srgbClr val="FFE1B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900">
                          <a:solidFill>
                            <a:schemeClr val="accent2"/>
                          </a:solidFill>
                          <a:latin typeface="Bree Serif"/>
                          <a:ea typeface="Bree Serif"/>
                          <a:cs typeface="Bree Serif"/>
                          <a:sym typeface="Bree Serif"/>
                        </a:rPr>
                        <a:t>Speed </a:t>
                      </a:r>
                      <a:endParaRPr sz="2900">
                        <a:solidFill>
                          <a:schemeClr val="accent2"/>
                        </a:solidFill>
                        <a:latin typeface="Bree Serif"/>
                        <a:ea typeface="Bree Serif"/>
                        <a:cs typeface="Bree Serif"/>
                        <a:sym typeface="Bree Serif"/>
                      </a:endParaRPr>
                    </a:p>
                  </a:txBody>
                  <a:tcPr marL="121900" marR="121900" marT="121900" marB="121900" anchor="ctr">
                    <a:lnL w="28575" cap="flat" cmpd="sng">
                      <a:solidFill>
                        <a:srgbClr val="D38946">
                          <a:alpha val="0"/>
                        </a:srgbClr>
                      </a:solidFill>
                      <a:prstDash val="dash"/>
                      <a:round/>
                      <a:headEnd type="none" w="sm" len="sm"/>
                      <a:tailEnd type="none" w="sm" len="sm"/>
                    </a:lnL>
                    <a:lnR w="19050" cap="flat" cmpd="sng">
                      <a:solidFill>
                        <a:srgbClr val="D38946">
                          <a:alpha val="0"/>
                        </a:srgbClr>
                      </a:solidFill>
                      <a:prstDash val="solid"/>
                      <a:round/>
                      <a:headEnd type="none" w="sm" len="sm"/>
                      <a:tailEnd type="none" w="sm" len="sm"/>
                    </a:lnR>
                    <a:lnT w="19050" cap="flat" cmpd="sng">
                      <a:solidFill>
                        <a:srgbClr val="D38946">
                          <a:alpha val="0"/>
                        </a:srgbClr>
                      </a:solidFill>
                      <a:prstDash val="solid"/>
                      <a:round/>
                      <a:headEnd type="none" w="sm" len="sm"/>
                      <a:tailEnd type="none" w="sm" len="sm"/>
                    </a:lnT>
                    <a:lnB w="28575" cap="flat" cmpd="sng">
                      <a:solidFill>
                        <a:srgbClr val="FFE1B6">
                          <a:alpha val="0"/>
                        </a:srgbClr>
                      </a:solidFill>
                      <a:prstDash val="solid"/>
                      <a:round/>
                      <a:headEnd type="none" w="sm" len="sm"/>
                      <a:tailEnd type="none" w="sm" len="sm"/>
                    </a:lnB>
                  </a:tcPr>
                </a:tc>
                <a:extLst>
                  <a:ext uri="{0D108BD9-81ED-4DB2-BD59-A6C34878D82A}">
                    <a16:rowId xmlns:a16="http://schemas.microsoft.com/office/drawing/2014/main" val="10000"/>
                  </a:ext>
                </a:extLst>
              </a:tr>
              <a:tr h="789000">
                <a:tc>
                  <a:txBody>
                    <a:bodyPr/>
                    <a:lstStyle/>
                    <a:p>
                      <a:pPr marL="0" lvl="0" indent="0" algn="ctr" rtl="0">
                        <a:spcBef>
                          <a:spcPts val="0"/>
                        </a:spcBef>
                        <a:spcAft>
                          <a:spcPts val="0"/>
                        </a:spcAft>
                        <a:buNone/>
                      </a:pPr>
                      <a:r>
                        <a:rPr lang="en" sz="2100">
                          <a:solidFill>
                            <a:schemeClr val="dk1"/>
                          </a:solidFill>
                          <a:latin typeface="Kanit Medium"/>
                          <a:ea typeface="Kanit Medium"/>
                          <a:cs typeface="Kanit Medium"/>
                          <a:sym typeface="Kanit Medium"/>
                        </a:rPr>
                        <a:t>Mercury</a:t>
                      </a:r>
                      <a:endParaRPr sz="2100">
                        <a:solidFill>
                          <a:schemeClr val="dk1"/>
                        </a:solidFill>
                        <a:latin typeface="Kanit Medium"/>
                        <a:ea typeface="Kanit Medium"/>
                        <a:cs typeface="Kanit Medium"/>
                        <a:sym typeface="Kanit Medium"/>
                      </a:endParaRPr>
                    </a:p>
                  </a:txBody>
                  <a:tcPr marL="121900" marR="121900" marT="121900" marB="121900" anchor="b">
                    <a:lnL w="9525" cap="flat" cmpd="sng">
                      <a:solidFill>
                        <a:srgbClr val="D38946">
                          <a:alpha val="0"/>
                        </a:srgbClr>
                      </a:solidFill>
                      <a:prstDash val="solid"/>
                      <a:round/>
                      <a:headEnd type="none" w="sm" len="sm"/>
                      <a:tailEnd type="none" w="sm" len="sm"/>
                    </a:lnL>
                    <a:lnR w="28575" cap="flat" cmpd="sng">
                      <a:solidFill>
                        <a:srgbClr val="D38946">
                          <a:alpha val="0"/>
                        </a:srgbClr>
                      </a:solidFill>
                      <a:prstDash val="dash"/>
                      <a:round/>
                      <a:headEnd type="none" w="sm" len="sm"/>
                      <a:tailEnd type="none" w="sm" len="sm"/>
                    </a:lnR>
                    <a:lnT w="28575" cap="flat" cmpd="sng">
                      <a:solidFill>
                        <a:srgbClr val="FFE1B6">
                          <a:alpha val="0"/>
                        </a:srgbClr>
                      </a:solidFill>
                      <a:prstDash val="solid"/>
                      <a:round/>
                      <a:headEnd type="none" w="sm" len="sm"/>
                      <a:tailEnd type="none" w="sm" len="sm"/>
                    </a:lnT>
                    <a:lnB w="9525" cap="flat" cmpd="sng">
                      <a:solidFill>
                        <a:srgbClr val="F9D29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1"/>
                          </a:solidFill>
                          <a:latin typeface="Kanit Light"/>
                          <a:ea typeface="Kanit Light"/>
                          <a:cs typeface="Kanit Light"/>
                          <a:sym typeface="Kanit Light"/>
                        </a:rPr>
                        <a:t>Road</a:t>
                      </a:r>
                      <a:endParaRPr sz="2100">
                        <a:solidFill>
                          <a:schemeClr val="dk1"/>
                        </a:solidFill>
                        <a:latin typeface="Kanit Light"/>
                        <a:ea typeface="Kanit Light"/>
                        <a:cs typeface="Kanit Light"/>
                        <a:sym typeface="Kanit Light"/>
                      </a:endParaRPr>
                    </a:p>
                  </a:txBody>
                  <a:tcPr marL="121900" marR="121900" marT="121900" marB="121900" anchor="b">
                    <a:lnL w="28575" cap="flat" cmpd="sng">
                      <a:solidFill>
                        <a:srgbClr val="D38946">
                          <a:alpha val="0"/>
                        </a:srgbClr>
                      </a:solidFill>
                      <a:prstDash val="dash"/>
                      <a:round/>
                      <a:headEnd type="none" w="sm" len="sm"/>
                      <a:tailEnd type="none" w="sm" len="sm"/>
                    </a:lnL>
                    <a:lnR w="28575" cap="flat" cmpd="sng">
                      <a:solidFill>
                        <a:srgbClr val="D38946">
                          <a:alpha val="0"/>
                        </a:srgbClr>
                      </a:solidFill>
                      <a:prstDash val="dash"/>
                      <a:round/>
                      <a:headEnd type="none" w="sm" len="sm"/>
                      <a:tailEnd type="none" w="sm" len="sm"/>
                    </a:lnR>
                    <a:lnT w="28575" cap="flat" cmpd="sng">
                      <a:solidFill>
                        <a:srgbClr val="FFE1B6">
                          <a:alpha val="0"/>
                        </a:srgbClr>
                      </a:solidFill>
                      <a:prstDash val="solid"/>
                      <a:round/>
                      <a:headEnd type="none" w="sm" len="sm"/>
                      <a:tailEnd type="none" w="sm" len="sm"/>
                    </a:lnT>
                    <a:lnB w="9525" cap="flat" cmpd="sng">
                      <a:solidFill>
                        <a:srgbClr val="F9D29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1"/>
                          </a:solidFill>
                          <a:latin typeface="Kanit Light"/>
                          <a:ea typeface="Kanit Light"/>
                          <a:cs typeface="Kanit Light"/>
                          <a:sym typeface="Kanit Light"/>
                        </a:rPr>
                        <a:t>38</a:t>
                      </a:r>
                      <a:endParaRPr sz="2100">
                        <a:solidFill>
                          <a:schemeClr val="dk1"/>
                        </a:solidFill>
                        <a:latin typeface="Kanit Light"/>
                        <a:ea typeface="Kanit Light"/>
                        <a:cs typeface="Kanit Light"/>
                        <a:sym typeface="Kanit Light"/>
                      </a:endParaRPr>
                    </a:p>
                  </a:txBody>
                  <a:tcPr marL="121900" marR="121900" marT="121900" marB="121900" anchor="b">
                    <a:lnL w="28575" cap="flat" cmpd="sng">
                      <a:solidFill>
                        <a:srgbClr val="D38946">
                          <a:alpha val="0"/>
                        </a:srgbClr>
                      </a:solidFill>
                      <a:prstDash val="dash"/>
                      <a:round/>
                      <a:headEnd type="none" w="sm" len="sm"/>
                      <a:tailEnd type="none" w="sm" len="sm"/>
                    </a:lnL>
                    <a:lnR w="28575" cap="flat" cmpd="sng">
                      <a:solidFill>
                        <a:srgbClr val="D38946">
                          <a:alpha val="0"/>
                        </a:srgbClr>
                      </a:solidFill>
                      <a:prstDash val="dash"/>
                      <a:round/>
                      <a:headEnd type="none" w="sm" len="sm"/>
                      <a:tailEnd type="none" w="sm" len="sm"/>
                    </a:lnR>
                    <a:lnT w="28575" cap="flat" cmpd="sng">
                      <a:solidFill>
                        <a:srgbClr val="FFE1B6">
                          <a:alpha val="0"/>
                        </a:srgbClr>
                      </a:solidFill>
                      <a:prstDash val="solid"/>
                      <a:round/>
                      <a:headEnd type="none" w="sm" len="sm"/>
                      <a:tailEnd type="none" w="sm" len="sm"/>
                    </a:lnT>
                    <a:lnB w="9525" cap="flat" cmpd="sng">
                      <a:solidFill>
                        <a:srgbClr val="F9D29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1"/>
                          </a:solidFill>
                          <a:latin typeface="Kanit Light"/>
                          <a:ea typeface="Kanit Light"/>
                          <a:cs typeface="Kanit Light"/>
                          <a:sym typeface="Kanit Light"/>
                        </a:rPr>
                        <a:t>0.38</a:t>
                      </a:r>
                      <a:endParaRPr sz="2100">
                        <a:solidFill>
                          <a:schemeClr val="dk1"/>
                        </a:solidFill>
                        <a:latin typeface="Kanit Light"/>
                        <a:ea typeface="Kanit Light"/>
                        <a:cs typeface="Kanit Light"/>
                        <a:sym typeface="Kanit Light"/>
                      </a:endParaRPr>
                    </a:p>
                  </a:txBody>
                  <a:tcPr marL="121900" marR="121900" marT="121900" marB="121900" anchor="b">
                    <a:lnL w="28575" cap="flat" cmpd="sng">
                      <a:solidFill>
                        <a:srgbClr val="D38946">
                          <a:alpha val="0"/>
                        </a:srgbClr>
                      </a:solidFill>
                      <a:prstDash val="dash"/>
                      <a:round/>
                      <a:headEnd type="none" w="sm" len="sm"/>
                      <a:tailEnd type="none" w="sm" len="sm"/>
                    </a:lnL>
                    <a:lnR w="9525" cap="flat" cmpd="sng">
                      <a:solidFill>
                        <a:srgbClr val="D38946">
                          <a:alpha val="0"/>
                        </a:srgbClr>
                      </a:solidFill>
                      <a:prstDash val="solid"/>
                      <a:round/>
                      <a:headEnd type="none" w="sm" len="sm"/>
                      <a:tailEnd type="none" w="sm" len="sm"/>
                    </a:lnR>
                    <a:lnT w="28575" cap="flat" cmpd="sng">
                      <a:solidFill>
                        <a:srgbClr val="FFE1B6">
                          <a:alpha val="0"/>
                        </a:srgbClr>
                      </a:solidFill>
                      <a:prstDash val="solid"/>
                      <a:round/>
                      <a:headEnd type="none" w="sm" len="sm"/>
                      <a:tailEnd type="none" w="sm" len="sm"/>
                    </a:lnT>
                    <a:lnB w="9525" cap="flat" cmpd="sng">
                      <a:solidFill>
                        <a:srgbClr val="F9D293">
                          <a:alpha val="0"/>
                        </a:srgbClr>
                      </a:solidFill>
                      <a:prstDash val="solid"/>
                      <a:round/>
                      <a:headEnd type="none" w="sm" len="sm"/>
                      <a:tailEnd type="none" w="sm" len="sm"/>
                    </a:lnB>
                  </a:tcPr>
                </a:tc>
                <a:extLst>
                  <a:ext uri="{0D108BD9-81ED-4DB2-BD59-A6C34878D82A}">
                    <a16:rowId xmlns:a16="http://schemas.microsoft.com/office/drawing/2014/main" val="10001"/>
                  </a:ext>
                </a:extLst>
              </a:tr>
              <a:tr h="789000">
                <a:tc>
                  <a:txBody>
                    <a:bodyPr/>
                    <a:lstStyle/>
                    <a:p>
                      <a:pPr marL="0" lvl="0" indent="0" algn="ctr" rtl="0">
                        <a:spcBef>
                          <a:spcPts val="0"/>
                        </a:spcBef>
                        <a:spcAft>
                          <a:spcPts val="0"/>
                        </a:spcAft>
                        <a:buNone/>
                      </a:pPr>
                      <a:r>
                        <a:rPr lang="en" sz="2100">
                          <a:solidFill>
                            <a:schemeClr val="dk1"/>
                          </a:solidFill>
                          <a:latin typeface="Kanit Medium"/>
                          <a:ea typeface="Kanit Medium"/>
                          <a:cs typeface="Kanit Medium"/>
                          <a:sym typeface="Kanit Medium"/>
                        </a:rPr>
                        <a:t>Mars</a:t>
                      </a:r>
                      <a:endParaRPr sz="2100">
                        <a:solidFill>
                          <a:schemeClr val="dk1"/>
                        </a:solidFill>
                        <a:latin typeface="Kanit Medium"/>
                        <a:ea typeface="Kanit Medium"/>
                        <a:cs typeface="Kanit Medium"/>
                        <a:sym typeface="Kanit Medium"/>
                      </a:endParaRPr>
                    </a:p>
                  </a:txBody>
                  <a:tcPr marL="121900" marR="121900" marT="121900" marB="121900" anchor="ctr">
                    <a:lnL w="9525" cap="flat" cmpd="sng">
                      <a:solidFill>
                        <a:srgbClr val="D38946">
                          <a:alpha val="0"/>
                        </a:srgbClr>
                      </a:solidFill>
                      <a:prstDash val="solid"/>
                      <a:round/>
                      <a:headEnd type="none" w="sm" len="sm"/>
                      <a:tailEnd type="none" w="sm" len="sm"/>
                    </a:lnL>
                    <a:lnR w="28575" cap="flat" cmpd="sng">
                      <a:solidFill>
                        <a:srgbClr val="D38946">
                          <a:alpha val="0"/>
                        </a:srgbClr>
                      </a:solidFill>
                      <a:prstDash val="dash"/>
                      <a:round/>
                      <a:headEnd type="none" w="sm" len="sm"/>
                      <a:tailEnd type="none" w="sm" len="sm"/>
                    </a:lnR>
                    <a:lnT w="9525" cap="flat" cmpd="sng">
                      <a:solidFill>
                        <a:srgbClr val="F9D293">
                          <a:alpha val="0"/>
                        </a:srgbClr>
                      </a:solidFill>
                      <a:prstDash val="solid"/>
                      <a:round/>
                      <a:headEnd type="none" w="sm" len="sm"/>
                      <a:tailEnd type="none" w="sm" len="sm"/>
                    </a:lnT>
                    <a:lnB w="9525" cap="flat" cmpd="sng">
                      <a:solidFill>
                        <a:srgbClr val="FFF3E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1"/>
                          </a:solidFill>
                          <a:latin typeface="Kanit Light"/>
                          <a:ea typeface="Kanit Light"/>
                          <a:cs typeface="Kanit Light"/>
                          <a:sym typeface="Kanit Light"/>
                        </a:rPr>
                        <a:t>Mountain</a:t>
                      </a:r>
                      <a:endParaRPr sz="2100">
                        <a:solidFill>
                          <a:schemeClr val="dk1"/>
                        </a:solidFill>
                        <a:latin typeface="Kanit Light"/>
                        <a:ea typeface="Kanit Light"/>
                        <a:cs typeface="Kanit Light"/>
                        <a:sym typeface="Kanit Light"/>
                      </a:endParaRPr>
                    </a:p>
                  </a:txBody>
                  <a:tcPr marL="121900" marR="121900" marT="121900" marB="121900" anchor="ctr">
                    <a:lnL w="28575" cap="flat" cmpd="sng">
                      <a:solidFill>
                        <a:srgbClr val="D38946">
                          <a:alpha val="0"/>
                        </a:srgbClr>
                      </a:solidFill>
                      <a:prstDash val="dash"/>
                      <a:round/>
                      <a:headEnd type="none" w="sm" len="sm"/>
                      <a:tailEnd type="none" w="sm" len="sm"/>
                    </a:lnL>
                    <a:lnR w="28575" cap="flat" cmpd="sng">
                      <a:solidFill>
                        <a:srgbClr val="D38946">
                          <a:alpha val="0"/>
                        </a:srgbClr>
                      </a:solidFill>
                      <a:prstDash val="dash"/>
                      <a:round/>
                      <a:headEnd type="none" w="sm" len="sm"/>
                      <a:tailEnd type="none" w="sm" len="sm"/>
                    </a:lnR>
                    <a:lnT w="9525" cap="flat" cmpd="sng">
                      <a:solidFill>
                        <a:srgbClr val="F9D293">
                          <a:alpha val="0"/>
                        </a:srgbClr>
                      </a:solidFill>
                      <a:prstDash val="solid"/>
                      <a:round/>
                      <a:headEnd type="none" w="sm" len="sm"/>
                      <a:tailEnd type="none" w="sm" len="sm"/>
                    </a:lnT>
                    <a:lnB w="9525" cap="flat" cmpd="sng">
                      <a:solidFill>
                        <a:srgbClr val="FFF3E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1"/>
                          </a:solidFill>
                          <a:latin typeface="Kanit Light"/>
                          <a:ea typeface="Kanit Light"/>
                          <a:cs typeface="Kanit Light"/>
                          <a:sym typeface="Kanit Light"/>
                        </a:rPr>
                        <a:t>53</a:t>
                      </a:r>
                      <a:endParaRPr sz="2100">
                        <a:solidFill>
                          <a:schemeClr val="dk1"/>
                        </a:solidFill>
                        <a:latin typeface="Kanit Light"/>
                        <a:ea typeface="Kanit Light"/>
                        <a:cs typeface="Kanit Light"/>
                        <a:sym typeface="Kanit Light"/>
                      </a:endParaRPr>
                    </a:p>
                  </a:txBody>
                  <a:tcPr marL="121900" marR="121900" marT="121900" marB="121900" anchor="ctr">
                    <a:lnL w="28575" cap="flat" cmpd="sng">
                      <a:solidFill>
                        <a:srgbClr val="D38946">
                          <a:alpha val="0"/>
                        </a:srgbClr>
                      </a:solidFill>
                      <a:prstDash val="dash"/>
                      <a:round/>
                      <a:headEnd type="none" w="sm" len="sm"/>
                      <a:tailEnd type="none" w="sm" len="sm"/>
                    </a:lnL>
                    <a:lnR w="28575" cap="flat" cmpd="sng">
                      <a:solidFill>
                        <a:srgbClr val="D38946">
                          <a:alpha val="0"/>
                        </a:srgbClr>
                      </a:solidFill>
                      <a:prstDash val="dash"/>
                      <a:round/>
                      <a:headEnd type="none" w="sm" len="sm"/>
                      <a:tailEnd type="none" w="sm" len="sm"/>
                    </a:lnR>
                    <a:lnT w="9525" cap="flat" cmpd="sng">
                      <a:solidFill>
                        <a:srgbClr val="F9D293">
                          <a:alpha val="0"/>
                        </a:srgbClr>
                      </a:solidFill>
                      <a:prstDash val="solid"/>
                      <a:round/>
                      <a:headEnd type="none" w="sm" len="sm"/>
                      <a:tailEnd type="none" w="sm" len="sm"/>
                    </a:lnT>
                    <a:lnB w="9525" cap="flat" cmpd="sng">
                      <a:solidFill>
                        <a:srgbClr val="FFF3E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1"/>
                          </a:solidFill>
                          <a:latin typeface="Kanit Light"/>
                          <a:ea typeface="Kanit Light"/>
                          <a:cs typeface="Kanit Light"/>
                          <a:sym typeface="Kanit Light"/>
                        </a:rPr>
                        <a:t>0.38</a:t>
                      </a:r>
                      <a:endParaRPr sz="2100">
                        <a:solidFill>
                          <a:schemeClr val="dk1"/>
                        </a:solidFill>
                        <a:latin typeface="Kanit Light"/>
                        <a:ea typeface="Kanit Light"/>
                        <a:cs typeface="Kanit Light"/>
                        <a:sym typeface="Kanit Light"/>
                      </a:endParaRPr>
                    </a:p>
                  </a:txBody>
                  <a:tcPr marL="121900" marR="121900" marT="121900" marB="121900" anchor="ctr">
                    <a:lnL w="28575" cap="flat" cmpd="sng">
                      <a:solidFill>
                        <a:srgbClr val="D38946">
                          <a:alpha val="0"/>
                        </a:srgbClr>
                      </a:solidFill>
                      <a:prstDash val="dash"/>
                      <a:round/>
                      <a:headEnd type="none" w="sm" len="sm"/>
                      <a:tailEnd type="none" w="sm" len="sm"/>
                    </a:lnL>
                    <a:lnR w="9525" cap="flat" cmpd="sng">
                      <a:solidFill>
                        <a:srgbClr val="D38946">
                          <a:alpha val="0"/>
                        </a:srgbClr>
                      </a:solidFill>
                      <a:prstDash val="solid"/>
                      <a:round/>
                      <a:headEnd type="none" w="sm" len="sm"/>
                      <a:tailEnd type="none" w="sm" len="sm"/>
                    </a:lnR>
                    <a:lnT w="9525" cap="flat" cmpd="sng">
                      <a:solidFill>
                        <a:srgbClr val="F9D293">
                          <a:alpha val="0"/>
                        </a:srgbClr>
                      </a:solidFill>
                      <a:prstDash val="solid"/>
                      <a:round/>
                      <a:headEnd type="none" w="sm" len="sm"/>
                      <a:tailEnd type="none" w="sm" len="sm"/>
                    </a:lnT>
                    <a:lnB w="9525" cap="flat" cmpd="sng">
                      <a:solidFill>
                        <a:srgbClr val="FFF3E9">
                          <a:alpha val="0"/>
                        </a:srgbClr>
                      </a:solidFill>
                      <a:prstDash val="solid"/>
                      <a:round/>
                      <a:headEnd type="none" w="sm" len="sm"/>
                      <a:tailEnd type="none" w="sm" len="sm"/>
                    </a:lnB>
                  </a:tcPr>
                </a:tc>
                <a:extLst>
                  <a:ext uri="{0D108BD9-81ED-4DB2-BD59-A6C34878D82A}">
                    <a16:rowId xmlns:a16="http://schemas.microsoft.com/office/drawing/2014/main" val="10002"/>
                  </a:ext>
                </a:extLst>
              </a:tr>
              <a:tr h="789000">
                <a:tc>
                  <a:txBody>
                    <a:bodyPr/>
                    <a:lstStyle/>
                    <a:p>
                      <a:pPr marL="0" lvl="0" indent="0" algn="ctr" rtl="0">
                        <a:spcBef>
                          <a:spcPts val="0"/>
                        </a:spcBef>
                        <a:spcAft>
                          <a:spcPts val="0"/>
                        </a:spcAft>
                        <a:buNone/>
                      </a:pPr>
                      <a:r>
                        <a:rPr lang="en" sz="2100">
                          <a:solidFill>
                            <a:schemeClr val="dk1"/>
                          </a:solidFill>
                          <a:latin typeface="Kanit Medium"/>
                          <a:ea typeface="Kanit Medium"/>
                          <a:cs typeface="Kanit Medium"/>
                          <a:sym typeface="Kanit Medium"/>
                        </a:rPr>
                        <a:t>Saturn</a:t>
                      </a:r>
                      <a:endParaRPr sz="2100">
                        <a:solidFill>
                          <a:schemeClr val="dk1"/>
                        </a:solidFill>
                        <a:latin typeface="Kanit Medium"/>
                        <a:ea typeface="Kanit Medium"/>
                        <a:cs typeface="Kanit Medium"/>
                        <a:sym typeface="Kanit Medium"/>
                      </a:endParaRPr>
                    </a:p>
                  </a:txBody>
                  <a:tcPr marL="121900" marR="121900" marT="121900" marB="121900">
                    <a:lnL w="9525" cap="flat" cmpd="sng">
                      <a:solidFill>
                        <a:srgbClr val="D38946">
                          <a:alpha val="0"/>
                        </a:srgbClr>
                      </a:solidFill>
                      <a:prstDash val="solid"/>
                      <a:round/>
                      <a:headEnd type="none" w="sm" len="sm"/>
                      <a:tailEnd type="none" w="sm" len="sm"/>
                    </a:lnL>
                    <a:lnR w="28575" cap="flat" cmpd="sng">
                      <a:solidFill>
                        <a:srgbClr val="D38946">
                          <a:alpha val="0"/>
                        </a:srgbClr>
                      </a:solidFill>
                      <a:prstDash val="dash"/>
                      <a:round/>
                      <a:headEnd type="none" w="sm" len="sm"/>
                      <a:tailEnd type="none" w="sm" len="sm"/>
                    </a:lnR>
                    <a:lnT w="9525" cap="flat" cmpd="sng">
                      <a:solidFill>
                        <a:srgbClr val="FFF3E9">
                          <a:alpha val="0"/>
                        </a:srgbClr>
                      </a:solidFill>
                      <a:prstDash val="solid"/>
                      <a:round/>
                      <a:headEnd type="none" w="sm" len="sm"/>
                      <a:tailEnd type="none" w="sm" len="sm"/>
                    </a:lnT>
                    <a:lnB w="9525" cap="flat" cmpd="sng">
                      <a:solidFill>
                        <a:srgbClr val="D3894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1"/>
                          </a:solidFill>
                          <a:latin typeface="Kanit Light"/>
                          <a:ea typeface="Kanit Light"/>
                          <a:cs typeface="Kanit Light"/>
                          <a:sym typeface="Kanit Light"/>
                        </a:rPr>
                        <a:t>Hybrid</a:t>
                      </a:r>
                      <a:endParaRPr sz="2100">
                        <a:solidFill>
                          <a:schemeClr val="dk1"/>
                        </a:solidFill>
                        <a:latin typeface="Kanit Light"/>
                        <a:ea typeface="Kanit Light"/>
                        <a:cs typeface="Kanit Light"/>
                        <a:sym typeface="Kanit Light"/>
                      </a:endParaRPr>
                    </a:p>
                  </a:txBody>
                  <a:tcPr marL="121900" marR="121900" marT="121900" marB="121900">
                    <a:lnL w="28575" cap="flat" cmpd="sng">
                      <a:solidFill>
                        <a:srgbClr val="D38946">
                          <a:alpha val="0"/>
                        </a:srgbClr>
                      </a:solidFill>
                      <a:prstDash val="dash"/>
                      <a:round/>
                      <a:headEnd type="none" w="sm" len="sm"/>
                      <a:tailEnd type="none" w="sm" len="sm"/>
                    </a:lnL>
                    <a:lnR w="28575" cap="flat" cmpd="sng">
                      <a:solidFill>
                        <a:srgbClr val="D38946">
                          <a:alpha val="0"/>
                        </a:srgbClr>
                      </a:solidFill>
                      <a:prstDash val="dash"/>
                      <a:round/>
                      <a:headEnd type="none" w="sm" len="sm"/>
                      <a:tailEnd type="none" w="sm" len="sm"/>
                    </a:lnR>
                    <a:lnT w="9525" cap="flat" cmpd="sng">
                      <a:solidFill>
                        <a:srgbClr val="FFF3E9">
                          <a:alpha val="0"/>
                        </a:srgbClr>
                      </a:solidFill>
                      <a:prstDash val="solid"/>
                      <a:round/>
                      <a:headEnd type="none" w="sm" len="sm"/>
                      <a:tailEnd type="none" w="sm" len="sm"/>
                    </a:lnT>
                    <a:lnB w="9525" cap="flat" cmpd="sng">
                      <a:solidFill>
                        <a:srgbClr val="D3894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1"/>
                          </a:solidFill>
                          <a:latin typeface="Kanit Light"/>
                          <a:ea typeface="Kanit Light"/>
                          <a:cs typeface="Kanit Light"/>
                          <a:sym typeface="Kanit Light"/>
                        </a:rPr>
                        <a:t>94</a:t>
                      </a:r>
                      <a:endParaRPr sz="2100">
                        <a:solidFill>
                          <a:schemeClr val="dk1"/>
                        </a:solidFill>
                        <a:latin typeface="Kanit Light"/>
                        <a:ea typeface="Kanit Light"/>
                        <a:cs typeface="Kanit Light"/>
                        <a:sym typeface="Kanit Light"/>
                      </a:endParaRPr>
                    </a:p>
                  </a:txBody>
                  <a:tcPr marL="121900" marR="121900" marT="121900" marB="121900">
                    <a:lnL w="28575" cap="flat" cmpd="sng">
                      <a:solidFill>
                        <a:srgbClr val="D38946">
                          <a:alpha val="0"/>
                        </a:srgbClr>
                      </a:solidFill>
                      <a:prstDash val="dash"/>
                      <a:round/>
                      <a:headEnd type="none" w="sm" len="sm"/>
                      <a:tailEnd type="none" w="sm" len="sm"/>
                    </a:lnL>
                    <a:lnR w="28575" cap="flat" cmpd="sng">
                      <a:solidFill>
                        <a:srgbClr val="D38946">
                          <a:alpha val="0"/>
                        </a:srgbClr>
                      </a:solidFill>
                      <a:prstDash val="dash"/>
                      <a:round/>
                      <a:headEnd type="none" w="sm" len="sm"/>
                      <a:tailEnd type="none" w="sm" len="sm"/>
                    </a:lnR>
                    <a:lnT w="9525" cap="flat" cmpd="sng">
                      <a:solidFill>
                        <a:srgbClr val="FFF3E9">
                          <a:alpha val="0"/>
                        </a:srgbClr>
                      </a:solidFill>
                      <a:prstDash val="solid"/>
                      <a:round/>
                      <a:headEnd type="none" w="sm" len="sm"/>
                      <a:tailEnd type="none" w="sm" len="sm"/>
                    </a:lnT>
                    <a:lnB w="9525" cap="flat" cmpd="sng">
                      <a:solidFill>
                        <a:srgbClr val="D38946">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1"/>
                          </a:solidFill>
                          <a:latin typeface="Kanit Light"/>
                          <a:ea typeface="Kanit Light"/>
                          <a:cs typeface="Kanit Light"/>
                          <a:sym typeface="Kanit Light"/>
                        </a:rPr>
                        <a:t>1.16</a:t>
                      </a:r>
                      <a:endParaRPr sz="2100">
                        <a:solidFill>
                          <a:schemeClr val="dk1"/>
                        </a:solidFill>
                        <a:latin typeface="Kanit Light"/>
                        <a:ea typeface="Kanit Light"/>
                        <a:cs typeface="Kanit Light"/>
                        <a:sym typeface="Kanit Light"/>
                      </a:endParaRPr>
                    </a:p>
                  </a:txBody>
                  <a:tcPr marL="121900" marR="121900" marT="121900" marB="121900">
                    <a:lnL w="28575" cap="flat" cmpd="sng">
                      <a:solidFill>
                        <a:srgbClr val="D38946">
                          <a:alpha val="0"/>
                        </a:srgbClr>
                      </a:solidFill>
                      <a:prstDash val="dash"/>
                      <a:round/>
                      <a:headEnd type="none" w="sm" len="sm"/>
                      <a:tailEnd type="none" w="sm" len="sm"/>
                    </a:lnL>
                    <a:lnR w="9525" cap="flat" cmpd="sng">
                      <a:solidFill>
                        <a:srgbClr val="D38946">
                          <a:alpha val="0"/>
                        </a:srgbClr>
                      </a:solidFill>
                      <a:prstDash val="solid"/>
                      <a:round/>
                      <a:headEnd type="none" w="sm" len="sm"/>
                      <a:tailEnd type="none" w="sm" len="sm"/>
                    </a:lnR>
                    <a:lnT w="9525" cap="flat" cmpd="sng">
                      <a:solidFill>
                        <a:srgbClr val="FFF3E9">
                          <a:alpha val="0"/>
                        </a:srgbClr>
                      </a:solidFill>
                      <a:prstDash val="solid"/>
                      <a:round/>
                      <a:headEnd type="none" w="sm" len="sm"/>
                      <a:tailEnd type="none" w="sm" len="sm"/>
                    </a:lnT>
                    <a:lnB w="9525" cap="flat" cmpd="sng">
                      <a:solidFill>
                        <a:srgbClr val="D38946">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42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53"/>
          <p:cNvSpPr txBox="1">
            <a:spLocks noGrp="1"/>
          </p:cNvSpPr>
          <p:nvPr>
            <p:ph type="subTitle" idx="4294967295"/>
          </p:nvPr>
        </p:nvSpPr>
        <p:spPr>
          <a:xfrm>
            <a:off x="6665699" y="1863567"/>
            <a:ext cx="42544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2933">
                <a:solidFill>
                  <a:schemeClr val="accent2"/>
                </a:solidFill>
                <a:latin typeface="Bree Serif"/>
                <a:ea typeface="Bree Serif"/>
                <a:cs typeface="Bree Serif"/>
                <a:sym typeface="Bree Serif"/>
              </a:rPr>
              <a:t>State ranking position</a:t>
            </a:r>
            <a:endParaRPr sz="2933">
              <a:solidFill>
                <a:schemeClr val="accent2"/>
              </a:solidFill>
              <a:latin typeface="Bree Serif"/>
              <a:ea typeface="Bree Serif"/>
              <a:cs typeface="Bree Serif"/>
              <a:sym typeface="Bree Serif"/>
            </a:endParaRPr>
          </a:p>
        </p:txBody>
      </p:sp>
      <p:sp>
        <p:nvSpPr>
          <p:cNvPr id="1530" name="Google Shape;1530;p53"/>
          <p:cNvSpPr txBox="1">
            <a:spLocks noGrp="1"/>
          </p:cNvSpPr>
          <p:nvPr>
            <p:ph type="body" idx="4294967295"/>
          </p:nvPr>
        </p:nvSpPr>
        <p:spPr>
          <a:xfrm>
            <a:off x="6665484" y="2433965"/>
            <a:ext cx="4254400" cy="880800"/>
          </a:xfrm>
          <a:prstGeom prst="rect">
            <a:avLst/>
          </a:prstGeom>
        </p:spPr>
        <p:txBody>
          <a:bodyPr spcFirstLastPara="1" wrap="square" lIns="121900" tIns="121900" rIns="121900" bIns="121900" anchor="t" anchorCtr="0">
            <a:noAutofit/>
          </a:bodyPr>
          <a:lstStyle/>
          <a:p>
            <a:pPr marL="0" indent="0" algn="ctr">
              <a:buNone/>
            </a:pPr>
            <a:r>
              <a:rPr lang="en">
                <a:latin typeface="Kanit Light"/>
                <a:ea typeface="Kanit Light"/>
                <a:cs typeface="Kanit Light"/>
                <a:sym typeface="Kanit Light"/>
              </a:rPr>
              <a:t>Mercury is the closest planet to the Sun and the smallest one in the Solar System</a:t>
            </a:r>
            <a:endParaRPr>
              <a:latin typeface="Kanit Light"/>
              <a:ea typeface="Kanit Light"/>
              <a:cs typeface="Kanit Light"/>
              <a:sym typeface="Kanit Light"/>
            </a:endParaRPr>
          </a:p>
          <a:p>
            <a:pPr marL="0" indent="0" algn="ctr">
              <a:buNone/>
            </a:pPr>
            <a:endParaRPr>
              <a:latin typeface="Kanit Light"/>
              <a:ea typeface="Kanit Light"/>
              <a:cs typeface="Kanit Light"/>
              <a:sym typeface="Kanit Light"/>
            </a:endParaRPr>
          </a:p>
        </p:txBody>
      </p:sp>
      <p:sp>
        <p:nvSpPr>
          <p:cNvPr id="1531" name="Google Shape;1531;p53"/>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Bicycle friendly states</a:t>
            </a:r>
            <a:endParaRPr/>
          </a:p>
        </p:txBody>
      </p:sp>
      <p:sp>
        <p:nvSpPr>
          <p:cNvPr id="1532" name="Google Shape;1532;p53"/>
          <p:cNvSpPr/>
          <p:nvPr/>
        </p:nvSpPr>
        <p:spPr>
          <a:xfrm>
            <a:off x="7315200" y="4089400"/>
            <a:ext cx="266800" cy="266800"/>
          </a:xfrm>
          <a:prstGeom prst="ellipse">
            <a:avLst/>
          </a:prstGeom>
          <a:solidFill>
            <a:schemeClr val="accent4"/>
          </a:solidFill>
          <a:ln>
            <a:noFill/>
          </a:ln>
        </p:spPr>
        <p:txBody>
          <a:bodyPr spcFirstLastPara="1" wrap="square" lIns="121900" tIns="121900" rIns="121900" bIns="121900" anchor="ctr" anchorCtr="0">
            <a:noAutofit/>
          </a:bodyPr>
          <a:lstStyle/>
          <a:p>
            <a:endParaRPr sz="1867"/>
          </a:p>
        </p:txBody>
      </p:sp>
      <p:sp>
        <p:nvSpPr>
          <p:cNvPr id="1533" name="Google Shape;1533;p53"/>
          <p:cNvSpPr/>
          <p:nvPr/>
        </p:nvSpPr>
        <p:spPr>
          <a:xfrm>
            <a:off x="7315200" y="4648200"/>
            <a:ext cx="266800" cy="266800"/>
          </a:xfrm>
          <a:prstGeom prst="ellipse">
            <a:avLst/>
          </a:prstGeom>
          <a:solidFill>
            <a:schemeClr val="dk2"/>
          </a:solidFill>
          <a:ln>
            <a:noFill/>
          </a:ln>
        </p:spPr>
        <p:txBody>
          <a:bodyPr spcFirstLastPara="1" wrap="square" lIns="121900" tIns="121900" rIns="121900" bIns="121900" anchor="ctr" anchorCtr="0">
            <a:noAutofit/>
          </a:bodyPr>
          <a:lstStyle/>
          <a:p>
            <a:endParaRPr sz="1867"/>
          </a:p>
        </p:txBody>
      </p:sp>
      <p:sp>
        <p:nvSpPr>
          <p:cNvPr id="1534" name="Google Shape;1534;p53"/>
          <p:cNvSpPr/>
          <p:nvPr/>
        </p:nvSpPr>
        <p:spPr>
          <a:xfrm>
            <a:off x="7315200" y="5207000"/>
            <a:ext cx="266800" cy="2668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1535" name="Google Shape;1535;p53"/>
          <p:cNvSpPr/>
          <p:nvPr/>
        </p:nvSpPr>
        <p:spPr>
          <a:xfrm>
            <a:off x="8994067" y="4297900"/>
            <a:ext cx="266800" cy="266800"/>
          </a:xfrm>
          <a:prstGeom prst="ellipse">
            <a:avLst/>
          </a:prstGeom>
          <a:solidFill>
            <a:schemeClr val="accent3"/>
          </a:solidFill>
          <a:ln>
            <a:noFill/>
          </a:ln>
        </p:spPr>
        <p:txBody>
          <a:bodyPr spcFirstLastPara="1" wrap="square" lIns="121900" tIns="121900" rIns="121900" bIns="121900" anchor="ctr" anchorCtr="0">
            <a:noAutofit/>
          </a:bodyPr>
          <a:lstStyle/>
          <a:p>
            <a:endParaRPr sz="1867"/>
          </a:p>
        </p:txBody>
      </p:sp>
      <p:sp>
        <p:nvSpPr>
          <p:cNvPr id="1536" name="Google Shape;1536;p53"/>
          <p:cNvSpPr txBox="1">
            <a:spLocks noGrp="1"/>
          </p:cNvSpPr>
          <p:nvPr>
            <p:ph type="body" idx="4294967295"/>
          </p:nvPr>
        </p:nvSpPr>
        <p:spPr>
          <a:xfrm>
            <a:off x="7706900" y="3942400"/>
            <a:ext cx="980000" cy="510000"/>
          </a:xfrm>
          <a:prstGeom prst="rect">
            <a:avLst/>
          </a:prstGeom>
        </p:spPr>
        <p:txBody>
          <a:bodyPr spcFirstLastPara="1" wrap="square" lIns="121900" tIns="121900" rIns="121900" bIns="121900" anchor="t" anchorCtr="0">
            <a:noAutofit/>
          </a:bodyPr>
          <a:lstStyle/>
          <a:p>
            <a:pPr marL="0" indent="0">
              <a:buNone/>
            </a:pPr>
            <a:r>
              <a:rPr lang="en">
                <a:latin typeface="Kanit Light"/>
                <a:ea typeface="Kanit Light"/>
                <a:cs typeface="Kanit Light"/>
                <a:sym typeface="Kanit Light"/>
              </a:rPr>
              <a:t>1-10</a:t>
            </a:r>
            <a:endParaRPr>
              <a:latin typeface="Kanit Light"/>
              <a:ea typeface="Kanit Light"/>
              <a:cs typeface="Kanit Light"/>
              <a:sym typeface="Kanit Light"/>
            </a:endParaRPr>
          </a:p>
          <a:p>
            <a:pPr marL="0" indent="0">
              <a:buNone/>
            </a:pPr>
            <a:endParaRPr>
              <a:latin typeface="Kanit Light"/>
              <a:ea typeface="Kanit Light"/>
              <a:cs typeface="Kanit Light"/>
              <a:sym typeface="Kanit Light"/>
            </a:endParaRPr>
          </a:p>
        </p:txBody>
      </p:sp>
      <p:sp>
        <p:nvSpPr>
          <p:cNvPr id="1537" name="Google Shape;1537;p53"/>
          <p:cNvSpPr txBox="1">
            <a:spLocks noGrp="1"/>
          </p:cNvSpPr>
          <p:nvPr>
            <p:ph type="body" idx="4294967295"/>
          </p:nvPr>
        </p:nvSpPr>
        <p:spPr>
          <a:xfrm>
            <a:off x="7706900" y="4474900"/>
            <a:ext cx="980000" cy="510000"/>
          </a:xfrm>
          <a:prstGeom prst="rect">
            <a:avLst/>
          </a:prstGeom>
        </p:spPr>
        <p:txBody>
          <a:bodyPr spcFirstLastPara="1" wrap="square" lIns="121900" tIns="121900" rIns="121900" bIns="121900" anchor="t" anchorCtr="0">
            <a:noAutofit/>
          </a:bodyPr>
          <a:lstStyle/>
          <a:p>
            <a:pPr marL="0" indent="0">
              <a:buNone/>
            </a:pPr>
            <a:r>
              <a:rPr lang="en">
                <a:latin typeface="Kanit Light"/>
                <a:ea typeface="Kanit Light"/>
                <a:cs typeface="Kanit Light"/>
                <a:sym typeface="Kanit Light"/>
              </a:rPr>
              <a:t>11-20</a:t>
            </a:r>
            <a:endParaRPr>
              <a:latin typeface="Kanit Light"/>
              <a:ea typeface="Kanit Light"/>
              <a:cs typeface="Kanit Light"/>
              <a:sym typeface="Kanit Light"/>
            </a:endParaRPr>
          </a:p>
          <a:p>
            <a:pPr marL="0" indent="0">
              <a:buNone/>
            </a:pPr>
            <a:endParaRPr>
              <a:latin typeface="Kanit Light"/>
              <a:ea typeface="Kanit Light"/>
              <a:cs typeface="Kanit Light"/>
              <a:sym typeface="Kanit Light"/>
            </a:endParaRPr>
          </a:p>
        </p:txBody>
      </p:sp>
      <p:sp>
        <p:nvSpPr>
          <p:cNvPr id="1538" name="Google Shape;1538;p53"/>
          <p:cNvSpPr txBox="1">
            <a:spLocks noGrp="1"/>
          </p:cNvSpPr>
          <p:nvPr>
            <p:ph type="body" idx="4294967295"/>
          </p:nvPr>
        </p:nvSpPr>
        <p:spPr>
          <a:xfrm>
            <a:off x="7706900" y="5045500"/>
            <a:ext cx="980000" cy="510000"/>
          </a:xfrm>
          <a:prstGeom prst="rect">
            <a:avLst/>
          </a:prstGeom>
        </p:spPr>
        <p:txBody>
          <a:bodyPr spcFirstLastPara="1" wrap="square" lIns="121900" tIns="121900" rIns="121900" bIns="121900" anchor="t" anchorCtr="0">
            <a:noAutofit/>
          </a:bodyPr>
          <a:lstStyle/>
          <a:p>
            <a:pPr marL="0" indent="0">
              <a:buNone/>
            </a:pPr>
            <a:r>
              <a:rPr lang="en">
                <a:latin typeface="Kanit Light"/>
                <a:ea typeface="Kanit Light"/>
                <a:cs typeface="Kanit Light"/>
                <a:sym typeface="Kanit Light"/>
              </a:rPr>
              <a:t>21-30</a:t>
            </a:r>
            <a:endParaRPr>
              <a:latin typeface="Kanit Light"/>
              <a:ea typeface="Kanit Light"/>
              <a:cs typeface="Kanit Light"/>
              <a:sym typeface="Kanit Light"/>
            </a:endParaRPr>
          </a:p>
          <a:p>
            <a:pPr marL="0" indent="0">
              <a:buNone/>
            </a:pPr>
            <a:endParaRPr>
              <a:latin typeface="Kanit Light"/>
              <a:ea typeface="Kanit Light"/>
              <a:cs typeface="Kanit Light"/>
              <a:sym typeface="Kanit Light"/>
            </a:endParaRPr>
          </a:p>
        </p:txBody>
      </p:sp>
      <p:sp>
        <p:nvSpPr>
          <p:cNvPr id="1539" name="Google Shape;1539;p53"/>
          <p:cNvSpPr txBox="1">
            <a:spLocks noGrp="1"/>
          </p:cNvSpPr>
          <p:nvPr>
            <p:ph type="body" idx="4294967295"/>
          </p:nvPr>
        </p:nvSpPr>
        <p:spPr>
          <a:xfrm>
            <a:off x="9385767" y="4138200"/>
            <a:ext cx="980000" cy="510000"/>
          </a:xfrm>
          <a:prstGeom prst="rect">
            <a:avLst/>
          </a:prstGeom>
        </p:spPr>
        <p:txBody>
          <a:bodyPr spcFirstLastPara="1" wrap="square" lIns="121900" tIns="121900" rIns="121900" bIns="121900" anchor="t" anchorCtr="0">
            <a:noAutofit/>
          </a:bodyPr>
          <a:lstStyle/>
          <a:p>
            <a:pPr marL="0" indent="0">
              <a:buNone/>
            </a:pPr>
            <a:r>
              <a:rPr lang="en">
                <a:latin typeface="Kanit Light"/>
                <a:ea typeface="Kanit Light"/>
                <a:cs typeface="Kanit Light"/>
                <a:sym typeface="Kanit Light"/>
              </a:rPr>
              <a:t>31-40</a:t>
            </a:r>
            <a:endParaRPr>
              <a:latin typeface="Kanit Light"/>
              <a:ea typeface="Kanit Light"/>
              <a:cs typeface="Kanit Light"/>
              <a:sym typeface="Kanit Light"/>
            </a:endParaRPr>
          </a:p>
          <a:p>
            <a:pPr marL="0" indent="0">
              <a:buNone/>
            </a:pPr>
            <a:endParaRPr>
              <a:latin typeface="Kanit Light"/>
              <a:ea typeface="Kanit Light"/>
              <a:cs typeface="Kanit Light"/>
              <a:sym typeface="Kanit Light"/>
            </a:endParaRPr>
          </a:p>
        </p:txBody>
      </p:sp>
      <p:grpSp>
        <p:nvGrpSpPr>
          <p:cNvPr id="1540" name="Google Shape;1540;p53"/>
          <p:cNvGrpSpPr/>
          <p:nvPr/>
        </p:nvGrpSpPr>
        <p:grpSpPr>
          <a:xfrm>
            <a:off x="950975" y="2011253"/>
            <a:ext cx="5145263" cy="3241889"/>
            <a:chOff x="713231" y="1356039"/>
            <a:chExt cx="3858947" cy="2431417"/>
          </a:xfrm>
        </p:grpSpPr>
        <p:sp>
          <p:nvSpPr>
            <p:cNvPr id="1541" name="Google Shape;1541;p53"/>
            <p:cNvSpPr/>
            <p:nvPr/>
          </p:nvSpPr>
          <p:spPr>
            <a:xfrm>
              <a:off x="885871" y="1356039"/>
              <a:ext cx="519395" cy="381104"/>
            </a:xfrm>
            <a:custGeom>
              <a:avLst/>
              <a:gdLst/>
              <a:ahLst/>
              <a:cxnLst/>
              <a:rect l="l" t="t" r="r" b="b"/>
              <a:pathLst>
                <a:path w="24285" h="17819" extrusionOk="0">
                  <a:moveTo>
                    <a:pt x="7873" y="0"/>
                  </a:moveTo>
                  <a:cubicBezTo>
                    <a:pt x="7740" y="0"/>
                    <a:pt x="7673" y="67"/>
                    <a:pt x="7540" y="67"/>
                  </a:cubicBezTo>
                  <a:lnTo>
                    <a:pt x="7440" y="67"/>
                  </a:lnTo>
                  <a:cubicBezTo>
                    <a:pt x="7373" y="134"/>
                    <a:pt x="7273" y="167"/>
                    <a:pt x="7206" y="267"/>
                  </a:cubicBezTo>
                  <a:cubicBezTo>
                    <a:pt x="7206" y="301"/>
                    <a:pt x="7139" y="334"/>
                    <a:pt x="7139" y="367"/>
                  </a:cubicBezTo>
                  <a:cubicBezTo>
                    <a:pt x="7106" y="968"/>
                    <a:pt x="7406" y="1835"/>
                    <a:pt x="7573" y="2702"/>
                  </a:cubicBezTo>
                  <a:cubicBezTo>
                    <a:pt x="7676" y="3217"/>
                    <a:pt x="7282" y="3613"/>
                    <a:pt x="6836" y="3613"/>
                  </a:cubicBezTo>
                  <a:cubicBezTo>
                    <a:pt x="6704" y="3613"/>
                    <a:pt x="6568" y="3579"/>
                    <a:pt x="6439" y="3503"/>
                  </a:cubicBezTo>
                  <a:cubicBezTo>
                    <a:pt x="6205" y="3336"/>
                    <a:pt x="5938" y="3236"/>
                    <a:pt x="5638" y="3103"/>
                  </a:cubicBezTo>
                  <a:cubicBezTo>
                    <a:pt x="4738" y="2702"/>
                    <a:pt x="4037" y="2402"/>
                    <a:pt x="3237" y="1768"/>
                  </a:cubicBezTo>
                  <a:cubicBezTo>
                    <a:pt x="2770" y="1401"/>
                    <a:pt x="2369" y="1068"/>
                    <a:pt x="1769" y="834"/>
                  </a:cubicBezTo>
                  <a:cubicBezTo>
                    <a:pt x="1746" y="830"/>
                    <a:pt x="1724" y="828"/>
                    <a:pt x="1702" y="828"/>
                  </a:cubicBezTo>
                  <a:cubicBezTo>
                    <a:pt x="1559" y="828"/>
                    <a:pt x="1426" y="914"/>
                    <a:pt x="1369" y="1001"/>
                  </a:cubicBezTo>
                  <a:cubicBezTo>
                    <a:pt x="368" y="2669"/>
                    <a:pt x="268" y="5671"/>
                    <a:pt x="1202" y="7572"/>
                  </a:cubicBezTo>
                  <a:cubicBezTo>
                    <a:pt x="1369" y="7839"/>
                    <a:pt x="1268" y="8240"/>
                    <a:pt x="1035" y="8473"/>
                  </a:cubicBezTo>
                  <a:cubicBezTo>
                    <a:pt x="368" y="9107"/>
                    <a:pt x="1" y="10274"/>
                    <a:pt x="401" y="11008"/>
                  </a:cubicBezTo>
                  <a:cubicBezTo>
                    <a:pt x="768" y="11709"/>
                    <a:pt x="1268" y="11509"/>
                    <a:pt x="1936" y="11775"/>
                  </a:cubicBezTo>
                  <a:cubicBezTo>
                    <a:pt x="3603" y="12476"/>
                    <a:pt x="2736" y="13710"/>
                    <a:pt x="3770" y="14744"/>
                  </a:cubicBezTo>
                  <a:cubicBezTo>
                    <a:pt x="4504" y="15411"/>
                    <a:pt x="5838" y="15445"/>
                    <a:pt x="6706" y="15812"/>
                  </a:cubicBezTo>
                  <a:cubicBezTo>
                    <a:pt x="7773" y="16312"/>
                    <a:pt x="8740" y="16579"/>
                    <a:pt x="9941" y="16679"/>
                  </a:cubicBezTo>
                  <a:cubicBezTo>
                    <a:pt x="10172" y="16699"/>
                    <a:pt x="10399" y="16708"/>
                    <a:pt x="10623" y="16708"/>
                  </a:cubicBezTo>
                  <a:cubicBezTo>
                    <a:pt x="11857" y="16708"/>
                    <a:pt x="13008" y="16445"/>
                    <a:pt x="14278" y="16445"/>
                  </a:cubicBezTo>
                  <a:cubicBezTo>
                    <a:pt x="14337" y="16444"/>
                    <a:pt x="14397" y="16444"/>
                    <a:pt x="14457" y="16444"/>
                  </a:cubicBezTo>
                  <a:cubicBezTo>
                    <a:pt x="16435" y="16444"/>
                    <a:pt x="18968" y="16970"/>
                    <a:pt x="20716" y="17780"/>
                  </a:cubicBezTo>
                  <a:cubicBezTo>
                    <a:pt x="20763" y="17807"/>
                    <a:pt x="20811" y="17819"/>
                    <a:pt x="20859" y="17819"/>
                  </a:cubicBezTo>
                  <a:cubicBezTo>
                    <a:pt x="21048" y="17819"/>
                    <a:pt x="21223" y="17632"/>
                    <a:pt x="21249" y="17446"/>
                  </a:cubicBezTo>
                  <a:cubicBezTo>
                    <a:pt x="22250" y="15712"/>
                    <a:pt x="22384" y="13043"/>
                    <a:pt x="22784" y="11175"/>
                  </a:cubicBezTo>
                  <a:cubicBezTo>
                    <a:pt x="23251" y="9107"/>
                    <a:pt x="24218" y="6872"/>
                    <a:pt x="24285" y="4770"/>
                  </a:cubicBezTo>
                  <a:cubicBezTo>
                    <a:pt x="24252" y="4604"/>
                    <a:pt x="24185" y="4437"/>
                    <a:pt x="24051" y="4437"/>
                  </a:cubicBezTo>
                  <a:cubicBezTo>
                    <a:pt x="22684" y="4237"/>
                    <a:pt x="21450" y="3570"/>
                    <a:pt x="20182" y="3236"/>
                  </a:cubicBezTo>
                  <a:cubicBezTo>
                    <a:pt x="18914" y="2869"/>
                    <a:pt x="17580" y="2769"/>
                    <a:pt x="16279" y="2469"/>
                  </a:cubicBezTo>
                  <a:cubicBezTo>
                    <a:pt x="13577" y="1868"/>
                    <a:pt x="10842" y="1001"/>
                    <a:pt x="8240" y="67"/>
                  </a:cubicBezTo>
                  <a:cubicBezTo>
                    <a:pt x="8107" y="0"/>
                    <a:pt x="8007" y="0"/>
                    <a:pt x="787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42" name="Google Shape;1542;p53"/>
            <p:cNvSpPr/>
            <p:nvPr/>
          </p:nvSpPr>
          <p:spPr>
            <a:xfrm>
              <a:off x="761737" y="1591879"/>
              <a:ext cx="646394" cy="506542"/>
            </a:xfrm>
            <a:custGeom>
              <a:avLst/>
              <a:gdLst/>
              <a:ahLst/>
              <a:cxnLst/>
              <a:rect l="l" t="t" r="r" b="b"/>
              <a:pathLst>
                <a:path w="30223" h="23684" extrusionOk="0">
                  <a:moveTo>
                    <a:pt x="7542" y="1"/>
                  </a:moveTo>
                  <a:cubicBezTo>
                    <a:pt x="6694" y="1"/>
                    <a:pt x="6218" y="410"/>
                    <a:pt x="5838" y="1549"/>
                  </a:cubicBezTo>
                  <a:cubicBezTo>
                    <a:pt x="4871" y="4384"/>
                    <a:pt x="4204" y="7487"/>
                    <a:pt x="2636" y="10088"/>
                  </a:cubicBezTo>
                  <a:cubicBezTo>
                    <a:pt x="2002" y="11123"/>
                    <a:pt x="968" y="12090"/>
                    <a:pt x="468" y="13224"/>
                  </a:cubicBezTo>
                  <a:cubicBezTo>
                    <a:pt x="34" y="14158"/>
                    <a:pt x="67" y="15259"/>
                    <a:pt x="34" y="16293"/>
                  </a:cubicBezTo>
                  <a:cubicBezTo>
                    <a:pt x="1" y="18261"/>
                    <a:pt x="1402" y="18228"/>
                    <a:pt x="3136" y="18661"/>
                  </a:cubicBezTo>
                  <a:cubicBezTo>
                    <a:pt x="9207" y="20229"/>
                    <a:pt x="15178" y="22297"/>
                    <a:pt x="21316" y="23598"/>
                  </a:cubicBezTo>
                  <a:cubicBezTo>
                    <a:pt x="21602" y="23652"/>
                    <a:pt x="21842" y="23683"/>
                    <a:pt x="22045" y="23683"/>
                  </a:cubicBezTo>
                  <a:cubicBezTo>
                    <a:pt x="22719" y="23683"/>
                    <a:pt x="22994" y="23345"/>
                    <a:pt x="23251" y="22397"/>
                  </a:cubicBezTo>
                  <a:cubicBezTo>
                    <a:pt x="23584" y="21096"/>
                    <a:pt x="23684" y="19795"/>
                    <a:pt x="24151" y="18561"/>
                  </a:cubicBezTo>
                  <a:cubicBezTo>
                    <a:pt x="24652" y="17060"/>
                    <a:pt x="25386" y="15726"/>
                    <a:pt x="25652" y="14125"/>
                  </a:cubicBezTo>
                  <a:cubicBezTo>
                    <a:pt x="25686" y="14058"/>
                    <a:pt x="25652" y="13925"/>
                    <a:pt x="25519" y="13824"/>
                  </a:cubicBezTo>
                  <a:cubicBezTo>
                    <a:pt x="25052" y="13591"/>
                    <a:pt x="24985" y="13558"/>
                    <a:pt x="24652" y="13391"/>
                  </a:cubicBezTo>
                  <a:cubicBezTo>
                    <a:pt x="26353" y="11156"/>
                    <a:pt x="30222" y="7286"/>
                    <a:pt x="25986" y="5652"/>
                  </a:cubicBezTo>
                  <a:cubicBezTo>
                    <a:pt x="23818" y="4818"/>
                    <a:pt x="21016" y="4885"/>
                    <a:pt x="18747" y="4818"/>
                  </a:cubicBezTo>
                  <a:cubicBezTo>
                    <a:pt x="17702" y="4818"/>
                    <a:pt x="16613" y="4966"/>
                    <a:pt x="15548" y="4966"/>
                  </a:cubicBezTo>
                  <a:cubicBezTo>
                    <a:pt x="15015" y="4966"/>
                    <a:pt x="14489" y="4929"/>
                    <a:pt x="13977" y="4818"/>
                  </a:cubicBezTo>
                  <a:cubicBezTo>
                    <a:pt x="12543" y="4484"/>
                    <a:pt x="11242" y="3751"/>
                    <a:pt x="9874" y="3250"/>
                  </a:cubicBezTo>
                  <a:cubicBezTo>
                    <a:pt x="9708" y="2216"/>
                    <a:pt x="9508" y="782"/>
                    <a:pt x="8640" y="248"/>
                  </a:cubicBezTo>
                  <a:cubicBezTo>
                    <a:pt x="8574" y="215"/>
                    <a:pt x="8540" y="148"/>
                    <a:pt x="8473" y="115"/>
                  </a:cubicBezTo>
                  <a:cubicBezTo>
                    <a:pt x="8119" y="42"/>
                    <a:pt x="7812" y="1"/>
                    <a:pt x="7542" y="1"/>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43" name="Google Shape;1543;p53"/>
            <p:cNvSpPr/>
            <p:nvPr/>
          </p:nvSpPr>
          <p:spPr>
            <a:xfrm>
              <a:off x="1632829" y="1887839"/>
              <a:ext cx="520572" cy="444133"/>
            </a:xfrm>
            <a:custGeom>
              <a:avLst/>
              <a:gdLst/>
              <a:ahLst/>
              <a:cxnLst/>
              <a:rect l="l" t="t" r="r" b="b"/>
              <a:pathLst>
                <a:path w="24340" h="20766" extrusionOk="0">
                  <a:moveTo>
                    <a:pt x="2905" y="0"/>
                  </a:moveTo>
                  <a:cubicBezTo>
                    <a:pt x="2785" y="0"/>
                    <a:pt x="2669" y="84"/>
                    <a:pt x="2669" y="253"/>
                  </a:cubicBezTo>
                  <a:lnTo>
                    <a:pt x="2669" y="320"/>
                  </a:lnTo>
                  <a:cubicBezTo>
                    <a:pt x="2603" y="387"/>
                    <a:pt x="2503" y="487"/>
                    <a:pt x="2503" y="587"/>
                  </a:cubicBezTo>
                  <a:lnTo>
                    <a:pt x="2503" y="1087"/>
                  </a:lnTo>
                  <a:cubicBezTo>
                    <a:pt x="2503" y="1154"/>
                    <a:pt x="2536" y="1254"/>
                    <a:pt x="2569" y="1287"/>
                  </a:cubicBezTo>
                  <a:cubicBezTo>
                    <a:pt x="2369" y="2622"/>
                    <a:pt x="1869" y="3956"/>
                    <a:pt x="1669" y="5290"/>
                  </a:cubicBezTo>
                  <a:cubicBezTo>
                    <a:pt x="1335" y="7425"/>
                    <a:pt x="1135" y="9593"/>
                    <a:pt x="768" y="11728"/>
                  </a:cubicBezTo>
                  <a:cubicBezTo>
                    <a:pt x="501" y="13329"/>
                    <a:pt x="168" y="15064"/>
                    <a:pt x="101" y="16732"/>
                  </a:cubicBezTo>
                  <a:cubicBezTo>
                    <a:pt x="34" y="17332"/>
                    <a:pt x="1" y="17899"/>
                    <a:pt x="535" y="18300"/>
                  </a:cubicBezTo>
                  <a:cubicBezTo>
                    <a:pt x="1368" y="18933"/>
                    <a:pt x="3003" y="18733"/>
                    <a:pt x="3970" y="18833"/>
                  </a:cubicBezTo>
                  <a:cubicBezTo>
                    <a:pt x="5805" y="19067"/>
                    <a:pt x="7540" y="19600"/>
                    <a:pt x="9341" y="19801"/>
                  </a:cubicBezTo>
                  <a:cubicBezTo>
                    <a:pt x="13214" y="20231"/>
                    <a:pt x="17285" y="20746"/>
                    <a:pt x="21189" y="20746"/>
                  </a:cubicBezTo>
                  <a:cubicBezTo>
                    <a:pt x="21522" y="20746"/>
                    <a:pt x="21853" y="20742"/>
                    <a:pt x="22183" y="20735"/>
                  </a:cubicBezTo>
                  <a:lnTo>
                    <a:pt x="22217" y="20735"/>
                  </a:lnTo>
                  <a:cubicBezTo>
                    <a:pt x="22267" y="20755"/>
                    <a:pt x="22327" y="20766"/>
                    <a:pt x="22386" y="20766"/>
                  </a:cubicBezTo>
                  <a:cubicBezTo>
                    <a:pt x="22524" y="20766"/>
                    <a:pt x="22660" y="20707"/>
                    <a:pt x="22684" y="20568"/>
                  </a:cubicBezTo>
                  <a:cubicBezTo>
                    <a:pt x="22717" y="20334"/>
                    <a:pt x="22784" y="20134"/>
                    <a:pt x="22784" y="19934"/>
                  </a:cubicBezTo>
                  <a:cubicBezTo>
                    <a:pt x="22850" y="19901"/>
                    <a:pt x="22884" y="19834"/>
                    <a:pt x="22951" y="19734"/>
                  </a:cubicBezTo>
                  <a:cubicBezTo>
                    <a:pt x="22984" y="19133"/>
                    <a:pt x="22951" y="18566"/>
                    <a:pt x="23051" y="17966"/>
                  </a:cubicBezTo>
                  <a:lnTo>
                    <a:pt x="23051" y="17833"/>
                  </a:lnTo>
                  <a:cubicBezTo>
                    <a:pt x="23651" y="12929"/>
                    <a:pt x="23718" y="7992"/>
                    <a:pt x="24318" y="3122"/>
                  </a:cubicBezTo>
                  <a:cubicBezTo>
                    <a:pt x="24339" y="2914"/>
                    <a:pt x="24164" y="2809"/>
                    <a:pt x="23982" y="2809"/>
                  </a:cubicBezTo>
                  <a:cubicBezTo>
                    <a:pt x="23872" y="2809"/>
                    <a:pt x="23759" y="2847"/>
                    <a:pt x="23684" y="2922"/>
                  </a:cubicBezTo>
                  <a:cubicBezTo>
                    <a:pt x="23651" y="2889"/>
                    <a:pt x="23618" y="2822"/>
                    <a:pt x="23518" y="2822"/>
                  </a:cubicBezTo>
                  <a:cubicBezTo>
                    <a:pt x="19948" y="2255"/>
                    <a:pt x="16346" y="2321"/>
                    <a:pt x="12743" y="1588"/>
                  </a:cubicBezTo>
                  <a:cubicBezTo>
                    <a:pt x="9615" y="936"/>
                    <a:pt x="6582" y="252"/>
                    <a:pt x="3395" y="252"/>
                  </a:cubicBezTo>
                  <a:cubicBezTo>
                    <a:pt x="3320" y="252"/>
                    <a:pt x="3245" y="253"/>
                    <a:pt x="3170" y="253"/>
                  </a:cubicBezTo>
                  <a:cubicBezTo>
                    <a:pt x="3170" y="220"/>
                    <a:pt x="3170" y="220"/>
                    <a:pt x="3136" y="153"/>
                  </a:cubicBezTo>
                  <a:cubicBezTo>
                    <a:pt x="3093" y="51"/>
                    <a:pt x="2998" y="0"/>
                    <a:pt x="2905"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44" name="Google Shape;1544;p53"/>
            <p:cNvSpPr/>
            <p:nvPr/>
          </p:nvSpPr>
          <p:spPr>
            <a:xfrm>
              <a:off x="1423082" y="1461629"/>
              <a:ext cx="768389" cy="509044"/>
            </a:xfrm>
            <a:custGeom>
              <a:avLst/>
              <a:gdLst/>
              <a:ahLst/>
              <a:cxnLst/>
              <a:rect l="l" t="t" r="r" b="b"/>
              <a:pathLst>
                <a:path w="35927" h="23801" extrusionOk="0">
                  <a:moveTo>
                    <a:pt x="1469" y="0"/>
                  </a:moveTo>
                  <a:cubicBezTo>
                    <a:pt x="1335" y="167"/>
                    <a:pt x="1268" y="334"/>
                    <a:pt x="1135" y="467"/>
                  </a:cubicBezTo>
                  <a:cubicBezTo>
                    <a:pt x="601" y="2402"/>
                    <a:pt x="1" y="3803"/>
                    <a:pt x="501" y="5904"/>
                  </a:cubicBezTo>
                  <a:cubicBezTo>
                    <a:pt x="768" y="7005"/>
                    <a:pt x="1068" y="8073"/>
                    <a:pt x="1502" y="9140"/>
                  </a:cubicBezTo>
                  <a:cubicBezTo>
                    <a:pt x="1969" y="10208"/>
                    <a:pt x="3136" y="11308"/>
                    <a:pt x="3236" y="12476"/>
                  </a:cubicBezTo>
                  <a:cubicBezTo>
                    <a:pt x="3303" y="13643"/>
                    <a:pt x="1802" y="15878"/>
                    <a:pt x="2903" y="16912"/>
                  </a:cubicBezTo>
                  <a:cubicBezTo>
                    <a:pt x="3125" y="17134"/>
                    <a:pt x="3327" y="17225"/>
                    <a:pt x="3516" y="17225"/>
                  </a:cubicBezTo>
                  <a:cubicBezTo>
                    <a:pt x="3752" y="17225"/>
                    <a:pt x="3966" y="17083"/>
                    <a:pt x="4170" y="16879"/>
                  </a:cubicBezTo>
                  <a:cubicBezTo>
                    <a:pt x="4771" y="18647"/>
                    <a:pt x="4738" y="20748"/>
                    <a:pt x="6339" y="21916"/>
                  </a:cubicBezTo>
                  <a:cubicBezTo>
                    <a:pt x="6816" y="22255"/>
                    <a:pt x="7404" y="22342"/>
                    <a:pt x="8019" y="22342"/>
                  </a:cubicBezTo>
                  <a:cubicBezTo>
                    <a:pt x="8668" y="22342"/>
                    <a:pt x="9348" y="22245"/>
                    <a:pt x="9959" y="22245"/>
                  </a:cubicBezTo>
                  <a:cubicBezTo>
                    <a:pt x="10873" y="22245"/>
                    <a:pt x="11634" y="22463"/>
                    <a:pt x="11909" y="23550"/>
                  </a:cubicBezTo>
                  <a:cubicBezTo>
                    <a:pt x="11943" y="23717"/>
                    <a:pt x="12084" y="23801"/>
                    <a:pt x="12230" y="23801"/>
                  </a:cubicBezTo>
                  <a:cubicBezTo>
                    <a:pt x="12376" y="23801"/>
                    <a:pt x="12526" y="23717"/>
                    <a:pt x="12576" y="23550"/>
                  </a:cubicBezTo>
                  <a:cubicBezTo>
                    <a:pt x="12576" y="23517"/>
                    <a:pt x="12610" y="23417"/>
                    <a:pt x="12610" y="23384"/>
                  </a:cubicBezTo>
                  <a:cubicBezTo>
                    <a:pt x="12743" y="22716"/>
                    <a:pt x="12743" y="21249"/>
                    <a:pt x="13144" y="20882"/>
                  </a:cubicBezTo>
                  <a:cubicBezTo>
                    <a:pt x="13352" y="20684"/>
                    <a:pt x="13661" y="20613"/>
                    <a:pt x="14012" y="20613"/>
                  </a:cubicBezTo>
                  <a:cubicBezTo>
                    <a:pt x="14782" y="20613"/>
                    <a:pt x="15752" y="20957"/>
                    <a:pt x="16279" y="21049"/>
                  </a:cubicBezTo>
                  <a:cubicBezTo>
                    <a:pt x="18314" y="21382"/>
                    <a:pt x="20349" y="21582"/>
                    <a:pt x="22417" y="21916"/>
                  </a:cubicBezTo>
                  <a:cubicBezTo>
                    <a:pt x="26186" y="22550"/>
                    <a:pt x="29956" y="23217"/>
                    <a:pt x="33792" y="23384"/>
                  </a:cubicBezTo>
                  <a:cubicBezTo>
                    <a:pt x="33825" y="23384"/>
                    <a:pt x="33858" y="23384"/>
                    <a:pt x="33925" y="23350"/>
                  </a:cubicBezTo>
                  <a:cubicBezTo>
                    <a:pt x="34092" y="23350"/>
                    <a:pt x="34192" y="23217"/>
                    <a:pt x="34192" y="23017"/>
                  </a:cubicBezTo>
                  <a:cubicBezTo>
                    <a:pt x="34525" y="17213"/>
                    <a:pt x="35926" y="11408"/>
                    <a:pt x="35826" y="5571"/>
                  </a:cubicBezTo>
                  <a:cubicBezTo>
                    <a:pt x="35826" y="5437"/>
                    <a:pt x="35693" y="5337"/>
                    <a:pt x="35526" y="5337"/>
                  </a:cubicBezTo>
                  <a:lnTo>
                    <a:pt x="35493" y="5337"/>
                  </a:lnTo>
                  <a:cubicBezTo>
                    <a:pt x="29355" y="4670"/>
                    <a:pt x="23251" y="3870"/>
                    <a:pt x="17146" y="2969"/>
                  </a:cubicBezTo>
                  <a:cubicBezTo>
                    <a:pt x="14244" y="2535"/>
                    <a:pt x="11409" y="1902"/>
                    <a:pt x="8474" y="1401"/>
                  </a:cubicBezTo>
                  <a:cubicBezTo>
                    <a:pt x="7473" y="1234"/>
                    <a:pt x="6472" y="1001"/>
                    <a:pt x="5505" y="701"/>
                  </a:cubicBezTo>
                  <a:cubicBezTo>
                    <a:pt x="4838" y="634"/>
                    <a:pt x="4237" y="501"/>
                    <a:pt x="3570" y="367"/>
                  </a:cubicBezTo>
                  <a:cubicBezTo>
                    <a:pt x="3103" y="300"/>
                    <a:pt x="2569" y="234"/>
                    <a:pt x="2069" y="67"/>
                  </a:cubicBezTo>
                  <a:cubicBezTo>
                    <a:pt x="1969" y="67"/>
                    <a:pt x="1902" y="34"/>
                    <a:pt x="1802" y="34"/>
                  </a:cubicBezTo>
                  <a:cubicBezTo>
                    <a:pt x="1669" y="34"/>
                    <a:pt x="1569" y="0"/>
                    <a:pt x="1469"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45" name="Google Shape;1545;p53"/>
            <p:cNvSpPr/>
            <p:nvPr/>
          </p:nvSpPr>
          <p:spPr>
            <a:xfrm>
              <a:off x="1241160" y="1448775"/>
              <a:ext cx="462334" cy="739580"/>
            </a:xfrm>
            <a:custGeom>
              <a:avLst/>
              <a:gdLst/>
              <a:ahLst/>
              <a:cxnLst/>
              <a:rect l="l" t="t" r="r" b="b"/>
              <a:pathLst>
                <a:path w="21617" h="34580" extrusionOk="0">
                  <a:moveTo>
                    <a:pt x="7173" y="1"/>
                  </a:moveTo>
                  <a:cubicBezTo>
                    <a:pt x="7173" y="1"/>
                    <a:pt x="7173" y="34"/>
                    <a:pt x="7139" y="34"/>
                  </a:cubicBezTo>
                  <a:cubicBezTo>
                    <a:pt x="7106" y="34"/>
                    <a:pt x="7072" y="34"/>
                    <a:pt x="7006" y="101"/>
                  </a:cubicBezTo>
                  <a:cubicBezTo>
                    <a:pt x="6906" y="134"/>
                    <a:pt x="6839" y="168"/>
                    <a:pt x="6839" y="268"/>
                  </a:cubicBezTo>
                  <a:cubicBezTo>
                    <a:pt x="6806" y="534"/>
                    <a:pt x="6772" y="835"/>
                    <a:pt x="6639" y="1102"/>
                  </a:cubicBezTo>
                  <a:cubicBezTo>
                    <a:pt x="6072" y="2503"/>
                    <a:pt x="5838" y="4104"/>
                    <a:pt x="5505" y="5538"/>
                  </a:cubicBezTo>
                  <a:cubicBezTo>
                    <a:pt x="5104" y="7473"/>
                    <a:pt x="4104" y="9841"/>
                    <a:pt x="4170" y="11809"/>
                  </a:cubicBezTo>
                  <a:cubicBezTo>
                    <a:pt x="4237" y="12610"/>
                    <a:pt x="4571" y="13310"/>
                    <a:pt x="4671" y="14111"/>
                  </a:cubicBezTo>
                  <a:cubicBezTo>
                    <a:pt x="4838" y="15212"/>
                    <a:pt x="4571" y="16112"/>
                    <a:pt x="4004" y="16880"/>
                  </a:cubicBezTo>
                  <a:cubicBezTo>
                    <a:pt x="3987" y="16871"/>
                    <a:pt x="3966" y="16867"/>
                    <a:pt x="3944" y="16867"/>
                  </a:cubicBezTo>
                  <a:cubicBezTo>
                    <a:pt x="3876" y="16867"/>
                    <a:pt x="3795" y="16905"/>
                    <a:pt x="3770" y="16980"/>
                  </a:cubicBezTo>
                  <a:cubicBezTo>
                    <a:pt x="3637" y="17146"/>
                    <a:pt x="3570" y="17313"/>
                    <a:pt x="3470" y="17480"/>
                  </a:cubicBezTo>
                  <a:cubicBezTo>
                    <a:pt x="3336" y="17680"/>
                    <a:pt x="3236" y="17847"/>
                    <a:pt x="3070" y="18014"/>
                  </a:cubicBezTo>
                  <a:lnTo>
                    <a:pt x="2769" y="18314"/>
                  </a:lnTo>
                  <a:cubicBezTo>
                    <a:pt x="2336" y="18681"/>
                    <a:pt x="2136" y="18981"/>
                    <a:pt x="2069" y="19281"/>
                  </a:cubicBezTo>
                  <a:cubicBezTo>
                    <a:pt x="1902" y="19481"/>
                    <a:pt x="1735" y="19682"/>
                    <a:pt x="1735" y="19948"/>
                  </a:cubicBezTo>
                  <a:cubicBezTo>
                    <a:pt x="1735" y="20182"/>
                    <a:pt x="1935" y="20282"/>
                    <a:pt x="1935" y="20482"/>
                  </a:cubicBezTo>
                  <a:cubicBezTo>
                    <a:pt x="2002" y="21449"/>
                    <a:pt x="2169" y="22383"/>
                    <a:pt x="1902" y="23384"/>
                  </a:cubicBezTo>
                  <a:cubicBezTo>
                    <a:pt x="1268" y="25619"/>
                    <a:pt x="134" y="27854"/>
                    <a:pt x="1" y="30156"/>
                  </a:cubicBezTo>
                  <a:cubicBezTo>
                    <a:pt x="1" y="30322"/>
                    <a:pt x="168" y="30489"/>
                    <a:pt x="334" y="30489"/>
                  </a:cubicBezTo>
                  <a:cubicBezTo>
                    <a:pt x="3670" y="30656"/>
                    <a:pt x="6939" y="32190"/>
                    <a:pt x="10241" y="32791"/>
                  </a:cubicBezTo>
                  <a:cubicBezTo>
                    <a:pt x="11676" y="33024"/>
                    <a:pt x="13177" y="33058"/>
                    <a:pt x="14645" y="33358"/>
                  </a:cubicBezTo>
                  <a:cubicBezTo>
                    <a:pt x="16112" y="33625"/>
                    <a:pt x="17447" y="34225"/>
                    <a:pt x="18848" y="34559"/>
                  </a:cubicBezTo>
                  <a:cubicBezTo>
                    <a:pt x="18882" y="34573"/>
                    <a:pt x="18922" y="34579"/>
                    <a:pt x="18962" y="34579"/>
                  </a:cubicBezTo>
                  <a:cubicBezTo>
                    <a:pt x="19116" y="34579"/>
                    <a:pt x="19288" y="34484"/>
                    <a:pt x="19315" y="34325"/>
                  </a:cubicBezTo>
                  <a:cubicBezTo>
                    <a:pt x="19915" y="31557"/>
                    <a:pt x="20249" y="28721"/>
                    <a:pt x="20749" y="25953"/>
                  </a:cubicBezTo>
                  <a:cubicBezTo>
                    <a:pt x="20849" y="25085"/>
                    <a:pt x="21616" y="23251"/>
                    <a:pt x="20615" y="22484"/>
                  </a:cubicBezTo>
                  <a:cubicBezTo>
                    <a:pt x="20299" y="22240"/>
                    <a:pt x="19850" y="22166"/>
                    <a:pt x="19358" y="22166"/>
                  </a:cubicBezTo>
                  <a:cubicBezTo>
                    <a:pt x="18574" y="22166"/>
                    <a:pt x="17683" y="22355"/>
                    <a:pt x="17050" y="22355"/>
                  </a:cubicBezTo>
                  <a:cubicBezTo>
                    <a:pt x="16991" y="22355"/>
                    <a:pt x="16934" y="22354"/>
                    <a:pt x="16879" y="22350"/>
                  </a:cubicBezTo>
                  <a:cubicBezTo>
                    <a:pt x="14611" y="22183"/>
                    <a:pt x="13610" y="18647"/>
                    <a:pt x="13310" y="16646"/>
                  </a:cubicBezTo>
                  <a:cubicBezTo>
                    <a:pt x="13310" y="16613"/>
                    <a:pt x="13310" y="16513"/>
                    <a:pt x="13277" y="16479"/>
                  </a:cubicBezTo>
                  <a:cubicBezTo>
                    <a:pt x="13256" y="16288"/>
                    <a:pt x="13059" y="16125"/>
                    <a:pt x="12876" y="16125"/>
                  </a:cubicBezTo>
                  <a:cubicBezTo>
                    <a:pt x="12771" y="16125"/>
                    <a:pt x="12671" y="16179"/>
                    <a:pt x="12610" y="16312"/>
                  </a:cubicBezTo>
                  <a:cubicBezTo>
                    <a:pt x="12360" y="16387"/>
                    <a:pt x="12153" y="16425"/>
                    <a:pt x="11991" y="16425"/>
                  </a:cubicBezTo>
                  <a:cubicBezTo>
                    <a:pt x="11505" y="16425"/>
                    <a:pt x="11417" y="16087"/>
                    <a:pt x="11742" y="15412"/>
                  </a:cubicBezTo>
                  <a:cubicBezTo>
                    <a:pt x="11809" y="15078"/>
                    <a:pt x="11909" y="14745"/>
                    <a:pt x="12009" y="14444"/>
                  </a:cubicBezTo>
                  <a:cubicBezTo>
                    <a:pt x="12176" y="13944"/>
                    <a:pt x="12576" y="13444"/>
                    <a:pt x="12610" y="12843"/>
                  </a:cubicBezTo>
                  <a:cubicBezTo>
                    <a:pt x="12676" y="11776"/>
                    <a:pt x="11976" y="11175"/>
                    <a:pt x="11309" y="10442"/>
                  </a:cubicBezTo>
                  <a:cubicBezTo>
                    <a:pt x="10308" y="9274"/>
                    <a:pt x="10275" y="8340"/>
                    <a:pt x="9941" y="6872"/>
                  </a:cubicBezTo>
                  <a:cubicBezTo>
                    <a:pt x="9808" y="6272"/>
                    <a:pt x="9474" y="5605"/>
                    <a:pt x="9341" y="4971"/>
                  </a:cubicBezTo>
                  <a:cubicBezTo>
                    <a:pt x="9107" y="3503"/>
                    <a:pt x="10308" y="2336"/>
                    <a:pt x="10241" y="868"/>
                  </a:cubicBezTo>
                  <a:cubicBezTo>
                    <a:pt x="10241" y="701"/>
                    <a:pt x="10141" y="635"/>
                    <a:pt x="9975" y="534"/>
                  </a:cubicBezTo>
                  <a:cubicBezTo>
                    <a:pt x="9407" y="334"/>
                    <a:pt x="8774" y="134"/>
                    <a:pt x="8140" y="34"/>
                  </a:cubicBezTo>
                  <a:cubicBezTo>
                    <a:pt x="7906" y="34"/>
                    <a:pt x="7640" y="34"/>
                    <a:pt x="7439" y="1"/>
                  </a:cubicBez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46" name="Google Shape;1546;p53"/>
            <p:cNvSpPr/>
            <p:nvPr/>
          </p:nvSpPr>
          <p:spPr>
            <a:xfrm>
              <a:off x="2142215" y="1574148"/>
              <a:ext cx="499420" cy="321967"/>
            </a:xfrm>
            <a:custGeom>
              <a:avLst/>
              <a:gdLst/>
              <a:ahLst/>
              <a:cxnLst/>
              <a:rect l="l" t="t" r="r" b="b"/>
              <a:pathLst>
                <a:path w="23351" h="15054" extrusionOk="0">
                  <a:moveTo>
                    <a:pt x="1754" y="0"/>
                  </a:moveTo>
                  <a:cubicBezTo>
                    <a:pt x="1525" y="0"/>
                    <a:pt x="1297" y="3"/>
                    <a:pt x="1068" y="10"/>
                  </a:cubicBezTo>
                  <a:cubicBezTo>
                    <a:pt x="835" y="10"/>
                    <a:pt x="701" y="477"/>
                    <a:pt x="1002" y="510"/>
                  </a:cubicBezTo>
                  <a:lnTo>
                    <a:pt x="1735" y="643"/>
                  </a:lnTo>
                  <a:cubicBezTo>
                    <a:pt x="1402" y="1277"/>
                    <a:pt x="1502" y="2311"/>
                    <a:pt x="1402" y="3078"/>
                  </a:cubicBezTo>
                  <a:cubicBezTo>
                    <a:pt x="1135" y="6481"/>
                    <a:pt x="1" y="10084"/>
                    <a:pt x="368" y="13553"/>
                  </a:cubicBezTo>
                  <a:cubicBezTo>
                    <a:pt x="401" y="13786"/>
                    <a:pt x="535" y="13920"/>
                    <a:pt x="801" y="13953"/>
                  </a:cubicBezTo>
                  <a:cubicBezTo>
                    <a:pt x="4471" y="14220"/>
                    <a:pt x="8073" y="14820"/>
                    <a:pt x="11743" y="14854"/>
                  </a:cubicBezTo>
                  <a:cubicBezTo>
                    <a:pt x="12023" y="14859"/>
                    <a:pt x="12304" y="14861"/>
                    <a:pt x="12585" y="14861"/>
                  </a:cubicBezTo>
                  <a:cubicBezTo>
                    <a:pt x="14514" y="14861"/>
                    <a:pt x="16441" y="14757"/>
                    <a:pt x="18359" y="14757"/>
                  </a:cubicBezTo>
                  <a:cubicBezTo>
                    <a:pt x="19875" y="14757"/>
                    <a:pt x="21385" y="14822"/>
                    <a:pt x="22884" y="15054"/>
                  </a:cubicBezTo>
                  <a:cubicBezTo>
                    <a:pt x="22984" y="15054"/>
                    <a:pt x="23051" y="15054"/>
                    <a:pt x="23151" y="14954"/>
                  </a:cubicBezTo>
                  <a:cubicBezTo>
                    <a:pt x="23251" y="14920"/>
                    <a:pt x="23351" y="14787"/>
                    <a:pt x="23351" y="14620"/>
                  </a:cubicBezTo>
                  <a:cubicBezTo>
                    <a:pt x="23217" y="13252"/>
                    <a:pt x="22884" y="11985"/>
                    <a:pt x="22717" y="10651"/>
                  </a:cubicBezTo>
                  <a:cubicBezTo>
                    <a:pt x="22484" y="8916"/>
                    <a:pt x="22684" y="7148"/>
                    <a:pt x="22317" y="5447"/>
                  </a:cubicBezTo>
                  <a:cubicBezTo>
                    <a:pt x="22083" y="4646"/>
                    <a:pt x="21883" y="3979"/>
                    <a:pt x="21883" y="3212"/>
                  </a:cubicBezTo>
                  <a:cubicBezTo>
                    <a:pt x="21883" y="2745"/>
                    <a:pt x="22017" y="2144"/>
                    <a:pt x="21816" y="1744"/>
                  </a:cubicBezTo>
                  <a:cubicBezTo>
                    <a:pt x="21550" y="1244"/>
                    <a:pt x="21183" y="1044"/>
                    <a:pt x="20682" y="910"/>
                  </a:cubicBezTo>
                  <a:cubicBezTo>
                    <a:pt x="20385" y="831"/>
                    <a:pt x="20075" y="803"/>
                    <a:pt x="19761" y="803"/>
                  </a:cubicBezTo>
                  <a:cubicBezTo>
                    <a:pt x="18967" y="803"/>
                    <a:pt x="18141" y="984"/>
                    <a:pt x="17392" y="984"/>
                  </a:cubicBezTo>
                  <a:cubicBezTo>
                    <a:pt x="17309" y="984"/>
                    <a:pt x="17227" y="982"/>
                    <a:pt x="17146" y="977"/>
                  </a:cubicBezTo>
                  <a:cubicBezTo>
                    <a:pt x="15412" y="944"/>
                    <a:pt x="13677" y="910"/>
                    <a:pt x="11976" y="810"/>
                  </a:cubicBezTo>
                  <a:cubicBezTo>
                    <a:pt x="8602" y="654"/>
                    <a:pt x="5140" y="0"/>
                    <a:pt x="1754"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47" name="Google Shape;1547;p53"/>
            <p:cNvSpPr/>
            <p:nvPr/>
          </p:nvSpPr>
          <p:spPr>
            <a:xfrm>
              <a:off x="2127458" y="1860185"/>
              <a:ext cx="529170" cy="356187"/>
            </a:xfrm>
            <a:custGeom>
              <a:avLst/>
              <a:gdLst/>
              <a:ahLst/>
              <a:cxnLst/>
              <a:rect l="l" t="t" r="r" b="b"/>
              <a:pathLst>
                <a:path w="24742" h="16654" extrusionOk="0">
                  <a:moveTo>
                    <a:pt x="2166" y="0"/>
                  </a:moveTo>
                  <a:cubicBezTo>
                    <a:pt x="1852" y="0"/>
                    <a:pt x="1564" y="32"/>
                    <a:pt x="1325" y="112"/>
                  </a:cubicBezTo>
                  <a:cubicBezTo>
                    <a:pt x="1295" y="104"/>
                    <a:pt x="1263" y="100"/>
                    <a:pt x="1231" y="100"/>
                  </a:cubicBezTo>
                  <a:cubicBezTo>
                    <a:pt x="1121" y="100"/>
                    <a:pt x="1009" y="149"/>
                    <a:pt x="958" y="279"/>
                  </a:cubicBezTo>
                  <a:cubicBezTo>
                    <a:pt x="691" y="512"/>
                    <a:pt x="557" y="879"/>
                    <a:pt x="691" y="1513"/>
                  </a:cubicBezTo>
                  <a:cubicBezTo>
                    <a:pt x="90" y="4682"/>
                    <a:pt x="257" y="8118"/>
                    <a:pt x="90" y="11287"/>
                  </a:cubicBezTo>
                  <a:cubicBezTo>
                    <a:pt x="0" y="13064"/>
                    <a:pt x="426" y="13385"/>
                    <a:pt x="1419" y="13385"/>
                  </a:cubicBezTo>
                  <a:cubicBezTo>
                    <a:pt x="1898" y="13385"/>
                    <a:pt x="2510" y="13310"/>
                    <a:pt x="3259" y="13288"/>
                  </a:cubicBezTo>
                  <a:cubicBezTo>
                    <a:pt x="3334" y="13287"/>
                    <a:pt x="3408" y="13286"/>
                    <a:pt x="3482" y="13286"/>
                  </a:cubicBezTo>
                  <a:cubicBezTo>
                    <a:pt x="5574" y="13286"/>
                    <a:pt x="7637" y="13726"/>
                    <a:pt x="9731" y="13855"/>
                  </a:cubicBezTo>
                  <a:cubicBezTo>
                    <a:pt x="10199" y="13894"/>
                    <a:pt x="10663" y="13905"/>
                    <a:pt x="11123" y="13905"/>
                  </a:cubicBezTo>
                  <a:cubicBezTo>
                    <a:pt x="11868" y="13905"/>
                    <a:pt x="12606" y="13874"/>
                    <a:pt x="13346" y="13874"/>
                  </a:cubicBezTo>
                  <a:cubicBezTo>
                    <a:pt x="14135" y="13874"/>
                    <a:pt x="14927" y="13910"/>
                    <a:pt x="15735" y="14055"/>
                  </a:cubicBezTo>
                  <a:cubicBezTo>
                    <a:pt x="16969" y="14255"/>
                    <a:pt x="18037" y="14923"/>
                    <a:pt x="19271" y="15189"/>
                  </a:cubicBezTo>
                  <a:cubicBezTo>
                    <a:pt x="20372" y="15390"/>
                    <a:pt x="21139" y="15390"/>
                    <a:pt x="22206" y="15890"/>
                  </a:cubicBezTo>
                  <a:cubicBezTo>
                    <a:pt x="22740" y="16123"/>
                    <a:pt x="23240" y="16424"/>
                    <a:pt x="23874" y="16624"/>
                  </a:cubicBezTo>
                  <a:cubicBezTo>
                    <a:pt x="23916" y="16645"/>
                    <a:pt x="23956" y="16654"/>
                    <a:pt x="23994" y="16654"/>
                  </a:cubicBezTo>
                  <a:cubicBezTo>
                    <a:pt x="24138" y="16654"/>
                    <a:pt x="24248" y="16522"/>
                    <a:pt x="24274" y="16390"/>
                  </a:cubicBezTo>
                  <a:cubicBezTo>
                    <a:pt x="24741" y="15189"/>
                    <a:pt x="24274" y="14222"/>
                    <a:pt x="24108" y="13021"/>
                  </a:cubicBezTo>
                  <a:cubicBezTo>
                    <a:pt x="23974" y="12087"/>
                    <a:pt x="24408" y="11253"/>
                    <a:pt x="24474" y="10386"/>
                  </a:cubicBezTo>
                  <a:cubicBezTo>
                    <a:pt x="24675" y="9118"/>
                    <a:pt x="24508" y="7884"/>
                    <a:pt x="24541" y="6683"/>
                  </a:cubicBezTo>
                  <a:cubicBezTo>
                    <a:pt x="24575" y="5883"/>
                    <a:pt x="24741" y="5082"/>
                    <a:pt x="24575" y="4348"/>
                  </a:cubicBezTo>
                  <a:cubicBezTo>
                    <a:pt x="24441" y="3848"/>
                    <a:pt x="24108" y="3548"/>
                    <a:pt x="23941" y="3114"/>
                  </a:cubicBezTo>
                  <a:cubicBezTo>
                    <a:pt x="23674" y="2347"/>
                    <a:pt x="24007" y="1713"/>
                    <a:pt x="23774" y="1279"/>
                  </a:cubicBezTo>
                  <a:cubicBezTo>
                    <a:pt x="23774" y="1213"/>
                    <a:pt x="23707" y="1079"/>
                    <a:pt x="23607" y="1079"/>
                  </a:cubicBezTo>
                  <a:cubicBezTo>
                    <a:pt x="23540" y="1013"/>
                    <a:pt x="23374" y="913"/>
                    <a:pt x="23174" y="879"/>
                  </a:cubicBezTo>
                  <a:cubicBezTo>
                    <a:pt x="23146" y="874"/>
                    <a:pt x="23119" y="871"/>
                    <a:pt x="23093" y="871"/>
                  </a:cubicBezTo>
                  <a:cubicBezTo>
                    <a:pt x="22964" y="871"/>
                    <a:pt x="22862" y="940"/>
                    <a:pt x="22807" y="1079"/>
                  </a:cubicBezTo>
                  <a:cubicBezTo>
                    <a:pt x="20205" y="1013"/>
                    <a:pt x="17603" y="712"/>
                    <a:pt x="14934" y="712"/>
                  </a:cubicBezTo>
                  <a:cubicBezTo>
                    <a:pt x="14175" y="712"/>
                    <a:pt x="13414" y="714"/>
                    <a:pt x="12652" y="714"/>
                  </a:cubicBezTo>
                  <a:cubicBezTo>
                    <a:pt x="10364" y="714"/>
                    <a:pt x="8063" y="696"/>
                    <a:pt x="5761" y="546"/>
                  </a:cubicBezTo>
                  <a:cubicBezTo>
                    <a:pt x="5120" y="519"/>
                    <a:pt x="3431" y="0"/>
                    <a:pt x="2166" y="0"/>
                  </a:cubicBez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48" name="Google Shape;1548;p53"/>
            <p:cNvSpPr/>
            <p:nvPr/>
          </p:nvSpPr>
          <p:spPr>
            <a:xfrm>
              <a:off x="2102990" y="2128363"/>
              <a:ext cx="636385" cy="342435"/>
            </a:xfrm>
            <a:custGeom>
              <a:avLst/>
              <a:gdLst/>
              <a:ahLst/>
              <a:cxnLst/>
              <a:rect l="l" t="t" r="r" b="b"/>
              <a:pathLst>
                <a:path w="29755" h="16011" extrusionOk="0">
                  <a:moveTo>
                    <a:pt x="1428" y="0"/>
                  </a:moveTo>
                  <a:cubicBezTo>
                    <a:pt x="1256" y="0"/>
                    <a:pt x="1095" y="144"/>
                    <a:pt x="1134" y="382"/>
                  </a:cubicBezTo>
                  <a:lnTo>
                    <a:pt x="1134" y="516"/>
                  </a:lnTo>
                  <a:cubicBezTo>
                    <a:pt x="1068" y="516"/>
                    <a:pt x="1034" y="549"/>
                    <a:pt x="1034" y="549"/>
                  </a:cubicBezTo>
                  <a:cubicBezTo>
                    <a:pt x="701" y="682"/>
                    <a:pt x="867" y="1149"/>
                    <a:pt x="1168" y="1183"/>
                  </a:cubicBezTo>
                  <a:cubicBezTo>
                    <a:pt x="1134" y="2384"/>
                    <a:pt x="534" y="3584"/>
                    <a:pt x="367" y="4752"/>
                  </a:cubicBezTo>
                  <a:cubicBezTo>
                    <a:pt x="134" y="6220"/>
                    <a:pt x="0" y="7854"/>
                    <a:pt x="134" y="9322"/>
                  </a:cubicBezTo>
                  <a:cubicBezTo>
                    <a:pt x="167" y="9522"/>
                    <a:pt x="300" y="9655"/>
                    <a:pt x="501" y="9689"/>
                  </a:cubicBezTo>
                  <a:cubicBezTo>
                    <a:pt x="2068" y="9755"/>
                    <a:pt x="3503" y="10356"/>
                    <a:pt x="5137" y="10423"/>
                  </a:cubicBezTo>
                  <a:cubicBezTo>
                    <a:pt x="6338" y="10523"/>
                    <a:pt x="6572" y="10723"/>
                    <a:pt x="6705" y="11824"/>
                  </a:cubicBezTo>
                  <a:cubicBezTo>
                    <a:pt x="6805" y="12491"/>
                    <a:pt x="6705" y="13325"/>
                    <a:pt x="6505" y="13992"/>
                  </a:cubicBezTo>
                  <a:cubicBezTo>
                    <a:pt x="6424" y="14261"/>
                    <a:pt x="6625" y="14421"/>
                    <a:pt x="6845" y="14421"/>
                  </a:cubicBezTo>
                  <a:cubicBezTo>
                    <a:pt x="6899" y="14421"/>
                    <a:pt x="6953" y="14412"/>
                    <a:pt x="7005" y="14392"/>
                  </a:cubicBezTo>
                  <a:cubicBezTo>
                    <a:pt x="7039" y="14392"/>
                    <a:pt x="7039" y="14426"/>
                    <a:pt x="7072" y="14426"/>
                  </a:cubicBezTo>
                  <a:cubicBezTo>
                    <a:pt x="9841" y="15059"/>
                    <a:pt x="12909" y="14893"/>
                    <a:pt x="15745" y="15226"/>
                  </a:cubicBezTo>
                  <a:cubicBezTo>
                    <a:pt x="19080" y="15593"/>
                    <a:pt x="22483" y="15326"/>
                    <a:pt x="25819" y="15660"/>
                  </a:cubicBezTo>
                  <a:cubicBezTo>
                    <a:pt x="26176" y="15699"/>
                    <a:pt x="27371" y="16010"/>
                    <a:pt x="28336" y="16010"/>
                  </a:cubicBezTo>
                  <a:cubicBezTo>
                    <a:pt x="28995" y="16010"/>
                    <a:pt x="29547" y="15866"/>
                    <a:pt x="29655" y="15393"/>
                  </a:cubicBezTo>
                  <a:cubicBezTo>
                    <a:pt x="29755" y="14726"/>
                    <a:pt x="28587" y="13558"/>
                    <a:pt x="28354" y="13158"/>
                  </a:cubicBezTo>
                  <a:cubicBezTo>
                    <a:pt x="27687" y="11824"/>
                    <a:pt x="27420" y="10256"/>
                    <a:pt x="27019" y="8888"/>
                  </a:cubicBezTo>
                  <a:cubicBezTo>
                    <a:pt x="26486" y="7087"/>
                    <a:pt x="26252" y="4719"/>
                    <a:pt x="24851" y="3351"/>
                  </a:cubicBezTo>
                  <a:cubicBezTo>
                    <a:pt x="24084" y="2584"/>
                    <a:pt x="23083" y="2384"/>
                    <a:pt x="22083" y="2150"/>
                  </a:cubicBezTo>
                  <a:cubicBezTo>
                    <a:pt x="20648" y="1850"/>
                    <a:pt x="19347" y="1183"/>
                    <a:pt x="17913" y="916"/>
                  </a:cubicBezTo>
                  <a:cubicBezTo>
                    <a:pt x="15011" y="349"/>
                    <a:pt x="11742" y="415"/>
                    <a:pt x="8806" y="349"/>
                  </a:cubicBezTo>
                  <a:cubicBezTo>
                    <a:pt x="7304" y="283"/>
                    <a:pt x="5716" y="5"/>
                    <a:pt x="4183" y="5"/>
                  </a:cubicBezTo>
                  <a:cubicBezTo>
                    <a:pt x="3367" y="5"/>
                    <a:pt x="2566" y="84"/>
                    <a:pt x="1801" y="315"/>
                  </a:cubicBezTo>
                  <a:cubicBezTo>
                    <a:pt x="1801" y="249"/>
                    <a:pt x="1801" y="249"/>
                    <a:pt x="1735" y="215"/>
                  </a:cubicBezTo>
                  <a:cubicBezTo>
                    <a:pt x="1667" y="67"/>
                    <a:pt x="1545" y="0"/>
                    <a:pt x="1428"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49" name="Google Shape;1549;p53"/>
            <p:cNvSpPr/>
            <p:nvPr/>
          </p:nvSpPr>
          <p:spPr>
            <a:xfrm>
              <a:off x="1697761" y="2286288"/>
              <a:ext cx="572180" cy="437524"/>
            </a:xfrm>
            <a:custGeom>
              <a:avLst/>
              <a:gdLst/>
              <a:ahLst/>
              <a:cxnLst/>
              <a:rect l="l" t="t" r="r" b="b"/>
              <a:pathLst>
                <a:path w="26753" h="20457" extrusionOk="0">
                  <a:moveTo>
                    <a:pt x="4427" y="1"/>
                  </a:moveTo>
                  <a:cubicBezTo>
                    <a:pt x="4284" y="1"/>
                    <a:pt x="4142" y="12"/>
                    <a:pt x="4003" y="36"/>
                  </a:cubicBezTo>
                  <a:cubicBezTo>
                    <a:pt x="3803" y="103"/>
                    <a:pt x="3636" y="137"/>
                    <a:pt x="3469" y="170"/>
                  </a:cubicBezTo>
                  <a:cubicBezTo>
                    <a:pt x="3418" y="129"/>
                    <a:pt x="3355" y="110"/>
                    <a:pt x="3291" y="110"/>
                  </a:cubicBezTo>
                  <a:cubicBezTo>
                    <a:pt x="3147" y="110"/>
                    <a:pt x="3002" y="208"/>
                    <a:pt x="3002" y="370"/>
                  </a:cubicBezTo>
                  <a:lnTo>
                    <a:pt x="3002" y="503"/>
                  </a:lnTo>
                  <a:cubicBezTo>
                    <a:pt x="3002" y="537"/>
                    <a:pt x="2969" y="537"/>
                    <a:pt x="2969" y="604"/>
                  </a:cubicBezTo>
                  <a:lnTo>
                    <a:pt x="2902" y="604"/>
                  </a:lnTo>
                  <a:cubicBezTo>
                    <a:pt x="2636" y="604"/>
                    <a:pt x="2602" y="970"/>
                    <a:pt x="2802" y="1037"/>
                  </a:cubicBezTo>
                  <a:cubicBezTo>
                    <a:pt x="2769" y="1204"/>
                    <a:pt x="2736" y="1471"/>
                    <a:pt x="2636" y="1704"/>
                  </a:cubicBezTo>
                  <a:cubicBezTo>
                    <a:pt x="2602" y="1871"/>
                    <a:pt x="2636" y="1971"/>
                    <a:pt x="2769" y="2038"/>
                  </a:cubicBezTo>
                  <a:cubicBezTo>
                    <a:pt x="2502" y="3305"/>
                    <a:pt x="2169" y="4606"/>
                    <a:pt x="1968" y="5841"/>
                  </a:cubicBezTo>
                  <a:cubicBezTo>
                    <a:pt x="1835" y="6641"/>
                    <a:pt x="1768" y="7475"/>
                    <a:pt x="1735" y="8276"/>
                  </a:cubicBezTo>
                  <a:lnTo>
                    <a:pt x="1235" y="11878"/>
                  </a:lnTo>
                  <a:cubicBezTo>
                    <a:pt x="1001" y="13513"/>
                    <a:pt x="0" y="17182"/>
                    <a:pt x="1568" y="18350"/>
                  </a:cubicBezTo>
                  <a:cubicBezTo>
                    <a:pt x="2291" y="18915"/>
                    <a:pt x="3443" y="18990"/>
                    <a:pt x="4484" y="18990"/>
                  </a:cubicBezTo>
                  <a:cubicBezTo>
                    <a:pt x="4861" y="18990"/>
                    <a:pt x="5223" y="18980"/>
                    <a:pt x="5545" y="18980"/>
                  </a:cubicBezTo>
                  <a:cubicBezTo>
                    <a:pt x="5647" y="18980"/>
                    <a:pt x="5745" y="18981"/>
                    <a:pt x="5838" y="18983"/>
                  </a:cubicBezTo>
                  <a:cubicBezTo>
                    <a:pt x="8006" y="19050"/>
                    <a:pt x="10174" y="19350"/>
                    <a:pt x="12309" y="19617"/>
                  </a:cubicBezTo>
                  <a:cubicBezTo>
                    <a:pt x="16445" y="20017"/>
                    <a:pt x="20682" y="19717"/>
                    <a:pt x="24818" y="20451"/>
                  </a:cubicBezTo>
                  <a:cubicBezTo>
                    <a:pt x="24845" y="20454"/>
                    <a:pt x="24871" y="20456"/>
                    <a:pt x="24897" y="20456"/>
                  </a:cubicBezTo>
                  <a:cubicBezTo>
                    <a:pt x="25129" y="20456"/>
                    <a:pt x="25315" y="20321"/>
                    <a:pt x="25285" y="20051"/>
                  </a:cubicBezTo>
                  <a:cubicBezTo>
                    <a:pt x="25185" y="15147"/>
                    <a:pt x="25452" y="9777"/>
                    <a:pt x="26186" y="4873"/>
                  </a:cubicBezTo>
                  <a:cubicBezTo>
                    <a:pt x="26252" y="4273"/>
                    <a:pt x="26753" y="3139"/>
                    <a:pt x="26252" y="2538"/>
                  </a:cubicBezTo>
                  <a:cubicBezTo>
                    <a:pt x="25931" y="2152"/>
                    <a:pt x="25196" y="2083"/>
                    <a:pt x="24516" y="2083"/>
                  </a:cubicBezTo>
                  <a:cubicBezTo>
                    <a:pt x="24139" y="2083"/>
                    <a:pt x="23779" y="2105"/>
                    <a:pt x="23517" y="2105"/>
                  </a:cubicBezTo>
                  <a:cubicBezTo>
                    <a:pt x="19247" y="1838"/>
                    <a:pt x="14911" y="1104"/>
                    <a:pt x="10608" y="604"/>
                  </a:cubicBezTo>
                  <a:cubicBezTo>
                    <a:pt x="9340" y="437"/>
                    <a:pt x="8139" y="537"/>
                    <a:pt x="6905" y="437"/>
                  </a:cubicBezTo>
                  <a:cubicBezTo>
                    <a:pt x="6111" y="352"/>
                    <a:pt x="5243" y="1"/>
                    <a:pt x="4427" y="1"/>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50" name="Google Shape;1550;p53"/>
            <p:cNvSpPr/>
            <p:nvPr/>
          </p:nvSpPr>
          <p:spPr>
            <a:xfrm>
              <a:off x="2217135" y="2426633"/>
              <a:ext cx="575046" cy="320599"/>
            </a:xfrm>
            <a:custGeom>
              <a:avLst/>
              <a:gdLst/>
              <a:ahLst/>
              <a:cxnLst/>
              <a:rect l="l" t="t" r="r" b="b"/>
              <a:pathLst>
                <a:path w="26887" h="14990" extrusionOk="0">
                  <a:moveTo>
                    <a:pt x="1714" y="0"/>
                  </a:moveTo>
                  <a:cubicBezTo>
                    <a:pt x="1678" y="0"/>
                    <a:pt x="1641" y="5"/>
                    <a:pt x="1601" y="13"/>
                  </a:cubicBezTo>
                  <a:cubicBezTo>
                    <a:pt x="1568" y="13"/>
                    <a:pt x="1568" y="13"/>
                    <a:pt x="1535" y="79"/>
                  </a:cubicBezTo>
                  <a:cubicBezTo>
                    <a:pt x="1401" y="113"/>
                    <a:pt x="1335" y="213"/>
                    <a:pt x="1301" y="313"/>
                  </a:cubicBezTo>
                  <a:cubicBezTo>
                    <a:pt x="1201" y="580"/>
                    <a:pt x="1168" y="846"/>
                    <a:pt x="1101" y="1113"/>
                  </a:cubicBezTo>
                  <a:cubicBezTo>
                    <a:pt x="1001" y="1514"/>
                    <a:pt x="901" y="2014"/>
                    <a:pt x="868" y="2514"/>
                  </a:cubicBezTo>
                  <a:lnTo>
                    <a:pt x="868" y="2581"/>
                  </a:lnTo>
                  <a:cubicBezTo>
                    <a:pt x="701" y="3815"/>
                    <a:pt x="567" y="5083"/>
                    <a:pt x="467" y="6284"/>
                  </a:cubicBezTo>
                  <a:cubicBezTo>
                    <a:pt x="167" y="8785"/>
                    <a:pt x="0" y="11421"/>
                    <a:pt x="67" y="13922"/>
                  </a:cubicBezTo>
                  <a:cubicBezTo>
                    <a:pt x="67" y="14123"/>
                    <a:pt x="234" y="14289"/>
                    <a:pt x="467" y="14289"/>
                  </a:cubicBezTo>
                  <a:cubicBezTo>
                    <a:pt x="4704" y="14456"/>
                    <a:pt x="8907" y="14556"/>
                    <a:pt x="13176" y="14823"/>
                  </a:cubicBezTo>
                  <a:cubicBezTo>
                    <a:pt x="15111" y="14957"/>
                    <a:pt x="17146" y="14990"/>
                    <a:pt x="19147" y="14990"/>
                  </a:cubicBezTo>
                  <a:cubicBezTo>
                    <a:pt x="20795" y="14990"/>
                    <a:pt x="22539" y="14624"/>
                    <a:pt x="24204" y="14624"/>
                  </a:cubicBezTo>
                  <a:cubicBezTo>
                    <a:pt x="24730" y="14624"/>
                    <a:pt x="25248" y="14660"/>
                    <a:pt x="25752" y="14756"/>
                  </a:cubicBezTo>
                  <a:cubicBezTo>
                    <a:pt x="25775" y="14759"/>
                    <a:pt x="25797" y="14761"/>
                    <a:pt x="25818" y="14761"/>
                  </a:cubicBezTo>
                  <a:cubicBezTo>
                    <a:pt x="26046" y="14761"/>
                    <a:pt x="26180" y="14600"/>
                    <a:pt x="26119" y="14356"/>
                  </a:cubicBezTo>
                  <a:cubicBezTo>
                    <a:pt x="25785" y="12355"/>
                    <a:pt x="26719" y="10587"/>
                    <a:pt x="26853" y="8619"/>
                  </a:cubicBezTo>
                  <a:cubicBezTo>
                    <a:pt x="26886" y="6984"/>
                    <a:pt x="26519" y="6084"/>
                    <a:pt x="25752" y="4816"/>
                  </a:cubicBezTo>
                  <a:cubicBezTo>
                    <a:pt x="25418" y="4349"/>
                    <a:pt x="25185" y="3849"/>
                    <a:pt x="24985" y="3348"/>
                  </a:cubicBezTo>
                  <a:cubicBezTo>
                    <a:pt x="24985" y="2948"/>
                    <a:pt x="24918" y="2581"/>
                    <a:pt x="24918" y="2147"/>
                  </a:cubicBezTo>
                  <a:cubicBezTo>
                    <a:pt x="24851" y="1947"/>
                    <a:pt x="24751" y="1747"/>
                    <a:pt x="24585" y="1514"/>
                  </a:cubicBezTo>
                  <a:cubicBezTo>
                    <a:pt x="24258" y="1166"/>
                    <a:pt x="23805" y="1069"/>
                    <a:pt x="23351" y="1069"/>
                  </a:cubicBezTo>
                  <a:cubicBezTo>
                    <a:pt x="23063" y="1069"/>
                    <a:pt x="22775" y="1108"/>
                    <a:pt x="22516" y="1147"/>
                  </a:cubicBezTo>
                  <a:cubicBezTo>
                    <a:pt x="22350" y="1180"/>
                    <a:pt x="22316" y="1313"/>
                    <a:pt x="22350" y="1480"/>
                  </a:cubicBezTo>
                  <a:cubicBezTo>
                    <a:pt x="17346" y="980"/>
                    <a:pt x="12342" y="913"/>
                    <a:pt x="7339" y="379"/>
                  </a:cubicBezTo>
                  <a:cubicBezTo>
                    <a:pt x="5938" y="246"/>
                    <a:pt x="4570" y="246"/>
                    <a:pt x="3203" y="213"/>
                  </a:cubicBezTo>
                  <a:cubicBezTo>
                    <a:pt x="2917" y="213"/>
                    <a:pt x="2508" y="139"/>
                    <a:pt x="2166" y="139"/>
                  </a:cubicBezTo>
                  <a:cubicBezTo>
                    <a:pt x="2109" y="139"/>
                    <a:pt x="2054" y="141"/>
                    <a:pt x="2002" y="146"/>
                  </a:cubicBezTo>
                  <a:cubicBezTo>
                    <a:pt x="1925" y="44"/>
                    <a:pt x="1829" y="0"/>
                    <a:pt x="1714" y="0"/>
                  </a:cubicBez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51" name="Google Shape;1551;p53"/>
            <p:cNvSpPr/>
            <p:nvPr/>
          </p:nvSpPr>
          <p:spPr>
            <a:xfrm>
              <a:off x="713231" y="1965561"/>
              <a:ext cx="602871" cy="1040609"/>
            </a:xfrm>
            <a:custGeom>
              <a:avLst/>
              <a:gdLst/>
              <a:ahLst/>
              <a:cxnLst/>
              <a:rect l="l" t="t" r="r" b="b"/>
              <a:pathLst>
                <a:path w="28188" h="48655" extrusionOk="0">
                  <a:moveTo>
                    <a:pt x="2662" y="1"/>
                  </a:moveTo>
                  <a:cubicBezTo>
                    <a:pt x="2553" y="1"/>
                    <a:pt x="2452" y="60"/>
                    <a:pt x="2436" y="189"/>
                  </a:cubicBezTo>
                  <a:cubicBezTo>
                    <a:pt x="2102" y="1956"/>
                    <a:pt x="2102" y="3491"/>
                    <a:pt x="1101" y="5092"/>
                  </a:cubicBezTo>
                  <a:cubicBezTo>
                    <a:pt x="467" y="6026"/>
                    <a:pt x="0" y="6827"/>
                    <a:pt x="134" y="7994"/>
                  </a:cubicBezTo>
                  <a:cubicBezTo>
                    <a:pt x="201" y="8628"/>
                    <a:pt x="534" y="9162"/>
                    <a:pt x="668" y="9762"/>
                  </a:cubicBezTo>
                  <a:cubicBezTo>
                    <a:pt x="868" y="10930"/>
                    <a:pt x="601" y="11830"/>
                    <a:pt x="434" y="12964"/>
                  </a:cubicBezTo>
                  <a:cubicBezTo>
                    <a:pt x="267" y="14265"/>
                    <a:pt x="701" y="14866"/>
                    <a:pt x="1168" y="16033"/>
                  </a:cubicBezTo>
                  <a:cubicBezTo>
                    <a:pt x="1702" y="17367"/>
                    <a:pt x="2102" y="20036"/>
                    <a:pt x="2302" y="21437"/>
                  </a:cubicBezTo>
                  <a:cubicBezTo>
                    <a:pt x="2469" y="22371"/>
                    <a:pt x="2602" y="22671"/>
                    <a:pt x="3003" y="23539"/>
                  </a:cubicBezTo>
                  <a:cubicBezTo>
                    <a:pt x="3703" y="25006"/>
                    <a:pt x="2969" y="26374"/>
                    <a:pt x="3336" y="27875"/>
                  </a:cubicBezTo>
                  <a:cubicBezTo>
                    <a:pt x="3770" y="29343"/>
                    <a:pt x="4804" y="30544"/>
                    <a:pt x="5171" y="32045"/>
                  </a:cubicBezTo>
                  <a:cubicBezTo>
                    <a:pt x="5438" y="33045"/>
                    <a:pt x="5104" y="34446"/>
                    <a:pt x="5604" y="35380"/>
                  </a:cubicBezTo>
                  <a:cubicBezTo>
                    <a:pt x="5971" y="36114"/>
                    <a:pt x="6705" y="36348"/>
                    <a:pt x="7339" y="36781"/>
                  </a:cubicBezTo>
                  <a:cubicBezTo>
                    <a:pt x="8440" y="37515"/>
                    <a:pt x="9107" y="38883"/>
                    <a:pt x="10208" y="39550"/>
                  </a:cubicBezTo>
                  <a:cubicBezTo>
                    <a:pt x="10708" y="39850"/>
                    <a:pt x="11309" y="39850"/>
                    <a:pt x="11809" y="40117"/>
                  </a:cubicBezTo>
                  <a:cubicBezTo>
                    <a:pt x="12509" y="40484"/>
                    <a:pt x="13143" y="41451"/>
                    <a:pt x="13543" y="42152"/>
                  </a:cubicBezTo>
                  <a:cubicBezTo>
                    <a:pt x="14211" y="43253"/>
                    <a:pt x="14344" y="44654"/>
                    <a:pt x="15045" y="45721"/>
                  </a:cubicBezTo>
                  <a:cubicBezTo>
                    <a:pt x="15645" y="46655"/>
                    <a:pt x="16679" y="47222"/>
                    <a:pt x="17646" y="47622"/>
                  </a:cubicBezTo>
                  <a:cubicBezTo>
                    <a:pt x="19006" y="48177"/>
                    <a:pt x="20975" y="48655"/>
                    <a:pt x="22676" y="48655"/>
                  </a:cubicBezTo>
                  <a:cubicBezTo>
                    <a:pt x="23228" y="48655"/>
                    <a:pt x="23752" y="48604"/>
                    <a:pt x="24218" y="48490"/>
                  </a:cubicBezTo>
                  <a:cubicBezTo>
                    <a:pt x="24952" y="48323"/>
                    <a:pt x="25452" y="48056"/>
                    <a:pt x="25619" y="47322"/>
                  </a:cubicBezTo>
                  <a:cubicBezTo>
                    <a:pt x="25685" y="46889"/>
                    <a:pt x="25585" y="46889"/>
                    <a:pt x="25585" y="46455"/>
                  </a:cubicBezTo>
                  <a:cubicBezTo>
                    <a:pt x="25485" y="45388"/>
                    <a:pt x="25452" y="44654"/>
                    <a:pt x="26186" y="43720"/>
                  </a:cubicBezTo>
                  <a:cubicBezTo>
                    <a:pt x="26820" y="42952"/>
                    <a:pt x="27987" y="42419"/>
                    <a:pt x="28087" y="41351"/>
                  </a:cubicBezTo>
                  <a:cubicBezTo>
                    <a:pt x="28187" y="40217"/>
                    <a:pt x="27287" y="39150"/>
                    <a:pt x="26786" y="38216"/>
                  </a:cubicBezTo>
                  <a:cubicBezTo>
                    <a:pt x="26820" y="38116"/>
                    <a:pt x="26820" y="37982"/>
                    <a:pt x="26686" y="37849"/>
                  </a:cubicBezTo>
                  <a:cubicBezTo>
                    <a:pt x="24451" y="35314"/>
                    <a:pt x="23284" y="31945"/>
                    <a:pt x="21316" y="29176"/>
                  </a:cubicBezTo>
                  <a:cubicBezTo>
                    <a:pt x="19614" y="26808"/>
                    <a:pt x="18013" y="24306"/>
                    <a:pt x="16212" y="21937"/>
                  </a:cubicBezTo>
                  <a:cubicBezTo>
                    <a:pt x="15178" y="20536"/>
                    <a:pt x="13977" y="19269"/>
                    <a:pt x="13343" y="17634"/>
                  </a:cubicBezTo>
                  <a:cubicBezTo>
                    <a:pt x="12609" y="15800"/>
                    <a:pt x="13277" y="14132"/>
                    <a:pt x="13844" y="12364"/>
                  </a:cubicBezTo>
                  <a:cubicBezTo>
                    <a:pt x="14778" y="9762"/>
                    <a:pt x="16212" y="6760"/>
                    <a:pt x="16112" y="3958"/>
                  </a:cubicBezTo>
                  <a:cubicBezTo>
                    <a:pt x="16112" y="3824"/>
                    <a:pt x="16012" y="3691"/>
                    <a:pt x="15945" y="3691"/>
                  </a:cubicBezTo>
                  <a:cubicBezTo>
                    <a:pt x="15878" y="3658"/>
                    <a:pt x="15845" y="3624"/>
                    <a:pt x="15778" y="3591"/>
                  </a:cubicBezTo>
                  <a:cubicBezTo>
                    <a:pt x="13443" y="2624"/>
                    <a:pt x="10975" y="2457"/>
                    <a:pt x="8607" y="1690"/>
                  </a:cubicBezTo>
                  <a:cubicBezTo>
                    <a:pt x="6737" y="1132"/>
                    <a:pt x="4997" y="188"/>
                    <a:pt x="3037" y="188"/>
                  </a:cubicBezTo>
                  <a:cubicBezTo>
                    <a:pt x="3003" y="188"/>
                    <a:pt x="2970" y="188"/>
                    <a:pt x="2936" y="189"/>
                  </a:cubicBezTo>
                  <a:cubicBezTo>
                    <a:pt x="2901" y="68"/>
                    <a:pt x="2778" y="1"/>
                    <a:pt x="2662" y="1"/>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52" name="Google Shape;1552;p53"/>
            <p:cNvSpPr/>
            <p:nvPr/>
          </p:nvSpPr>
          <p:spPr>
            <a:xfrm>
              <a:off x="965068" y="2043176"/>
              <a:ext cx="486587" cy="741291"/>
            </a:xfrm>
            <a:custGeom>
              <a:avLst/>
              <a:gdLst/>
              <a:ahLst/>
              <a:cxnLst/>
              <a:rect l="l" t="t" r="r" b="b"/>
              <a:pathLst>
                <a:path w="22751" h="34660" extrusionOk="0">
                  <a:moveTo>
                    <a:pt x="4439" y="0"/>
                  </a:moveTo>
                  <a:cubicBezTo>
                    <a:pt x="3878" y="0"/>
                    <a:pt x="3504" y="230"/>
                    <a:pt x="3570" y="896"/>
                  </a:cubicBezTo>
                  <a:cubicBezTo>
                    <a:pt x="3003" y="3965"/>
                    <a:pt x="1902" y="6834"/>
                    <a:pt x="1001" y="9802"/>
                  </a:cubicBezTo>
                  <a:cubicBezTo>
                    <a:pt x="1" y="13071"/>
                    <a:pt x="1201" y="14973"/>
                    <a:pt x="2936" y="17841"/>
                  </a:cubicBezTo>
                  <a:cubicBezTo>
                    <a:pt x="5037" y="21244"/>
                    <a:pt x="7506" y="24346"/>
                    <a:pt x="9774" y="27582"/>
                  </a:cubicBezTo>
                  <a:cubicBezTo>
                    <a:pt x="10775" y="29016"/>
                    <a:pt x="11676" y="30551"/>
                    <a:pt x="12543" y="32052"/>
                  </a:cubicBezTo>
                  <a:cubicBezTo>
                    <a:pt x="13110" y="33052"/>
                    <a:pt x="13577" y="34053"/>
                    <a:pt x="14578" y="34620"/>
                  </a:cubicBezTo>
                  <a:cubicBezTo>
                    <a:pt x="14622" y="34647"/>
                    <a:pt x="14677" y="34659"/>
                    <a:pt x="14732" y="34659"/>
                  </a:cubicBezTo>
                  <a:cubicBezTo>
                    <a:pt x="14884" y="34659"/>
                    <a:pt x="15045" y="34566"/>
                    <a:pt x="15045" y="34420"/>
                  </a:cubicBezTo>
                  <a:cubicBezTo>
                    <a:pt x="15178" y="33753"/>
                    <a:pt x="15245" y="30751"/>
                    <a:pt x="15678" y="30417"/>
                  </a:cubicBezTo>
                  <a:cubicBezTo>
                    <a:pt x="15778" y="30417"/>
                    <a:pt x="15879" y="30450"/>
                    <a:pt x="16012" y="30450"/>
                  </a:cubicBezTo>
                  <a:cubicBezTo>
                    <a:pt x="16112" y="30551"/>
                    <a:pt x="16212" y="30617"/>
                    <a:pt x="16379" y="30717"/>
                  </a:cubicBezTo>
                  <a:cubicBezTo>
                    <a:pt x="16546" y="30817"/>
                    <a:pt x="16746" y="30917"/>
                    <a:pt x="16946" y="30917"/>
                  </a:cubicBezTo>
                  <a:cubicBezTo>
                    <a:pt x="17079" y="30917"/>
                    <a:pt x="17213" y="30851"/>
                    <a:pt x="17246" y="30717"/>
                  </a:cubicBezTo>
                  <a:cubicBezTo>
                    <a:pt x="17680" y="30517"/>
                    <a:pt x="17913" y="29917"/>
                    <a:pt x="18113" y="29516"/>
                  </a:cubicBezTo>
                  <a:cubicBezTo>
                    <a:pt x="18180" y="29416"/>
                    <a:pt x="18214" y="29316"/>
                    <a:pt x="18247" y="29183"/>
                  </a:cubicBezTo>
                  <a:cubicBezTo>
                    <a:pt x="19381" y="27515"/>
                    <a:pt x="19548" y="24546"/>
                    <a:pt x="19848" y="22978"/>
                  </a:cubicBezTo>
                  <a:cubicBezTo>
                    <a:pt x="20348" y="20076"/>
                    <a:pt x="20915" y="17141"/>
                    <a:pt x="21282" y="14205"/>
                  </a:cubicBezTo>
                  <a:cubicBezTo>
                    <a:pt x="21516" y="12704"/>
                    <a:pt x="21416" y="11170"/>
                    <a:pt x="21616" y="9636"/>
                  </a:cubicBezTo>
                  <a:cubicBezTo>
                    <a:pt x="21683" y="9402"/>
                    <a:pt x="21716" y="9235"/>
                    <a:pt x="21749" y="9035"/>
                  </a:cubicBezTo>
                  <a:lnTo>
                    <a:pt x="21749" y="8968"/>
                  </a:lnTo>
                  <a:cubicBezTo>
                    <a:pt x="22050" y="7501"/>
                    <a:pt x="22450" y="6066"/>
                    <a:pt x="22717" y="4632"/>
                  </a:cubicBezTo>
                  <a:cubicBezTo>
                    <a:pt x="22750" y="4465"/>
                    <a:pt x="22683" y="4232"/>
                    <a:pt x="22517" y="4198"/>
                  </a:cubicBezTo>
                  <a:cubicBezTo>
                    <a:pt x="20048" y="3731"/>
                    <a:pt x="17646" y="3164"/>
                    <a:pt x="15211" y="2631"/>
                  </a:cubicBezTo>
                  <a:cubicBezTo>
                    <a:pt x="12843" y="2063"/>
                    <a:pt x="10408" y="1797"/>
                    <a:pt x="8073" y="1129"/>
                  </a:cubicBezTo>
                  <a:cubicBezTo>
                    <a:pt x="7534" y="972"/>
                    <a:pt x="5592" y="0"/>
                    <a:pt x="4439" y="0"/>
                  </a:cubicBez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53" name="Google Shape;1553;p53"/>
            <p:cNvSpPr/>
            <p:nvPr/>
          </p:nvSpPr>
          <p:spPr>
            <a:xfrm>
              <a:off x="1359604" y="2135634"/>
              <a:ext cx="415452" cy="542579"/>
            </a:xfrm>
            <a:custGeom>
              <a:avLst/>
              <a:gdLst/>
              <a:ahLst/>
              <a:cxnLst/>
              <a:rect l="l" t="t" r="r" b="b"/>
              <a:pathLst>
                <a:path w="19425" h="25369" extrusionOk="0">
                  <a:moveTo>
                    <a:pt x="4282" y="0"/>
                  </a:moveTo>
                  <a:cubicBezTo>
                    <a:pt x="4111" y="0"/>
                    <a:pt x="3940" y="3"/>
                    <a:pt x="3769" y="9"/>
                  </a:cubicBezTo>
                  <a:cubicBezTo>
                    <a:pt x="3669" y="9"/>
                    <a:pt x="3636" y="42"/>
                    <a:pt x="3569" y="75"/>
                  </a:cubicBezTo>
                  <a:cubicBezTo>
                    <a:pt x="3552" y="72"/>
                    <a:pt x="3535" y="70"/>
                    <a:pt x="3518" y="70"/>
                  </a:cubicBezTo>
                  <a:cubicBezTo>
                    <a:pt x="3370" y="70"/>
                    <a:pt x="3236" y="196"/>
                    <a:pt x="3236" y="376"/>
                  </a:cubicBezTo>
                  <a:lnTo>
                    <a:pt x="3236" y="1176"/>
                  </a:lnTo>
                  <a:cubicBezTo>
                    <a:pt x="3169" y="1443"/>
                    <a:pt x="3102" y="1743"/>
                    <a:pt x="3069" y="2044"/>
                  </a:cubicBezTo>
                  <a:cubicBezTo>
                    <a:pt x="3069" y="2177"/>
                    <a:pt x="3069" y="2244"/>
                    <a:pt x="3136" y="2277"/>
                  </a:cubicBezTo>
                  <a:cubicBezTo>
                    <a:pt x="2835" y="4946"/>
                    <a:pt x="2001" y="7681"/>
                    <a:pt x="1801" y="10349"/>
                  </a:cubicBezTo>
                  <a:cubicBezTo>
                    <a:pt x="1468" y="14186"/>
                    <a:pt x="934" y="18055"/>
                    <a:pt x="67" y="21758"/>
                  </a:cubicBezTo>
                  <a:cubicBezTo>
                    <a:pt x="0" y="21924"/>
                    <a:pt x="100" y="22125"/>
                    <a:pt x="234" y="22225"/>
                  </a:cubicBezTo>
                  <a:cubicBezTo>
                    <a:pt x="1101" y="22625"/>
                    <a:pt x="1901" y="22725"/>
                    <a:pt x="2835" y="22758"/>
                  </a:cubicBezTo>
                  <a:cubicBezTo>
                    <a:pt x="4570" y="22858"/>
                    <a:pt x="6071" y="22959"/>
                    <a:pt x="7739" y="23526"/>
                  </a:cubicBezTo>
                  <a:cubicBezTo>
                    <a:pt x="10674" y="24460"/>
                    <a:pt x="13777" y="24693"/>
                    <a:pt x="16779" y="25360"/>
                  </a:cubicBezTo>
                  <a:cubicBezTo>
                    <a:pt x="16808" y="25366"/>
                    <a:pt x="16836" y="25369"/>
                    <a:pt x="16863" y="25369"/>
                  </a:cubicBezTo>
                  <a:cubicBezTo>
                    <a:pt x="17140" y="25369"/>
                    <a:pt x="17270" y="25073"/>
                    <a:pt x="17179" y="24860"/>
                  </a:cubicBezTo>
                  <a:cubicBezTo>
                    <a:pt x="17946" y="22358"/>
                    <a:pt x="17746" y="19556"/>
                    <a:pt x="18013" y="16954"/>
                  </a:cubicBezTo>
                  <a:cubicBezTo>
                    <a:pt x="18346" y="13952"/>
                    <a:pt x="18647" y="10616"/>
                    <a:pt x="19347" y="7681"/>
                  </a:cubicBezTo>
                  <a:cubicBezTo>
                    <a:pt x="19425" y="7397"/>
                    <a:pt x="19182" y="7192"/>
                    <a:pt x="18960" y="7192"/>
                  </a:cubicBezTo>
                  <a:cubicBezTo>
                    <a:pt x="18895" y="7192"/>
                    <a:pt x="18833" y="7210"/>
                    <a:pt x="18780" y="7247"/>
                  </a:cubicBezTo>
                  <a:cubicBezTo>
                    <a:pt x="17746" y="7014"/>
                    <a:pt x="16745" y="6880"/>
                    <a:pt x="15678" y="6714"/>
                  </a:cubicBezTo>
                  <a:cubicBezTo>
                    <a:pt x="14410" y="6547"/>
                    <a:pt x="13576" y="6680"/>
                    <a:pt x="13410" y="5246"/>
                  </a:cubicBezTo>
                  <a:cubicBezTo>
                    <a:pt x="13276" y="4345"/>
                    <a:pt x="13743" y="2911"/>
                    <a:pt x="13076" y="2144"/>
                  </a:cubicBezTo>
                  <a:cubicBezTo>
                    <a:pt x="12476" y="1410"/>
                    <a:pt x="10608" y="1243"/>
                    <a:pt x="9774" y="943"/>
                  </a:cubicBezTo>
                  <a:cubicBezTo>
                    <a:pt x="8001" y="332"/>
                    <a:pt x="6145" y="0"/>
                    <a:pt x="4282"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54" name="Google Shape;1554;p53"/>
            <p:cNvSpPr/>
            <p:nvPr/>
          </p:nvSpPr>
          <p:spPr>
            <a:xfrm>
              <a:off x="1209057" y="2597733"/>
              <a:ext cx="525812" cy="610378"/>
            </a:xfrm>
            <a:custGeom>
              <a:avLst/>
              <a:gdLst/>
              <a:ahLst/>
              <a:cxnLst/>
              <a:rect l="l" t="t" r="r" b="b"/>
              <a:pathLst>
                <a:path w="24585" h="28539" extrusionOk="0">
                  <a:moveTo>
                    <a:pt x="8106" y="1"/>
                  </a:moveTo>
                  <a:cubicBezTo>
                    <a:pt x="7825" y="1"/>
                    <a:pt x="7563" y="66"/>
                    <a:pt x="7339" y="252"/>
                  </a:cubicBezTo>
                  <a:cubicBezTo>
                    <a:pt x="7306" y="285"/>
                    <a:pt x="7239" y="318"/>
                    <a:pt x="7172" y="419"/>
                  </a:cubicBezTo>
                  <a:cubicBezTo>
                    <a:pt x="7139" y="452"/>
                    <a:pt x="7106" y="485"/>
                    <a:pt x="7106" y="552"/>
                  </a:cubicBezTo>
                  <a:cubicBezTo>
                    <a:pt x="6472" y="1553"/>
                    <a:pt x="6939" y="3621"/>
                    <a:pt x="5538" y="3654"/>
                  </a:cubicBezTo>
                  <a:cubicBezTo>
                    <a:pt x="5513" y="3657"/>
                    <a:pt x="5489" y="3658"/>
                    <a:pt x="5464" y="3658"/>
                  </a:cubicBezTo>
                  <a:cubicBezTo>
                    <a:pt x="5101" y="3658"/>
                    <a:pt x="4726" y="3381"/>
                    <a:pt x="4356" y="3381"/>
                  </a:cubicBezTo>
                  <a:cubicBezTo>
                    <a:pt x="4136" y="3381"/>
                    <a:pt x="3917" y="3478"/>
                    <a:pt x="3703" y="3788"/>
                  </a:cubicBezTo>
                  <a:cubicBezTo>
                    <a:pt x="3470" y="4221"/>
                    <a:pt x="3603" y="5155"/>
                    <a:pt x="3503" y="5556"/>
                  </a:cubicBezTo>
                  <a:cubicBezTo>
                    <a:pt x="3370" y="6323"/>
                    <a:pt x="3003" y="7090"/>
                    <a:pt x="2969" y="7891"/>
                  </a:cubicBezTo>
                  <a:cubicBezTo>
                    <a:pt x="2936" y="8624"/>
                    <a:pt x="3203" y="9091"/>
                    <a:pt x="3370" y="9792"/>
                  </a:cubicBezTo>
                  <a:cubicBezTo>
                    <a:pt x="3637" y="10759"/>
                    <a:pt x="3703" y="12060"/>
                    <a:pt x="3170" y="12927"/>
                  </a:cubicBezTo>
                  <a:cubicBezTo>
                    <a:pt x="2969" y="13294"/>
                    <a:pt x="2502" y="13561"/>
                    <a:pt x="2269" y="13928"/>
                  </a:cubicBezTo>
                  <a:cubicBezTo>
                    <a:pt x="1135" y="15463"/>
                    <a:pt x="2002" y="17231"/>
                    <a:pt x="268" y="18465"/>
                  </a:cubicBezTo>
                  <a:cubicBezTo>
                    <a:pt x="134" y="18565"/>
                    <a:pt x="1" y="18765"/>
                    <a:pt x="101" y="18932"/>
                  </a:cubicBezTo>
                  <a:cubicBezTo>
                    <a:pt x="634" y="20233"/>
                    <a:pt x="1635" y="20967"/>
                    <a:pt x="2836" y="21634"/>
                  </a:cubicBezTo>
                  <a:cubicBezTo>
                    <a:pt x="4804" y="22734"/>
                    <a:pt x="6806" y="23602"/>
                    <a:pt x="8707" y="24803"/>
                  </a:cubicBezTo>
                  <a:cubicBezTo>
                    <a:pt x="9708" y="25436"/>
                    <a:pt x="10675" y="26137"/>
                    <a:pt x="11776" y="26604"/>
                  </a:cubicBezTo>
                  <a:cubicBezTo>
                    <a:pt x="12676" y="26938"/>
                    <a:pt x="13644" y="26938"/>
                    <a:pt x="14544" y="27171"/>
                  </a:cubicBezTo>
                  <a:cubicBezTo>
                    <a:pt x="15743" y="27505"/>
                    <a:pt x="17547" y="28539"/>
                    <a:pt x="19022" y="28539"/>
                  </a:cubicBezTo>
                  <a:cubicBezTo>
                    <a:pt x="19313" y="28539"/>
                    <a:pt x="19590" y="28498"/>
                    <a:pt x="19848" y="28405"/>
                  </a:cubicBezTo>
                  <a:cubicBezTo>
                    <a:pt x="20715" y="28072"/>
                    <a:pt x="20615" y="27405"/>
                    <a:pt x="20682" y="26571"/>
                  </a:cubicBezTo>
                  <a:cubicBezTo>
                    <a:pt x="20982" y="23969"/>
                    <a:pt x="21816" y="21467"/>
                    <a:pt x="22150" y="18932"/>
                  </a:cubicBezTo>
                  <a:cubicBezTo>
                    <a:pt x="22517" y="16430"/>
                    <a:pt x="22850" y="13895"/>
                    <a:pt x="23151" y="11393"/>
                  </a:cubicBezTo>
                  <a:cubicBezTo>
                    <a:pt x="23451" y="8825"/>
                    <a:pt x="23517" y="6556"/>
                    <a:pt x="24285" y="4088"/>
                  </a:cubicBezTo>
                  <a:cubicBezTo>
                    <a:pt x="24518" y="3921"/>
                    <a:pt x="24585" y="3421"/>
                    <a:pt x="24251" y="3321"/>
                  </a:cubicBezTo>
                  <a:cubicBezTo>
                    <a:pt x="24085" y="3287"/>
                    <a:pt x="23851" y="3254"/>
                    <a:pt x="23684" y="3154"/>
                  </a:cubicBezTo>
                  <a:cubicBezTo>
                    <a:pt x="20582" y="1920"/>
                    <a:pt x="17113" y="1286"/>
                    <a:pt x="13677" y="919"/>
                  </a:cubicBezTo>
                  <a:cubicBezTo>
                    <a:pt x="12610" y="619"/>
                    <a:pt x="11476" y="385"/>
                    <a:pt x="10241" y="385"/>
                  </a:cubicBezTo>
                  <a:cubicBezTo>
                    <a:pt x="9580" y="385"/>
                    <a:pt x="8786" y="1"/>
                    <a:pt x="8106"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55" name="Google Shape;1555;p53"/>
            <p:cNvSpPr/>
            <p:nvPr/>
          </p:nvSpPr>
          <p:spPr>
            <a:xfrm>
              <a:off x="1640678" y="2666793"/>
              <a:ext cx="526539" cy="548376"/>
            </a:xfrm>
            <a:custGeom>
              <a:avLst/>
              <a:gdLst/>
              <a:ahLst/>
              <a:cxnLst/>
              <a:rect l="l" t="t" r="r" b="b"/>
              <a:pathLst>
                <a:path w="24619" h="25640" extrusionOk="0">
                  <a:moveTo>
                    <a:pt x="4804" y="0"/>
                  </a:moveTo>
                  <a:cubicBezTo>
                    <a:pt x="4258" y="0"/>
                    <a:pt x="3745" y="93"/>
                    <a:pt x="3437" y="592"/>
                  </a:cubicBezTo>
                  <a:cubicBezTo>
                    <a:pt x="3036" y="1192"/>
                    <a:pt x="2970" y="2126"/>
                    <a:pt x="2936" y="3094"/>
                  </a:cubicBezTo>
                  <a:cubicBezTo>
                    <a:pt x="2603" y="4762"/>
                    <a:pt x="2436" y="6530"/>
                    <a:pt x="2269" y="8264"/>
                  </a:cubicBezTo>
                  <a:cubicBezTo>
                    <a:pt x="2002" y="9298"/>
                    <a:pt x="1802" y="10366"/>
                    <a:pt x="1769" y="11433"/>
                  </a:cubicBezTo>
                  <a:cubicBezTo>
                    <a:pt x="1635" y="13901"/>
                    <a:pt x="1168" y="16170"/>
                    <a:pt x="668" y="18571"/>
                  </a:cubicBezTo>
                  <a:cubicBezTo>
                    <a:pt x="568" y="19172"/>
                    <a:pt x="468" y="19739"/>
                    <a:pt x="434" y="20373"/>
                  </a:cubicBezTo>
                  <a:cubicBezTo>
                    <a:pt x="268" y="21340"/>
                    <a:pt x="134" y="22274"/>
                    <a:pt x="67" y="23275"/>
                  </a:cubicBezTo>
                  <a:cubicBezTo>
                    <a:pt x="1" y="23608"/>
                    <a:pt x="1" y="23909"/>
                    <a:pt x="67" y="24109"/>
                  </a:cubicBezTo>
                  <a:cubicBezTo>
                    <a:pt x="1" y="24409"/>
                    <a:pt x="1" y="24676"/>
                    <a:pt x="134" y="24876"/>
                  </a:cubicBezTo>
                  <a:cubicBezTo>
                    <a:pt x="103" y="25154"/>
                    <a:pt x="302" y="25347"/>
                    <a:pt x="543" y="25347"/>
                  </a:cubicBezTo>
                  <a:cubicBezTo>
                    <a:pt x="562" y="25347"/>
                    <a:pt x="582" y="25345"/>
                    <a:pt x="601" y="25343"/>
                  </a:cubicBezTo>
                  <a:cubicBezTo>
                    <a:pt x="943" y="25548"/>
                    <a:pt x="1389" y="25639"/>
                    <a:pt x="1851" y="25639"/>
                  </a:cubicBezTo>
                  <a:cubicBezTo>
                    <a:pt x="2291" y="25639"/>
                    <a:pt x="2746" y="25556"/>
                    <a:pt x="3136" y="25410"/>
                  </a:cubicBezTo>
                  <a:cubicBezTo>
                    <a:pt x="3603" y="25376"/>
                    <a:pt x="3970" y="25276"/>
                    <a:pt x="4204" y="24843"/>
                  </a:cubicBezTo>
                  <a:cubicBezTo>
                    <a:pt x="4404" y="24576"/>
                    <a:pt x="4204" y="24276"/>
                    <a:pt x="4337" y="24042"/>
                  </a:cubicBezTo>
                  <a:cubicBezTo>
                    <a:pt x="4304" y="23909"/>
                    <a:pt x="4304" y="23842"/>
                    <a:pt x="4304" y="23742"/>
                  </a:cubicBezTo>
                  <a:lnTo>
                    <a:pt x="4304" y="23742"/>
                  </a:lnTo>
                  <a:cubicBezTo>
                    <a:pt x="4637" y="23775"/>
                    <a:pt x="4938" y="23842"/>
                    <a:pt x="5171" y="23875"/>
                  </a:cubicBezTo>
                  <a:cubicBezTo>
                    <a:pt x="5879" y="24068"/>
                    <a:pt x="6531" y="24165"/>
                    <a:pt x="7200" y="24165"/>
                  </a:cubicBezTo>
                  <a:cubicBezTo>
                    <a:pt x="7571" y="24165"/>
                    <a:pt x="7947" y="24135"/>
                    <a:pt x="8340" y="24075"/>
                  </a:cubicBezTo>
                  <a:lnTo>
                    <a:pt x="8373" y="24075"/>
                  </a:lnTo>
                  <a:cubicBezTo>
                    <a:pt x="8840" y="24109"/>
                    <a:pt x="9307" y="24176"/>
                    <a:pt x="9774" y="24276"/>
                  </a:cubicBezTo>
                  <a:cubicBezTo>
                    <a:pt x="9811" y="24290"/>
                    <a:pt x="9849" y="24297"/>
                    <a:pt x="9887" y="24297"/>
                  </a:cubicBezTo>
                  <a:cubicBezTo>
                    <a:pt x="10024" y="24297"/>
                    <a:pt x="10163" y="24213"/>
                    <a:pt x="10241" y="24109"/>
                  </a:cubicBezTo>
                  <a:cubicBezTo>
                    <a:pt x="10241" y="24109"/>
                    <a:pt x="13210" y="24542"/>
                    <a:pt x="13744" y="24542"/>
                  </a:cubicBezTo>
                  <a:cubicBezTo>
                    <a:pt x="15312" y="24576"/>
                    <a:pt x="16846" y="24776"/>
                    <a:pt x="18447" y="24909"/>
                  </a:cubicBezTo>
                  <a:cubicBezTo>
                    <a:pt x="18758" y="24935"/>
                    <a:pt x="19071" y="24952"/>
                    <a:pt x="19380" y="24952"/>
                  </a:cubicBezTo>
                  <a:cubicBezTo>
                    <a:pt x="20697" y="24952"/>
                    <a:pt x="21942" y="24645"/>
                    <a:pt x="22617" y="23375"/>
                  </a:cubicBezTo>
                  <a:cubicBezTo>
                    <a:pt x="23251" y="22207"/>
                    <a:pt x="23284" y="20606"/>
                    <a:pt x="23317" y="19372"/>
                  </a:cubicBezTo>
                  <a:cubicBezTo>
                    <a:pt x="23417" y="17437"/>
                    <a:pt x="23484" y="15569"/>
                    <a:pt x="23751" y="13668"/>
                  </a:cubicBezTo>
                  <a:cubicBezTo>
                    <a:pt x="24251" y="9698"/>
                    <a:pt x="24618" y="5929"/>
                    <a:pt x="24518" y="2093"/>
                  </a:cubicBezTo>
                  <a:cubicBezTo>
                    <a:pt x="24518" y="1860"/>
                    <a:pt x="24318" y="1726"/>
                    <a:pt x="24118" y="1693"/>
                  </a:cubicBezTo>
                  <a:cubicBezTo>
                    <a:pt x="21950" y="1426"/>
                    <a:pt x="19815" y="1593"/>
                    <a:pt x="17647" y="1359"/>
                  </a:cubicBezTo>
                  <a:cubicBezTo>
                    <a:pt x="15512" y="1059"/>
                    <a:pt x="13344" y="1026"/>
                    <a:pt x="11242" y="725"/>
                  </a:cubicBezTo>
                  <a:cubicBezTo>
                    <a:pt x="9307" y="459"/>
                    <a:pt x="7406" y="158"/>
                    <a:pt x="5471" y="25"/>
                  </a:cubicBezTo>
                  <a:cubicBezTo>
                    <a:pt x="5251" y="15"/>
                    <a:pt x="5025" y="0"/>
                    <a:pt x="4804"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56" name="Google Shape;1556;p53"/>
            <p:cNvSpPr/>
            <p:nvPr/>
          </p:nvSpPr>
          <p:spPr>
            <a:xfrm>
              <a:off x="1832909" y="2754824"/>
              <a:ext cx="1049870" cy="1032631"/>
            </a:xfrm>
            <a:custGeom>
              <a:avLst/>
              <a:gdLst/>
              <a:ahLst/>
              <a:cxnLst/>
              <a:rect l="l" t="t" r="r" b="b"/>
              <a:pathLst>
                <a:path w="49088" h="48282" extrusionOk="0">
                  <a:moveTo>
                    <a:pt x="16019" y="0"/>
                  </a:moveTo>
                  <a:cubicBezTo>
                    <a:pt x="15954" y="0"/>
                    <a:pt x="15891" y="4"/>
                    <a:pt x="15830" y="12"/>
                  </a:cubicBezTo>
                  <a:cubicBezTo>
                    <a:pt x="15630" y="79"/>
                    <a:pt x="15464" y="112"/>
                    <a:pt x="15297" y="245"/>
                  </a:cubicBezTo>
                  <a:cubicBezTo>
                    <a:pt x="15239" y="202"/>
                    <a:pt x="15168" y="177"/>
                    <a:pt x="15095" y="177"/>
                  </a:cubicBezTo>
                  <a:cubicBezTo>
                    <a:pt x="15001" y="177"/>
                    <a:pt x="14905" y="218"/>
                    <a:pt x="14830" y="312"/>
                  </a:cubicBezTo>
                  <a:cubicBezTo>
                    <a:pt x="14096" y="1513"/>
                    <a:pt x="14429" y="3348"/>
                    <a:pt x="14463" y="4682"/>
                  </a:cubicBezTo>
                  <a:cubicBezTo>
                    <a:pt x="14463" y="5249"/>
                    <a:pt x="14463" y="5783"/>
                    <a:pt x="14429" y="6350"/>
                  </a:cubicBezTo>
                  <a:cubicBezTo>
                    <a:pt x="14163" y="8418"/>
                    <a:pt x="13796" y="10453"/>
                    <a:pt x="13529" y="12487"/>
                  </a:cubicBezTo>
                  <a:cubicBezTo>
                    <a:pt x="13262" y="14656"/>
                    <a:pt x="13429" y="17458"/>
                    <a:pt x="12461" y="19459"/>
                  </a:cubicBezTo>
                  <a:cubicBezTo>
                    <a:pt x="12361" y="19492"/>
                    <a:pt x="12261" y="19526"/>
                    <a:pt x="12128" y="19593"/>
                  </a:cubicBezTo>
                  <a:cubicBezTo>
                    <a:pt x="11913" y="19635"/>
                    <a:pt x="11681" y="19648"/>
                    <a:pt x="11442" y="19648"/>
                  </a:cubicBezTo>
                  <a:cubicBezTo>
                    <a:pt x="11125" y="19648"/>
                    <a:pt x="10798" y="19626"/>
                    <a:pt x="10493" y="19626"/>
                  </a:cubicBezTo>
                  <a:cubicBezTo>
                    <a:pt x="10118" y="19641"/>
                    <a:pt x="9740" y="19649"/>
                    <a:pt x="9360" y="19649"/>
                  </a:cubicBezTo>
                  <a:cubicBezTo>
                    <a:pt x="6464" y="19649"/>
                    <a:pt x="3451" y="19219"/>
                    <a:pt x="620" y="18659"/>
                  </a:cubicBezTo>
                  <a:cubicBezTo>
                    <a:pt x="591" y="18653"/>
                    <a:pt x="562" y="18650"/>
                    <a:pt x="533" y="18650"/>
                  </a:cubicBezTo>
                  <a:cubicBezTo>
                    <a:pt x="237" y="18650"/>
                    <a:pt x="0" y="18954"/>
                    <a:pt x="153" y="19259"/>
                  </a:cubicBezTo>
                  <a:lnTo>
                    <a:pt x="286" y="19492"/>
                  </a:lnTo>
                  <a:cubicBezTo>
                    <a:pt x="1287" y="21260"/>
                    <a:pt x="2955" y="22428"/>
                    <a:pt x="4256" y="23962"/>
                  </a:cubicBezTo>
                  <a:cubicBezTo>
                    <a:pt x="5857" y="25864"/>
                    <a:pt x="5990" y="28532"/>
                    <a:pt x="7825" y="30334"/>
                  </a:cubicBezTo>
                  <a:cubicBezTo>
                    <a:pt x="8625" y="31101"/>
                    <a:pt x="9493" y="31768"/>
                    <a:pt x="10327" y="32502"/>
                  </a:cubicBezTo>
                  <a:cubicBezTo>
                    <a:pt x="10693" y="32835"/>
                    <a:pt x="11094" y="33302"/>
                    <a:pt x="11627" y="33436"/>
                  </a:cubicBezTo>
                  <a:cubicBezTo>
                    <a:pt x="11762" y="33462"/>
                    <a:pt x="11888" y="33475"/>
                    <a:pt x="12007" y="33475"/>
                  </a:cubicBezTo>
                  <a:cubicBezTo>
                    <a:pt x="13389" y="33475"/>
                    <a:pt x="13759" y="31789"/>
                    <a:pt x="14496" y="30867"/>
                  </a:cubicBezTo>
                  <a:cubicBezTo>
                    <a:pt x="15072" y="30147"/>
                    <a:pt x="15695" y="29836"/>
                    <a:pt x="16344" y="29836"/>
                  </a:cubicBezTo>
                  <a:cubicBezTo>
                    <a:pt x="20050" y="29836"/>
                    <a:pt x="24569" y="40013"/>
                    <a:pt x="25704" y="42142"/>
                  </a:cubicBezTo>
                  <a:cubicBezTo>
                    <a:pt x="27119" y="44806"/>
                    <a:pt x="29409" y="48282"/>
                    <a:pt x="32831" y="48282"/>
                  </a:cubicBezTo>
                  <a:cubicBezTo>
                    <a:pt x="32879" y="48282"/>
                    <a:pt x="32927" y="48281"/>
                    <a:pt x="32976" y="48280"/>
                  </a:cubicBezTo>
                  <a:cubicBezTo>
                    <a:pt x="36012" y="48146"/>
                    <a:pt x="34844" y="44177"/>
                    <a:pt x="34711" y="42209"/>
                  </a:cubicBezTo>
                  <a:cubicBezTo>
                    <a:pt x="34510" y="38873"/>
                    <a:pt x="37046" y="37839"/>
                    <a:pt x="39514" y="36204"/>
                  </a:cubicBezTo>
                  <a:cubicBezTo>
                    <a:pt x="41849" y="34670"/>
                    <a:pt x="43884" y="32935"/>
                    <a:pt x="46286" y="31501"/>
                  </a:cubicBezTo>
                  <a:cubicBezTo>
                    <a:pt x="49088" y="29967"/>
                    <a:pt x="48520" y="25330"/>
                    <a:pt x="47687" y="22761"/>
                  </a:cubicBezTo>
                  <a:cubicBezTo>
                    <a:pt x="46986" y="20627"/>
                    <a:pt x="47119" y="18592"/>
                    <a:pt x="46719" y="16424"/>
                  </a:cubicBezTo>
                  <a:cubicBezTo>
                    <a:pt x="46452" y="14689"/>
                    <a:pt x="45752" y="13788"/>
                    <a:pt x="44151" y="13088"/>
                  </a:cubicBezTo>
                  <a:cubicBezTo>
                    <a:pt x="42216" y="12287"/>
                    <a:pt x="40281" y="12287"/>
                    <a:pt x="38213" y="12254"/>
                  </a:cubicBezTo>
                  <a:cubicBezTo>
                    <a:pt x="36679" y="12187"/>
                    <a:pt x="35178" y="12087"/>
                    <a:pt x="33643" y="11987"/>
                  </a:cubicBezTo>
                  <a:cubicBezTo>
                    <a:pt x="31975" y="11854"/>
                    <a:pt x="30508" y="11253"/>
                    <a:pt x="28873" y="10920"/>
                  </a:cubicBezTo>
                  <a:cubicBezTo>
                    <a:pt x="27272" y="10586"/>
                    <a:pt x="25604" y="10353"/>
                    <a:pt x="25104" y="8451"/>
                  </a:cubicBezTo>
                  <a:cubicBezTo>
                    <a:pt x="25004" y="8151"/>
                    <a:pt x="24970" y="7884"/>
                    <a:pt x="24970" y="7584"/>
                  </a:cubicBezTo>
                  <a:cubicBezTo>
                    <a:pt x="24937" y="7284"/>
                    <a:pt x="24870" y="6983"/>
                    <a:pt x="24870" y="6683"/>
                  </a:cubicBezTo>
                  <a:cubicBezTo>
                    <a:pt x="24870" y="5816"/>
                    <a:pt x="25137" y="4682"/>
                    <a:pt x="25271" y="3581"/>
                  </a:cubicBezTo>
                  <a:cubicBezTo>
                    <a:pt x="25204" y="2947"/>
                    <a:pt x="25170" y="2280"/>
                    <a:pt x="24870" y="1646"/>
                  </a:cubicBezTo>
                  <a:cubicBezTo>
                    <a:pt x="24503" y="846"/>
                    <a:pt x="23936" y="479"/>
                    <a:pt x="23202" y="79"/>
                  </a:cubicBezTo>
                  <a:cubicBezTo>
                    <a:pt x="22960" y="44"/>
                    <a:pt x="22706" y="29"/>
                    <a:pt x="22447" y="29"/>
                  </a:cubicBezTo>
                  <a:cubicBezTo>
                    <a:pt x="21710" y="29"/>
                    <a:pt x="20934" y="147"/>
                    <a:pt x="20267" y="245"/>
                  </a:cubicBezTo>
                  <a:cubicBezTo>
                    <a:pt x="19654" y="307"/>
                    <a:pt x="19116" y="368"/>
                    <a:pt x="18562" y="368"/>
                  </a:cubicBezTo>
                  <a:cubicBezTo>
                    <a:pt x="18211" y="368"/>
                    <a:pt x="17853" y="343"/>
                    <a:pt x="17465" y="279"/>
                  </a:cubicBezTo>
                  <a:cubicBezTo>
                    <a:pt x="17026" y="191"/>
                    <a:pt x="16483" y="0"/>
                    <a:pt x="16019"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57" name="Google Shape;1557;p53"/>
            <p:cNvSpPr/>
            <p:nvPr/>
          </p:nvSpPr>
          <p:spPr>
            <a:xfrm>
              <a:off x="2147327" y="2704264"/>
              <a:ext cx="669108" cy="353621"/>
            </a:xfrm>
            <a:custGeom>
              <a:avLst/>
              <a:gdLst/>
              <a:ahLst/>
              <a:cxnLst/>
              <a:rect l="l" t="t" r="r" b="b"/>
              <a:pathLst>
                <a:path w="31285" h="16534" extrusionOk="0">
                  <a:moveTo>
                    <a:pt x="1982" y="0"/>
                  </a:moveTo>
                  <a:cubicBezTo>
                    <a:pt x="1690" y="0"/>
                    <a:pt x="1412" y="22"/>
                    <a:pt x="1163" y="74"/>
                  </a:cubicBezTo>
                  <a:cubicBezTo>
                    <a:pt x="996" y="108"/>
                    <a:pt x="796" y="141"/>
                    <a:pt x="629" y="174"/>
                  </a:cubicBezTo>
                  <a:lnTo>
                    <a:pt x="462" y="174"/>
                  </a:lnTo>
                  <a:cubicBezTo>
                    <a:pt x="329" y="274"/>
                    <a:pt x="262" y="341"/>
                    <a:pt x="262" y="508"/>
                  </a:cubicBezTo>
                  <a:cubicBezTo>
                    <a:pt x="229" y="641"/>
                    <a:pt x="229" y="808"/>
                    <a:pt x="229" y="941"/>
                  </a:cubicBezTo>
                  <a:cubicBezTo>
                    <a:pt x="229" y="1008"/>
                    <a:pt x="229" y="1075"/>
                    <a:pt x="262" y="1108"/>
                  </a:cubicBezTo>
                  <a:lnTo>
                    <a:pt x="262" y="2476"/>
                  </a:lnTo>
                  <a:lnTo>
                    <a:pt x="262" y="2509"/>
                  </a:lnTo>
                  <a:cubicBezTo>
                    <a:pt x="1" y="2744"/>
                    <a:pt x="251" y="3102"/>
                    <a:pt x="532" y="3102"/>
                  </a:cubicBezTo>
                  <a:cubicBezTo>
                    <a:pt x="610" y="3102"/>
                    <a:pt x="690" y="3075"/>
                    <a:pt x="763" y="3010"/>
                  </a:cubicBezTo>
                  <a:cubicBezTo>
                    <a:pt x="955" y="2852"/>
                    <a:pt x="1229" y="2793"/>
                    <a:pt x="1546" y="2793"/>
                  </a:cubicBezTo>
                  <a:cubicBezTo>
                    <a:pt x="2439" y="2793"/>
                    <a:pt x="3667" y="3261"/>
                    <a:pt x="4332" y="3310"/>
                  </a:cubicBezTo>
                  <a:cubicBezTo>
                    <a:pt x="4470" y="3323"/>
                    <a:pt x="4616" y="3329"/>
                    <a:pt x="4766" y="3329"/>
                  </a:cubicBezTo>
                  <a:cubicBezTo>
                    <a:pt x="5696" y="3329"/>
                    <a:pt x="6824" y="3108"/>
                    <a:pt x="7818" y="3108"/>
                  </a:cubicBezTo>
                  <a:cubicBezTo>
                    <a:pt x="9062" y="3108"/>
                    <a:pt x="10096" y="3454"/>
                    <a:pt x="10269" y="5011"/>
                  </a:cubicBezTo>
                  <a:cubicBezTo>
                    <a:pt x="10469" y="6779"/>
                    <a:pt x="10236" y="8480"/>
                    <a:pt x="10136" y="10248"/>
                  </a:cubicBezTo>
                  <a:cubicBezTo>
                    <a:pt x="10103" y="11082"/>
                    <a:pt x="10002" y="12350"/>
                    <a:pt x="10736" y="13017"/>
                  </a:cubicBezTo>
                  <a:cubicBezTo>
                    <a:pt x="11504" y="13784"/>
                    <a:pt x="13105" y="13684"/>
                    <a:pt x="14105" y="14017"/>
                  </a:cubicBezTo>
                  <a:cubicBezTo>
                    <a:pt x="15840" y="14618"/>
                    <a:pt x="17675" y="14818"/>
                    <a:pt x="19476" y="15118"/>
                  </a:cubicBezTo>
                  <a:cubicBezTo>
                    <a:pt x="20157" y="15240"/>
                    <a:pt x="20829" y="15277"/>
                    <a:pt x="21499" y="15277"/>
                  </a:cubicBezTo>
                  <a:cubicBezTo>
                    <a:pt x="22567" y="15277"/>
                    <a:pt x="23628" y="15182"/>
                    <a:pt x="24710" y="15182"/>
                  </a:cubicBezTo>
                  <a:cubicBezTo>
                    <a:pt x="24811" y="15182"/>
                    <a:pt x="24912" y="15183"/>
                    <a:pt x="25013" y="15185"/>
                  </a:cubicBezTo>
                  <a:cubicBezTo>
                    <a:pt x="26314" y="15185"/>
                    <a:pt x="27348" y="15352"/>
                    <a:pt x="28516" y="15919"/>
                  </a:cubicBezTo>
                  <a:cubicBezTo>
                    <a:pt x="29149" y="16186"/>
                    <a:pt x="29616" y="16453"/>
                    <a:pt x="30317" y="16519"/>
                  </a:cubicBezTo>
                  <a:cubicBezTo>
                    <a:pt x="30357" y="16529"/>
                    <a:pt x="30395" y="16534"/>
                    <a:pt x="30431" y="16534"/>
                  </a:cubicBezTo>
                  <a:cubicBezTo>
                    <a:pt x="30637" y="16534"/>
                    <a:pt x="30769" y="16379"/>
                    <a:pt x="30684" y="16152"/>
                  </a:cubicBezTo>
                  <a:cubicBezTo>
                    <a:pt x="30184" y="13651"/>
                    <a:pt x="31284" y="11215"/>
                    <a:pt x="30917" y="8614"/>
                  </a:cubicBezTo>
                  <a:cubicBezTo>
                    <a:pt x="30617" y="6746"/>
                    <a:pt x="30584" y="3610"/>
                    <a:pt x="29283" y="2109"/>
                  </a:cubicBezTo>
                  <a:cubicBezTo>
                    <a:pt x="28714" y="1427"/>
                    <a:pt x="27991" y="1318"/>
                    <a:pt x="27218" y="1318"/>
                  </a:cubicBezTo>
                  <a:cubicBezTo>
                    <a:pt x="26857" y="1318"/>
                    <a:pt x="26485" y="1342"/>
                    <a:pt x="26114" y="1342"/>
                  </a:cubicBezTo>
                  <a:cubicBezTo>
                    <a:pt x="25343" y="1369"/>
                    <a:pt x="24569" y="1382"/>
                    <a:pt x="23794" y="1382"/>
                  </a:cubicBezTo>
                  <a:cubicBezTo>
                    <a:pt x="21754" y="1382"/>
                    <a:pt x="19705" y="1296"/>
                    <a:pt x="17675" y="1175"/>
                  </a:cubicBezTo>
                  <a:cubicBezTo>
                    <a:pt x="15469" y="1093"/>
                    <a:pt x="13308" y="789"/>
                    <a:pt x="11100" y="789"/>
                  </a:cubicBezTo>
                  <a:cubicBezTo>
                    <a:pt x="10603" y="789"/>
                    <a:pt x="10104" y="805"/>
                    <a:pt x="9602" y="841"/>
                  </a:cubicBezTo>
                  <a:cubicBezTo>
                    <a:pt x="9392" y="855"/>
                    <a:pt x="9185" y="861"/>
                    <a:pt x="8978" y="861"/>
                  </a:cubicBezTo>
                  <a:cubicBezTo>
                    <a:pt x="7674" y="861"/>
                    <a:pt x="6428" y="614"/>
                    <a:pt x="5132" y="441"/>
                  </a:cubicBezTo>
                  <a:cubicBezTo>
                    <a:pt x="4596" y="361"/>
                    <a:pt x="3177" y="0"/>
                    <a:pt x="1982"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58" name="Google Shape;1558;p53"/>
            <p:cNvSpPr/>
            <p:nvPr/>
          </p:nvSpPr>
          <p:spPr>
            <a:xfrm>
              <a:off x="2754475" y="2735169"/>
              <a:ext cx="385724" cy="387777"/>
            </a:xfrm>
            <a:custGeom>
              <a:avLst/>
              <a:gdLst/>
              <a:ahLst/>
              <a:cxnLst/>
              <a:rect l="l" t="t" r="r" b="b"/>
              <a:pathLst>
                <a:path w="18035" h="18131" extrusionOk="0">
                  <a:moveTo>
                    <a:pt x="407" y="1"/>
                  </a:moveTo>
                  <a:cubicBezTo>
                    <a:pt x="205" y="1"/>
                    <a:pt x="1" y="157"/>
                    <a:pt x="61" y="397"/>
                  </a:cubicBezTo>
                  <a:cubicBezTo>
                    <a:pt x="128" y="764"/>
                    <a:pt x="294" y="1064"/>
                    <a:pt x="495" y="1331"/>
                  </a:cubicBezTo>
                  <a:cubicBezTo>
                    <a:pt x="995" y="4934"/>
                    <a:pt x="1796" y="8169"/>
                    <a:pt x="1295" y="11872"/>
                  </a:cubicBezTo>
                  <a:cubicBezTo>
                    <a:pt x="1228" y="12572"/>
                    <a:pt x="962" y="13607"/>
                    <a:pt x="1329" y="14340"/>
                  </a:cubicBezTo>
                  <a:cubicBezTo>
                    <a:pt x="1762" y="15208"/>
                    <a:pt x="1562" y="14541"/>
                    <a:pt x="2062" y="15074"/>
                  </a:cubicBezTo>
                  <a:cubicBezTo>
                    <a:pt x="2930" y="16042"/>
                    <a:pt x="2930" y="15942"/>
                    <a:pt x="2896" y="17076"/>
                  </a:cubicBezTo>
                  <a:cubicBezTo>
                    <a:pt x="2896" y="17242"/>
                    <a:pt x="2996" y="17409"/>
                    <a:pt x="3163" y="17443"/>
                  </a:cubicBezTo>
                  <a:cubicBezTo>
                    <a:pt x="4397" y="17676"/>
                    <a:pt x="5565" y="18043"/>
                    <a:pt x="6766" y="18110"/>
                  </a:cubicBezTo>
                  <a:cubicBezTo>
                    <a:pt x="6912" y="18124"/>
                    <a:pt x="7056" y="18130"/>
                    <a:pt x="7197" y="18130"/>
                  </a:cubicBezTo>
                  <a:cubicBezTo>
                    <a:pt x="8407" y="18130"/>
                    <a:pt x="9444" y="17669"/>
                    <a:pt x="10669" y="17609"/>
                  </a:cubicBezTo>
                  <a:cubicBezTo>
                    <a:pt x="10745" y="17605"/>
                    <a:pt x="10820" y="17604"/>
                    <a:pt x="10895" y="17604"/>
                  </a:cubicBezTo>
                  <a:cubicBezTo>
                    <a:pt x="11343" y="17604"/>
                    <a:pt x="11762" y="17666"/>
                    <a:pt x="12135" y="17666"/>
                  </a:cubicBezTo>
                  <a:cubicBezTo>
                    <a:pt x="12734" y="17666"/>
                    <a:pt x="13214" y="17506"/>
                    <a:pt x="13504" y="16675"/>
                  </a:cubicBezTo>
                  <a:cubicBezTo>
                    <a:pt x="13771" y="15908"/>
                    <a:pt x="13637" y="15041"/>
                    <a:pt x="13671" y="14240"/>
                  </a:cubicBezTo>
                  <a:cubicBezTo>
                    <a:pt x="13771" y="12739"/>
                    <a:pt x="14338" y="11672"/>
                    <a:pt x="15172" y="10438"/>
                  </a:cubicBezTo>
                  <a:cubicBezTo>
                    <a:pt x="15806" y="9537"/>
                    <a:pt x="16506" y="8703"/>
                    <a:pt x="16973" y="7669"/>
                  </a:cubicBezTo>
                  <a:cubicBezTo>
                    <a:pt x="17507" y="6368"/>
                    <a:pt x="17607" y="4934"/>
                    <a:pt x="17940" y="3566"/>
                  </a:cubicBezTo>
                  <a:cubicBezTo>
                    <a:pt x="18034" y="3316"/>
                    <a:pt x="17923" y="3096"/>
                    <a:pt x="17717" y="3096"/>
                  </a:cubicBezTo>
                  <a:cubicBezTo>
                    <a:pt x="17703" y="3096"/>
                    <a:pt x="17689" y="3097"/>
                    <a:pt x="17674" y="3099"/>
                  </a:cubicBezTo>
                  <a:cubicBezTo>
                    <a:pt x="17568" y="3107"/>
                    <a:pt x="17471" y="3112"/>
                    <a:pt x="17382" y="3112"/>
                  </a:cubicBezTo>
                  <a:cubicBezTo>
                    <a:pt x="16406" y="3112"/>
                    <a:pt x="16406" y="2607"/>
                    <a:pt x="16406" y="1598"/>
                  </a:cubicBezTo>
                  <a:cubicBezTo>
                    <a:pt x="16406" y="1498"/>
                    <a:pt x="16306" y="1331"/>
                    <a:pt x="16139" y="1331"/>
                  </a:cubicBezTo>
                  <a:cubicBezTo>
                    <a:pt x="15578" y="1253"/>
                    <a:pt x="15020" y="1223"/>
                    <a:pt x="14463" y="1223"/>
                  </a:cubicBezTo>
                  <a:cubicBezTo>
                    <a:pt x="12693" y="1223"/>
                    <a:pt x="10940" y="1524"/>
                    <a:pt x="9164" y="1524"/>
                  </a:cubicBezTo>
                  <a:cubicBezTo>
                    <a:pt x="8877" y="1524"/>
                    <a:pt x="8589" y="1516"/>
                    <a:pt x="8300" y="1498"/>
                  </a:cubicBezTo>
                  <a:cubicBezTo>
                    <a:pt x="7236" y="1412"/>
                    <a:pt x="6173" y="1251"/>
                    <a:pt x="5109" y="1251"/>
                  </a:cubicBezTo>
                  <a:cubicBezTo>
                    <a:pt x="4938" y="1251"/>
                    <a:pt x="4768" y="1255"/>
                    <a:pt x="4598" y="1264"/>
                  </a:cubicBezTo>
                  <a:cubicBezTo>
                    <a:pt x="4079" y="1318"/>
                    <a:pt x="3359" y="1458"/>
                    <a:pt x="2674" y="1458"/>
                  </a:cubicBezTo>
                  <a:cubicBezTo>
                    <a:pt x="2081" y="1458"/>
                    <a:pt x="1515" y="1353"/>
                    <a:pt x="1128" y="998"/>
                  </a:cubicBezTo>
                  <a:cubicBezTo>
                    <a:pt x="1095" y="897"/>
                    <a:pt x="1062" y="831"/>
                    <a:pt x="962" y="764"/>
                  </a:cubicBezTo>
                  <a:cubicBezTo>
                    <a:pt x="828" y="597"/>
                    <a:pt x="761" y="430"/>
                    <a:pt x="728" y="230"/>
                  </a:cubicBezTo>
                  <a:cubicBezTo>
                    <a:pt x="675" y="70"/>
                    <a:pt x="541" y="1"/>
                    <a:pt x="407" y="1"/>
                  </a:cubicBez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59" name="Google Shape;1559;p53"/>
            <p:cNvSpPr/>
            <p:nvPr/>
          </p:nvSpPr>
          <p:spPr>
            <a:xfrm>
              <a:off x="2689200" y="2379858"/>
              <a:ext cx="492511" cy="440497"/>
            </a:xfrm>
            <a:custGeom>
              <a:avLst/>
              <a:gdLst/>
              <a:ahLst/>
              <a:cxnLst/>
              <a:rect l="l" t="t" r="r" b="b"/>
              <a:pathLst>
                <a:path w="23028" h="20596" extrusionOk="0">
                  <a:moveTo>
                    <a:pt x="10681" y="0"/>
                  </a:moveTo>
                  <a:cubicBezTo>
                    <a:pt x="10221" y="0"/>
                    <a:pt x="9724" y="46"/>
                    <a:pt x="9151" y="165"/>
                  </a:cubicBezTo>
                  <a:cubicBezTo>
                    <a:pt x="7968" y="429"/>
                    <a:pt x="6786" y="502"/>
                    <a:pt x="5602" y="502"/>
                  </a:cubicBezTo>
                  <a:cubicBezTo>
                    <a:pt x="4144" y="502"/>
                    <a:pt x="2683" y="391"/>
                    <a:pt x="1213" y="391"/>
                  </a:cubicBezTo>
                  <a:cubicBezTo>
                    <a:pt x="1013" y="391"/>
                    <a:pt x="812" y="394"/>
                    <a:pt x="611" y="398"/>
                  </a:cubicBezTo>
                  <a:cubicBezTo>
                    <a:pt x="550" y="367"/>
                    <a:pt x="482" y="353"/>
                    <a:pt x="417" y="353"/>
                  </a:cubicBezTo>
                  <a:cubicBezTo>
                    <a:pt x="200" y="353"/>
                    <a:pt x="1" y="516"/>
                    <a:pt x="77" y="798"/>
                  </a:cubicBezTo>
                  <a:cubicBezTo>
                    <a:pt x="244" y="1466"/>
                    <a:pt x="578" y="1966"/>
                    <a:pt x="945" y="2433"/>
                  </a:cubicBezTo>
                  <a:cubicBezTo>
                    <a:pt x="1178" y="2933"/>
                    <a:pt x="1512" y="3434"/>
                    <a:pt x="1979" y="3767"/>
                  </a:cubicBezTo>
                  <a:cubicBezTo>
                    <a:pt x="2012" y="3801"/>
                    <a:pt x="2112" y="3834"/>
                    <a:pt x="2146" y="3834"/>
                  </a:cubicBezTo>
                  <a:cubicBezTo>
                    <a:pt x="2412" y="4101"/>
                    <a:pt x="2346" y="3934"/>
                    <a:pt x="2446" y="4434"/>
                  </a:cubicBezTo>
                  <a:cubicBezTo>
                    <a:pt x="2513" y="4801"/>
                    <a:pt x="2279" y="5002"/>
                    <a:pt x="2446" y="5502"/>
                  </a:cubicBezTo>
                  <a:cubicBezTo>
                    <a:pt x="2646" y="6102"/>
                    <a:pt x="3313" y="6603"/>
                    <a:pt x="3613" y="7170"/>
                  </a:cubicBezTo>
                  <a:cubicBezTo>
                    <a:pt x="4247" y="8404"/>
                    <a:pt x="4247" y="9672"/>
                    <a:pt x="4147" y="11006"/>
                  </a:cubicBezTo>
                  <a:cubicBezTo>
                    <a:pt x="4014" y="12974"/>
                    <a:pt x="3480" y="15075"/>
                    <a:pt x="3647" y="16977"/>
                  </a:cubicBezTo>
                  <a:cubicBezTo>
                    <a:pt x="3787" y="18611"/>
                    <a:pt x="4696" y="18977"/>
                    <a:pt x="5842" y="18977"/>
                  </a:cubicBezTo>
                  <a:cubicBezTo>
                    <a:pt x="6772" y="18977"/>
                    <a:pt x="7857" y="18736"/>
                    <a:pt x="8815" y="18736"/>
                  </a:cubicBezTo>
                  <a:cubicBezTo>
                    <a:pt x="8917" y="18736"/>
                    <a:pt x="9018" y="18739"/>
                    <a:pt x="9117" y="18745"/>
                  </a:cubicBezTo>
                  <a:cubicBezTo>
                    <a:pt x="10828" y="18794"/>
                    <a:pt x="12502" y="18881"/>
                    <a:pt x="14208" y="18881"/>
                  </a:cubicBezTo>
                  <a:cubicBezTo>
                    <a:pt x="14797" y="18881"/>
                    <a:pt x="15390" y="18870"/>
                    <a:pt x="15989" y="18845"/>
                  </a:cubicBezTo>
                  <a:cubicBezTo>
                    <a:pt x="16554" y="18821"/>
                    <a:pt x="17286" y="18698"/>
                    <a:pt x="17925" y="18698"/>
                  </a:cubicBezTo>
                  <a:cubicBezTo>
                    <a:pt x="18191" y="18698"/>
                    <a:pt x="18442" y="18719"/>
                    <a:pt x="18657" y="18778"/>
                  </a:cubicBezTo>
                  <a:cubicBezTo>
                    <a:pt x="19258" y="18945"/>
                    <a:pt x="19158" y="18778"/>
                    <a:pt x="19358" y="19512"/>
                  </a:cubicBezTo>
                  <a:cubicBezTo>
                    <a:pt x="19358" y="19512"/>
                    <a:pt x="19291" y="20012"/>
                    <a:pt x="19258" y="20246"/>
                  </a:cubicBezTo>
                  <a:cubicBezTo>
                    <a:pt x="19258" y="20413"/>
                    <a:pt x="19458" y="20479"/>
                    <a:pt x="19591" y="20513"/>
                  </a:cubicBezTo>
                  <a:cubicBezTo>
                    <a:pt x="19984" y="20549"/>
                    <a:pt x="20296" y="20595"/>
                    <a:pt x="20559" y="20595"/>
                  </a:cubicBezTo>
                  <a:cubicBezTo>
                    <a:pt x="21012" y="20595"/>
                    <a:pt x="21322" y="20460"/>
                    <a:pt x="21660" y="19912"/>
                  </a:cubicBezTo>
                  <a:cubicBezTo>
                    <a:pt x="21960" y="19445"/>
                    <a:pt x="21860" y="18578"/>
                    <a:pt x="22160" y="18078"/>
                  </a:cubicBezTo>
                  <a:cubicBezTo>
                    <a:pt x="22327" y="17811"/>
                    <a:pt x="22594" y="17611"/>
                    <a:pt x="22760" y="17344"/>
                  </a:cubicBezTo>
                  <a:cubicBezTo>
                    <a:pt x="22994" y="16777"/>
                    <a:pt x="23027" y="16343"/>
                    <a:pt x="23027" y="15743"/>
                  </a:cubicBezTo>
                  <a:cubicBezTo>
                    <a:pt x="23027" y="15590"/>
                    <a:pt x="22916" y="15438"/>
                    <a:pt x="22795" y="15438"/>
                  </a:cubicBezTo>
                  <a:cubicBezTo>
                    <a:pt x="22784" y="15438"/>
                    <a:pt x="22772" y="15439"/>
                    <a:pt x="22760" y="15442"/>
                  </a:cubicBezTo>
                  <a:cubicBezTo>
                    <a:pt x="22676" y="15452"/>
                    <a:pt x="22596" y="15457"/>
                    <a:pt x="22520" y="15457"/>
                  </a:cubicBezTo>
                  <a:cubicBezTo>
                    <a:pt x="21337" y="15457"/>
                    <a:pt x="21148" y="14285"/>
                    <a:pt x="20459" y="13408"/>
                  </a:cubicBezTo>
                  <a:cubicBezTo>
                    <a:pt x="19992" y="12774"/>
                    <a:pt x="19358" y="12240"/>
                    <a:pt x="19024" y="11573"/>
                  </a:cubicBezTo>
                  <a:cubicBezTo>
                    <a:pt x="18491" y="10505"/>
                    <a:pt x="18924" y="9672"/>
                    <a:pt x="18924" y="8637"/>
                  </a:cubicBezTo>
                  <a:cubicBezTo>
                    <a:pt x="18924" y="7737"/>
                    <a:pt x="18691" y="7136"/>
                    <a:pt x="17924" y="6603"/>
                  </a:cubicBezTo>
                  <a:cubicBezTo>
                    <a:pt x="16990" y="5969"/>
                    <a:pt x="16122" y="5769"/>
                    <a:pt x="15455" y="4768"/>
                  </a:cubicBezTo>
                  <a:cubicBezTo>
                    <a:pt x="14621" y="3500"/>
                    <a:pt x="14688" y="2266"/>
                    <a:pt x="14688" y="832"/>
                  </a:cubicBezTo>
                  <a:cubicBezTo>
                    <a:pt x="14688" y="632"/>
                    <a:pt x="14521" y="498"/>
                    <a:pt x="14354" y="498"/>
                  </a:cubicBezTo>
                  <a:cubicBezTo>
                    <a:pt x="12875" y="329"/>
                    <a:pt x="11907" y="0"/>
                    <a:pt x="10681" y="0"/>
                  </a:cubicBez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60" name="Google Shape;1560;p53"/>
            <p:cNvSpPr/>
            <p:nvPr/>
          </p:nvSpPr>
          <p:spPr>
            <a:xfrm>
              <a:off x="2618793" y="2093715"/>
              <a:ext cx="455896" cy="308707"/>
            </a:xfrm>
            <a:custGeom>
              <a:avLst/>
              <a:gdLst/>
              <a:ahLst/>
              <a:cxnLst/>
              <a:rect l="l" t="t" r="r" b="b"/>
              <a:pathLst>
                <a:path w="21316" h="14434" extrusionOk="0">
                  <a:moveTo>
                    <a:pt x="6071" y="1"/>
                  </a:moveTo>
                  <a:cubicBezTo>
                    <a:pt x="4971" y="1"/>
                    <a:pt x="3970" y="34"/>
                    <a:pt x="2969" y="368"/>
                  </a:cubicBezTo>
                  <a:cubicBezTo>
                    <a:pt x="2335" y="368"/>
                    <a:pt x="1768" y="468"/>
                    <a:pt x="1135" y="468"/>
                  </a:cubicBezTo>
                  <a:cubicBezTo>
                    <a:pt x="1105" y="460"/>
                    <a:pt x="1075" y="456"/>
                    <a:pt x="1045" y="456"/>
                  </a:cubicBezTo>
                  <a:cubicBezTo>
                    <a:pt x="945" y="456"/>
                    <a:pt x="853" y="505"/>
                    <a:pt x="801" y="634"/>
                  </a:cubicBezTo>
                  <a:cubicBezTo>
                    <a:pt x="0" y="2136"/>
                    <a:pt x="567" y="4104"/>
                    <a:pt x="834" y="5671"/>
                  </a:cubicBezTo>
                  <a:cubicBezTo>
                    <a:pt x="1168" y="7339"/>
                    <a:pt x="1635" y="8974"/>
                    <a:pt x="2135" y="10608"/>
                  </a:cubicBezTo>
                  <a:cubicBezTo>
                    <a:pt x="2402" y="11476"/>
                    <a:pt x="2502" y="12676"/>
                    <a:pt x="2969" y="13444"/>
                  </a:cubicBezTo>
                  <a:cubicBezTo>
                    <a:pt x="3454" y="14223"/>
                    <a:pt x="4415" y="14391"/>
                    <a:pt x="5438" y="14391"/>
                  </a:cubicBezTo>
                  <a:cubicBezTo>
                    <a:pt x="6212" y="14391"/>
                    <a:pt x="7022" y="14294"/>
                    <a:pt x="7686" y="14294"/>
                  </a:cubicBezTo>
                  <a:cubicBezTo>
                    <a:pt x="7834" y="14294"/>
                    <a:pt x="7975" y="14299"/>
                    <a:pt x="8106" y="14311"/>
                  </a:cubicBezTo>
                  <a:cubicBezTo>
                    <a:pt x="9096" y="14354"/>
                    <a:pt x="10073" y="14425"/>
                    <a:pt x="11053" y="14425"/>
                  </a:cubicBezTo>
                  <a:cubicBezTo>
                    <a:pt x="11592" y="14425"/>
                    <a:pt x="12132" y="14403"/>
                    <a:pt x="12676" y="14344"/>
                  </a:cubicBezTo>
                  <a:cubicBezTo>
                    <a:pt x="13599" y="14242"/>
                    <a:pt x="14623" y="14000"/>
                    <a:pt x="15601" y="14000"/>
                  </a:cubicBezTo>
                  <a:cubicBezTo>
                    <a:pt x="16213" y="14000"/>
                    <a:pt x="16807" y="14095"/>
                    <a:pt x="17346" y="14378"/>
                  </a:cubicBezTo>
                  <a:cubicBezTo>
                    <a:pt x="17409" y="14415"/>
                    <a:pt x="17485" y="14434"/>
                    <a:pt x="17560" y="14434"/>
                  </a:cubicBezTo>
                  <a:cubicBezTo>
                    <a:pt x="17685" y="14434"/>
                    <a:pt x="17805" y="14382"/>
                    <a:pt x="17846" y="14278"/>
                  </a:cubicBezTo>
                  <a:cubicBezTo>
                    <a:pt x="18514" y="13177"/>
                    <a:pt x="19081" y="12510"/>
                    <a:pt x="19281" y="11275"/>
                  </a:cubicBezTo>
                  <a:cubicBezTo>
                    <a:pt x="19348" y="10708"/>
                    <a:pt x="19114" y="10975"/>
                    <a:pt x="19481" y="10308"/>
                  </a:cubicBezTo>
                  <a:cubicBezTo>
                    <a:pt x="19815" y="9674"/>
                    <a:pt x="19948" y="9941"/>
                    <a:pt x="20348" y="9474"/>
                  </a:cubicBezTo>
                  <a:cubicBezTo>
                    <a:pt x="20615" y="9207"/>
                    <a:pt x="20815" y="9040"/>
                    <a:pt x="20982" y="8707"/>
                  </a:cubicBezTo>
                  <a:cubicBezTo>
                    <a:pt x="21316" y="7806"/>
                    <a:pt x="20982" y="6939"/>
                    <a:pt x="20548" y="6172"/>
                  </a:cubicBezTo>
                  <a:cubicBezTo>
                    <a:pt x="20382" y="5938"/>
                    <a:pt x="20148" y="5671"/>
                    <a:pt x="19981" y="5471"/>
                  </a:cubicBezTo>
                  <a:cubicBezTo>
                    <a:pt x="18547" y="3837"/>
                    <a:pt x="18547" y="3637"/>
                    <a:pt x="17980" y="1802"/>
                  </a:cubicBezTo>
                  <a:cubicBezTo>
                    <a:pt x="17846" y="1335"/>
                    <a:pt x="17813" y="968"/>
                    <a:pt x="17346" y="668"/>
                  </a:cubicBezTo>
                  <a:cubicBezTo>
                    <a:pt x="17186" y="582"/>
                    <a:pt x="16968" y="555"/>
                    <a:pt x="16732" y="555"/>
                  </a:cubicBezTo>
                  <a:cubicBezTo>
                    <a:pt x="16328" y="555"/>
                    <a:pt x="15873" y="634"/>
                    <a:pt x="15578" y="634"/>
                  </a:cubicBezTo>
                  <a:cubicBezTo>
                    <a:pt x="14882" y="677"/>
                    <a:pt x="14266" y="719"/>
                    <a:pt x="13629" y="719"/>
                  </a:cubicBezTo>
                  <a:cubicBezTo>
                    <a:pt x="13258" y="719"/>
                    <a:pt x="12881" y="705"/>
                    <a:pt x="12476" y="668"/>
                  </a:cubicBezTo>
                  <a:cubicBezTo>
                    <a:pt x="10341" y="468"/>
                    <a:pt x="8173" y="34"/>
                    <a:pt x="6071"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61" name="Google Shape;1561;p53"/>
            <p:cNvSpPr/>
            <p:nvPr/>
          </p:nvSpPr>
          <p:spPr>
            <a:xfrm>
              <a:off x="2568147" y="1553723"/>
              <a:ext cx="513685" cy="569357"/>
            </a:xfrm>
            <a:custGeom>
              <a:avLst/>
              <a:gdLst/>
              <a:ahLst/>
              <a:cxnLst/>
              <a:rect l="l" t="t" r="r" b="b"/>
              <a:pathLst>
                <a:path w="24018" h="26621" extrusionOk="0">
                  <a:moveTo>
                    <a:pt x="7783" y="0"/>
                  </a:moveTo>
                  <a:cubicBezTo>
                    <a:pt x="7652" y="0"/>
                    <a:pt x="7498" y="60"/>
                    <a:pt x="7305" y="197"/>
                  </a:cubicBezTo>
                  <a:cubicBezTo>
                    <a:pt x="6638" y="664"/>
                    <a:pt x="7005" y="1532"/>
                    <a:pt x="6171" y="1899"/>
                  </a:cubicBezTo>
                  <a:cubicBezTo>
                    <a:pt x="5993" y="1999"/>
                    <a:pt x="5734" y="2032"/>
                    <a:pt x="5442" y="2032"/>
                  </a:cubicBezTo>
                  <a:cubicBezTo>
                    <a:pt x="4859" y="2032"/>
                    <a:pt x="4147" y="1899"/>
                    <a:pt x="3703" y="1899"/>
                  </a:cubicBezTo>
                  <a:cubicBezTo>
                    <a:pt x="2635" y="1865"/>
                    <a:pt x="1501" y="1832"/>
                    <a:pt x="434" y="1832"/>
                  </a:cubicBezTo>
                  <a:cubicBezTo>
                    <a:pt x="0" y="1832"/>
                    <a:pt x="0" y="2432"/>
                    <a:pt x="434" y="2499"/>
                  </a:cubicBezTo>
                  <a:cubicBezTo>
                    <a:pt x="600" y="2532"/>
                    <a:pt x="701" y="2532"/>
                    <a:pt x="834" y="2532"/>
                  </a:cubicBezTo>
                  <a:cubicBezTo>
                    <a:pt x="1501" y="3200"/>
                    <a:pt x="1201" y="4534"/>
                    <a:pt x="1368" y="5401"/>
                  </a:cubicBezTo>
                  <a:cubicBezTo>
                    <a:pt x="1635" y="6869"/>
                    <a:pt x="1935" y="8237"/>
                    <a:pt x="1968" y="9738"/>
                  </a:cubicBezTo>
                  <a:cubicBezTo>
                    <a:pt x="2001" y="10872"/>
                    <a:pt x="2168" y="11872"/>
                    <a:pt x="2402" y="12940"/>
                  </a:cubicBezTo>
                  <a:cubicBezTo>
                    <a:pt x="2635" y="14241"/>
                    <a:pt x="2268" y="15542"/>
                    <a:pt x="2502" y="16743"/>
                  </a:cubicBezTo>
                  <a:cubicBezTo>
                    <a:pt x="2669" y="17543"/>
                    <a:pt x="3236" y="18077"/>
                    <a:pt x="3469" y="18844"/>
                  </a:cubicBezTo>
                  <a:cubicBezTo>
                    <a:pt x="3836" y="19912"/>
                    <a:pt x="3636" y="21079"/>
                    <a:pt x="3402" y="22213"/>
                  </a:cubicBezTo>
                  <a:cubicBezTo>
                    <a:pt x="3136" y="23414"/>
                    <a:pt x="2602" y="24748"/>
                    <a:pt x="3236" y="25882"/>
                  </a:cubicBezTo>
                  <a:cubicBezTo>
                    <a:pt x="2953" y="26137"/>
                    <a:pt x="3174" y="26560"/>
                    <a:pt x="3492" y="26560"/>
                  </a:cubicBezTo>
                  <a:cubicBezTo>
                    <a:pt x="3549" y="26560"/>
                    <a:pt x="3609" y="26547"/>
                    <a:pt x="3669" y="26516"/>
                  </a:cubicBezTo>
                  <a:cubicBezTo>
                    <a:pt x="4556" y="26014"/>
                    <a:pt x="5632" y="25858"/>
                    <a:pt x="6744" y="25858"/>
                  </a:cubicBezTo>
                  <a:cubicBezTo>
                    <a:pt x="8143" y="25858"/>
                    <a:pt x="9600" y="26105"/>
                    <a:pt x="10808" y="26216"/>
                  </a:cubicBezTo>
                  <a:cubicBezTo>
                    <a:pt x="12509" y="26383"/>
                    <a:pt x="14277" y="26516"/>
                    <a:pt x="16011" y="26583"/>
                  </a:cubicBezTo>
                  <a:cubicBezTo>
                    <a:pt x="16295" y="26602"/>
                    <a:pt x="16680" y="26621"/>
                    <a:pt x="17107" y="26621"/>
                  </a:cubicBezTo>
                  <a:cubicBezTo>
                    <a:pt x="18941" y="26621"/>
                    <a:pt x="21553" y="26272"/>
                    <a:pt x="20281" y="24081"/>
                  </a:cubicBezTo>
                  <a:cubicBezTo>
                    <a:pt x="19581" y="22914"/>
                    <a:pt x="18080" y="22180"/>
                    <a:pt x="16979" y="21379"/>
                  </a:cubicBezTo>
                  <a:cubicBezTo>
                    <a:pt x="16112" y="20745"/>
                    <a:pt x="15111" y="20078"/>
                    <a:pt x="14944" y="18944"/>
                  </a:cubicBezTo>
                  <a:cubicBezTo>
                    <a:pt x="14677" y="17410"/>
                    <a:pt x="15645" y="15742"/>
                    <a:pt x="16278" y="14408"/>
                  </a:cubicBezTo>
                  <a:cubicBezTo>
                    <a:pt x="17513" y="11706"/>
                    <a:pt x="18747" y="9604"/>
                    <a:pt x="21349" y="8070"/>
                  </a:cubicBezTo>
                  <a:cubicBezTo>
                    <a:pt x="22183" y="7569"/>
                    <a:pt x="23850" y="6902"/>
                    <a:pt x="23984" y="5735"/>
                  </a:cubicBezTo>
                  <a:cubicBezTo>
                    <a:pt x="24017" y="5568"/>
                    <a:pt x="23817" y="5401"/>
                    <a:pt x="23650" y="5401"/>
                  </a:cubicBezTo>
                  <a:cubicBezTo>
                    <a:pt x="22082" y="5268"/>
                    <a:pt x="20515" y="5268"/>
                    <a:pt x="18914" y="5201"/>
                  </a:cubicBezTo>
                  <a:cubicBezTo>
                    <a:pt x="17312" y="5101"/>
                    <a:pt x="15811" y="4200"/>
                    <a:pt x="14410" y="3600"/>
                  </a:cubicBezTo>
                  <a:cubicBezTo>
                    <a:pt x="13768" y="3396"/>
                    <a:pt x="13509" y="3293"/>
                    <a:pt x="12940" y="3293"/>
                  </a:cubicBezTo>
                  <a:cubicBezTo>
                    <a:pt x="12859" y="3293"/>
                    <a:pt x="12772" y="3295"/>
                    <a:pt x="12676" y="3300"/>
                  </a:cubicBezTo>
                  <a:cubicBezTo>
                    <a:pt x="12197" y="3347"/>
                    <a:pt x="11599" y="3550"/>
                    <a:pt x="11016" y="3550"/>
                  </a:cubicBezTo>
                  <a:cubicBezTo>
                    <a:pt x="10786" y="3550"/>
                    <a:pt x="10558" y="3518"/>
                    <a:pt x="10341" y="3433"/>
                  </a:cubicBezTo>
                  <a:cubicBezTo>
                    <a:pt x="9273" y="3033"/>
                    <a:pt x="8973" y="1765"/>
                    <a:pt x="8539" y="898"/>
                  </a:cubicBezTo>
                  <a:cubicBezTo>
                    <a:pt x="8298" y="414"/>
                    <a:pt x="8126" y="0"/>
                    <a:pt x="778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62" name="Google Shape;1562;p53"/>
            <p:cNvSpPr/>
            <p:nvPr/>
          </p:nvSpPr>
          <p:spPr>
            <a:xfrm>
              <a:off x="2837822" y="1773950"/>
              <a:ext cx="434487" cy="435813"/>
            </a:xfrm>
            <a:custGeom>
              <a:avLst/>
              <a:gdLst/>
              <a:ahLst/>
              <a:cxnLst/>
              <a:rect l="l" t="t" r="r" b="b"/>
              <a:pathLst>
                <a:path w="20315" h="20377" extrusionOk="0">
                  <a:moveTo>
                    <a:pt x="7535" y="0"/>
                  </a:moveTo>
                  <a:cubicBezTo>
                    <a:pt x="6520" y="0"/>
                    <a:pt x="5174" y="968"/>
                    <a:pt x="4336" y="1776"/>
                  </a:cubicBezTo>
                  <a:cubicBezTo>
                    <a:pt x="4280" y="1681"/>
                    <a:pt x="4159" y="1619"/>
                    <a:pt x="4047" y="1619"/>
                  </a:cubicBezTo>
                  <a:cubicBezTo>
                    <a:pt x="3961" y="1619"/>
                    <a:pt x="3880" y="1655"/>
                    <a:pt x="3836" y="1742"/>
                  </a:cubicBezTo>
                  <a:cubicBezTo>
                    <a:pt x="2035" y="4411"/>
                    <a:pt x="0" y="8747"/>
                    <a:pt x="2935" y="11282"/>
                  </a:cubicBezTo>
                  <a:cubicBezTo>
                    <a:pt x="3736" y="11950"/>
                    <a:pt x="4703" y="12417"/>
                    <a:pt x="5537" y="12984"/>
                  </a:cubicBezTo>
                  <a:cubicBezTo>
                    <a:pt x="6938" y="13951"/>
                    <a:pt x="7239" y="14952"/>
                    <a:pt x="7205" y="16620"/>
                  </a:cubicBezTo>
                  <a:cubicBezTo>
                    <a:pt x="7172" y="18154"/>
                    <a:pt x="7439" y="18988"/>
                    <a:pt x="8873" y="19889"/>
                  </a:cubicBezTo>
                  <a:cubicBezTo>
                    <a:pt x="9490" y="20264"/>
                    <a:pt x="10201" y="20376"/>
                    <a:pt x="10937" y="20376"/>
                  </a:cubicBezTo>
                  <a:cubicBezTo>
                    <a:pt x="11834" y="20376"/>
                    <a:pt x="12767" y="20210"/>
                    <a:pt x="13610" y="20155"/>
                  </a:cubicBezTo>
                  <a:cubicBezTo>
                    <a:pt x="13854" y="20144"/>
                    <a:pt x="14118" y="20143"/>
                    <a:pt x="14394" y="20143"/>
                  </a:cubicBezTo>
                  <a:cubicBezTo>
                    <a:pt x="14449" y="20143"/>
                    <a:pt x="14504" y="20143"/>
                    <a:pt x="14560" y="20143"/>
                  </a:cubicBezTo>
                  <a:cubicBezTo>
                    <a:pt x="15899" y="20143"/>
                    <a:pt x="17453" y="20122"/>
                    <a:pt x="18280" y="19055"/>
                  </a:cubicBezTo>
                  <a:cubicBezTo>
                    <a:pt x="19381" y="17720"/>
                    <a:pt x="18413" y="15052"/>
                    <a:pt x="18547" y="13417"/>
                  </a:cubicBezTo>
                  <a:cubicBezTo>
                    <a:pt x="18747" y="11149"/>
                    <a:pt x="20315" y="8981"/>
                    <a:pt x="20181" y="6746"/>
                  </a:cubicBezTo>
                  <a:cubicBezTo>
                    <a:pt x="20181" y="6590"/>
                    <a:pt x="19999" y="6393"/>
                    <a:pt x="19823" y="6393"/>
                  </a:cubicBezTo>
                  <a:cubicBezTo>
                    <a:pt x="19774" y="6393"/>
                    <a:pt x="19725" y="6409"/>
                    <a:pt x="19681" y="6446"/>
                  </a:cubicBezTo>
                  <a:cubicBezTo>
                    <a:pt x="19581" y="6479"/>
                    <a:pt x="19514" y="6579"/>
                    <a:pt x="19414" y="6646"/>
                  </a:cubicBezTo>
                  <a:cubicBezTo>
                    <a:pt x="18513" y="7480"/>
                    <a:pt x="18180" y="8881"/>
                    <a:pt x="17246" y="9648"/>
                  </a:cubicBezTo>
                  <a:cubicBezTo>
                    <a:pt x="17412" y="8414"/>
                    <a:pt x="17946" y="7079"/>
                    <a:pt x="17412" y="5879"/>
                  </a:cubicBezTo>
                  <a:cubicBezTo>
                    <a:pt x="16945" y="4878"/>
                    <a:pt x="15845" y="4544"/>
                    <a:pt x="14877" y="4144"/>
                  </a:cubicBezTo>
                  <a:cubicBezTo>
                    <a:pt x="13109" y="3410"/>
                    <a:pt x="11408" y="2643"/>
                    <a:pt x="9674" y="1976"/>
                  </a:cubicBezTo>
                  <a:cubicBezTo>
                    <a:pt x="9373" y="1876"/>
                    <a:pt x="8539" y="1742"/>
                    <a:pt x="8339" y="1542"/>
                  </a:cubicBezTo>
                  <a:cubicBezTo>
                    <a:pt x="8039" y="1275"/>
                    <a:pt x="8206" y="875"/>
                    <a:pt x="8106" y="275"/>
                  </a:cubicBezTo>
                  <a:cubicBezTo>
                    <a:pt x="8072" y="141"/>
                    <a:pt x="8006" y="74"/>
                    <a:pt x="7872" y="41"/>
                  </a:cubicBezTo>
                  <a:cubicBezTo>
                    <a:pt x="7765" y="13"/>
                    <a:pt x="7652" y="0"/>
                    <a:pt x="7535"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63" name="Google Shape;1563;p53"/>
            <p:cNvSpPr/>
            <p:nvPr/>
          </p:nvSpPr>
          <p:spPr>
            <a:xfrm>
              <a:off x="3005457" y="1702345"/>
              <a:ext cx="474460" cy="245785"/>
            </a:xfrm>
            <a:custGeom>
              <a:avLst/>
              <a:gdLst/>
              <a:ahLst/>
              <a:cxnLst/>
              <a:rect l="l" t="t" r="r" b="b"/>
              <a:pathLst>
                <a:path w="22184" h="11492" extrusionOk="0">
                  <a:moveTo>
                    <a:pt x="8260" y="0"/>
                  </a:moveTo>
                  <a:cubicBezTo>
                    <a:pt x="7373" y="0"/>
                    <a:pt x="6387" y="867"/>
                    <a:pt x="5905" y="1421"/>
                  </a:cubicBezTo>
                  <a:cubicBezTo>
                    <a:pt x="5138" y="2288"/>
                    <a:pt x="4571" y="3389"/>
                    <a:pt x="3570" y="3989"/>
                  </a:cubicBezTo>
                  <a:cubicBezTo>
                    <a:pt x="2970" y="4390"/>
                    <a:pt x="1369" y="4290"/>
                    <a:pt x="868" y="4823"/>
                  </a:cubicBezTo>
                  <a:cubicBezTo>
                    <a:pt x="1" y="5824"/>
                    <a:pt x="1736" y="6425"/>
                    <a:pt x="2469" y="6625"/>
                  </a:cubicBezTo>
                  <a:cubicBezTo>
                    <a:pt x="2803" y="6725"/>
                    <a:pt x="3237" y="6825"/>
                    <a:pt x="3737" y="6958"/>
                  </a:cubicBezTo>
                  <a:cubicBezTo>
                    <a:pt x="4371" y="7325"/>
                    <a:pt x="5005" y="7725"/>
                    <a:pt x="5672" y="7992"/>
                  </a:cubicBezTo>
                  <a:cubicBezTo>
                    <a:pt x="6072" y="8159"/>
                    <a:pt x="6539" y="8259"/>
                    <a:pt x="6973" y="8459"/>
                  </a:cubicBezTo>
                  <a:cubicBezTo>
                    <a:pt x="7640" y="8726"/>
                    <a:pt x="8040" y="8993"/>
                    <a:pt x="8374" y="9327"/>
                  </a:cubicBezTo>
                  <a:cubicBezTo>
                    <a:pt x="8407" y="9460"/>
                    <a:pt x="8474" y="9593"/>
                    <a:pt x="8474" y="9727"/>
                  </a:cubicBezTo>
                  <a:cubicBezTo>
                    <a:pt x="8474" y="9961"/>
                    <a:pt x="8653" y="10067"/>
                    <a:pt x="8832" y="10067"/>
                  </a:cubicBezTo>
                  <a:cubicBezTo>
                    <a:pt x="8858" y="10067"/>
                    <a:pt x="8883" y="10065"/>
                    <a:pt x="8907" y="10060"/>
                  </a:cubicBezTo>
                  <a:cubicBezTo>
                    <a:pt x="9074" y="10394"/>
                    <a:pt x="9241" y="10761"/>
                    <a:pt x="9408" y="11228"/>
                  </a:cubicBezTo>
                  <a:cubicBezTo>
                    <a:pt x="9487" y="11360"/>
                    <a:pt x="9608" y="11492"/>
                    <a:pt x="9754" y="11492"/>
                  </a:cubicBezTo>
                  <a:cubicBezTo>
                    <a:pt x="9792" y="11492"/>
                    <a:pt x="9833" y="11482"/>
                    <a:pt x="9875" y="11461"/>
                  </a:cubicBezTo>
                  <a:cubicBezTo>
                    <a:pt x="10408" y="11295"/>
                    <a:pt x="10675" y="11061"/>
                    <a:pt x="10975" y="10594"/>
                  </a:cubicBezTo>
                  <a:cubicBezTo>
                    <a:pt x="11142" y="10327"/>
                    <a:pt x="11176" y="9994"/>
                    <a:pt x="11342" y="9727"/>
                  </a:cubicBezTo>
                  <a:cubicBezTo>
                    <a:pt x="12010" y="8326"/>
                    <a:pt x="13144" y="7826"/>
                    <a:pt x="14545" y="7425"/>
                  </a:cubicBezTo>
                  <a:cubicBezTo>
                    <a:pt x="15912" y="6992"/>
                    <a:pt x="17380" y="6791"/>
                    <a:pt x="18814" y="6758"/>
                  </a:cubicBezTo>
                  <a:cubicBezTo>
                    <a:pt x="19515" y="6725"/>
                    <a:pt x="20349" y="6791"/>
                    <a:pt x="21016" y="6558"/>
                  </a:cubicBezTo>
                  <a:cubicBezTo>
                    <a:pt x="21750" y="6224"/>
                    <a:pt x="22183" y="5791"/>
                    <a:pt x="21850" y="4957"/>
                  </a:cubicBezTo>
                  <a:cubicBezTo>
                    <a:pt x="21216" y="3322"/>
                    <a:pt x="18848" y="2955"/>
                    <a:pt x="17380" y="2922"/>
                  </a:cubicBezTo>
                  <a:cubicBezTo>
                    <a:pt x="17331" y="2921"/>
                    <a:pt x="17281" y="2920"/>
                    <a:pt x="17233" y="2920"/>
                  </a:cubicBezTo>
                  <a:cubicBezTo>
                    <a:pt x="16128" y="2920"/>
                    <a:pt x="15167" y="3275"/>
                    <a:pt x="14144" y="3723"/>
                  </a:cubicBezTo>
                  <a:cubicBezTo>
                    <a:pt x="13416" y="4020"/>
                    <a:pt x="12780" y="4158"/>
                    <a:pt x="12158" y="4158"/>
                  </a:cubicBezTo>
                  <a:cubicBezTo>
                    <a:pt x="11383" y="4158"/>
                    <a:pt x="10629" y="3944"/>
                    <a:pt x="9741" y="3556"/>
                  </a:cubicBezTo>
                  <a:cubicBezTo>
                    <a:pt x="8340" y="2922"/>
                    <a:pt x="9141" y="2588"/>
                    <a:pt x="9408" y="1588"/>
                  </a:cubicBezTo>
                  <a:cubicBezTo>
                    <a:pt x="9541" y="1154"/>
                    <a:pt x="9508" y="787"/>
                    <a:pt x="9208" y="454"/>
                  </a:cubicBezTo>
                  <a:cubicBezTo>
                    <a:pt x="8929" y="129"/>
                    <a:pt x="8602" y="0"/>
                    <a:pt x="826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64" name="Google Shape;1564;p53"/>
            <p:cNvSpPr/>
            <p:nvPr/>
          </p:nvSpPr>
          <p:spPr>
            <a:xfrm>
              <a:off x="3285099" y="1865018"/>
              <a:ext cx="313241" cy="394984"/>
            </a:xfrm>
            <a:custGeom>
              <a:avLst/>
              <a:gdLst/>
              <a:ahLst/>
              <a:cxnLst/>
              <a:rect l="l" t="t" r="r" b="b"/>
              <a:pathLst>
                <a:path w="14646" h="18468" extrusionOk="0">
                  <a:moveTo>
                    <a:pt x="6410" y="1"/>
                  </a:moveTo>
                  <a:cubicBezTo>
                    <a:pt x="5096" y="1"/>
                    <a:pt x="3918" y="639"/>
                    <a:pt x="3004" y="1787"/>
                  </a:cubicBezTo>
                  <a:cubicBezTo>
                    <a:pt x="1636" y="3489"/>
                    <a:pt x="1003" y="5824"/>
                    <a:pt x="936" y="7958"/>
                  </a:cubicBezTo>
                  <a:cubicBezTo>
                    <a:pt x="869" y="9159"/>
                    <a:pt x="1136" y="10160"/>
                    <a:pt x="1536" y="11327"/>
                  </a:cubicBezTo>
                  <a:cubicBezTo>
                    <a:pt x="2003" y="12628"/>
                    <a:pt x="2103" y="13696"/>
                    <a:pt x="1870" y="14797"/>
                  </a:cubicBezTo>
                  <a:cubicBezTo>
                    <a:pt x="1636" y="15297"/>
                    <a:pt x="1470" y="15831"/>
                    <a:pt x="1169" y="16298"/>
                  </a:cubicBezTo>
                  <a:cubicBezTo>
                    <a:pt x="836" y="16865"/>
                    <a:pt x="369" y="17365"/>
                    <a:pt x="102" y="17999"/>
                  </a:cubicBezTo>
                  <a:cubicBezTo>
                    <a:pt x="0" y="18177"/>
                    <a:pt x="151" y="18356"/>
                    <a:pt x="317" y="18356"/>
                  </a:cubicBezTo>
                  <a:cubicBezTo>
                    <a:pt x="369" y="18356"/>
                    <a:pt x="422" y="18339"/>
                    <a:pt x="469" y="18299"/>
                  </a:cubicBezTo>
                  <a:lnTo>
                    <a:pt x="602" y="18166"/>
                  </a:lnTo>
                  <a:cubicBezTo>
                    <a:pt x="624" y="18337"/>
                    <a:pt x="797" y="18468"/>
                    <a:pt x="963" y="18468"/>
                  </a:cubicBezTo>
                  <a:cubicBezTo>
                    <a:pt x="1054" y="18468"/>
                    <a:pt x="1143" y="18428"/>
                    <a:pt x="1203" y="18332"/>
                  </a:cubicBezTo>
                  <a:cubicBezTo>
                    <a:pt x="1270" y="18232"/>
                    <a:pt x="1303" y="18199"/>
                    <a:pt x="1336" y="18132"/>
                  </a:cubicBezTo>
                  <a:cubicBezTo>
                    <a:pt x="2535" y="18087"/>
                    <a:pt x="3703" y="17935"/>
                    <a:pt x="4861" y="17935"/>
                  </a:cubicBezTo>
                  <a:cubicBezTo>
                    <a:pt x="5411" y="17935"/>
                    <a:pt x="5959" y="17969"/>
                    <a:pt x="6507" y="18066"/>
                  </a:cubicBezTo>
                  <a:cubicBezTo>
                    <a:pt x="6583" y="18168"/>
                    <a:pt x="6698" y="18211"/>
                    <a:pt x="6823" y="18211"/>
                  </a:cubicBezTo>
                  <a:cubicBezTo>
                    <a:pt x="6862" y="18211"/>
                    <a:pt x="6901" y="18207"/>
                    <a:pt x="6940" y="18199"/>
                  </a:cubicBezTo>
                  <a:cubicBezTo>
                    <a:pt x="6974" y="18199"/>
                    <a:pt x="6974" y="18199"/>
                    <a:pt x="7007" y="18166"/>
                  </a:cubicBezTo>
                  <a:lnTo>
                    <a:pt x="7040" y="18166"/>
                  </a:lnTo>
                  <a:cubicBezTo>
                    <a:pt x="7070" y="18172"/>
                    <a:pt x="7097" y="18174"/>
                    <a:pt x="7123" y="18174"/>
                  </a:cubicBezTo>
                  <a:cubicBezTo>
                    <a:pt x="7242" y="18174"/>
                    <a:pt x="7319" y="18115"/>
                    <a:pt x="7374" y="18032"/>
                  </a:cubicBezTo>
                  <a:cubicBezTo>
                    <a:pt x="7841" y="17865"/>
                    <a:pt x="8308" y="17665"/>
                    <a:pt x="8775" y="17532"/>
                  </a:cubicBezTo>
                  <a:cubicBezTo>
                    <a:pt x="9442" y="17332"/>
                    <a:pt x="10176" y="17365"/>
                    <a:pt x="10810" y="17132"/>
                  </a:cubicBezTo>
                  <a:cubicBezTo>
                    <a:pt x="11644" y="16798"/>
                    <a:pt x="12277" y="16064"/>
                    <a:pt x="12811" y="15364"/>
                  </a:cubicBezTo>
                  <a:cubicBezTo>
                    <a:pt x="14279" y="13462"/>
                    <a:pt x="14646" y="11528"/>
                    <a:pt x="14145" y="9226"/>
                  </a:cubicBezTo>
                  <a:cubicBezTo>
                    <a:pt x="13893" y="8215"/>
                    <a:pt x="13340" y="6036"/>
                    <a:pt x="11922" y="6036"/>
                  </a:cubicBezTo>
                  <a:cubicBezTo>
                    <a:pt x="11843" y="6036"/>
                    <a:pt x="11761" y="6043"/>
                    <a:pt x="11677" y="6057"/>
                  </a:cubicBezTo>
                  <a:cubicBezTo>
                    <a:pt x="11010" y="6190"/>
                    <a:pt x="10976" y="6691"/>
                    <a:pt x="10509" y="7058"/>
                  </a:cubicBezTo>
                  <a:cubicBezTo>
                    <a:pt x="10219" y="7308"/>
                    <a:pt x="10075" y="7423"/>
                    <a:pt x="10007" y="7423"/>
                  </a:cubicBezTo>
                  <a:cubicBezTo>
                    <a:pt x="9903" y="7423"/>
                    <a:pt x="9976" y="7155"/>
                    <a:pt x="9976" y="6691"/>
                  </a:cubicBezTo>
                  <a:cubicBezTo>
                    <a:pt x="9976" y="6157"/>
                    <a:pt x="10276" y="5457"/>
                    <a:pt x="10343" y="4890"/>
                  </a:cubicBezTo>
                  <a:cubicBezTo>
                    <a:pt x="10610" y="2855"/>
                    <a:pt x="10176" y="1154"/>
                    <a:pt x="8141" y="353"/>
                  </a:cubicBezTo>
                  <a:cubicBezTo>
                    <a:pt x="7546" y="115"/>
                    <a:pt x="6966" y="1"/>
                    <a:pt x="641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65" name="Google Shape;1565;p53"/>
            <p:cNvSpPr/>
            <p:nvPr/>
          </p:nvSpPr>
          <p:spPr>
            <a:xfrm>
              <a:off x="2964800" y="2170197"/>
              <a:ext cx="326780" cy="554685"/>
            </a:xfrm>
            <a:custGeom>
              <a:avLst/>
              <a:gdLst/>
              <a:ahLst/>
              <a:cxnLst/>
              <a:rect l="l" t="t" r="r" b="b"/>
              <a:pathLst>
                <a:path w="15279" h="25935" extrusionOk="0">
                  <a:moveTo>
                    <a:pt x="12481" y="1"/>
                  </a:moveTo>
                  <a:cubicBezTo>
                    <a:pt x="12437" y="1"/>
                    <a:pt x="12391" y="9"/>
                    <a:pt x="12343" y="27"/>
                  </a:cubicBezTo>
                  <a:cubicBezTo>
                    <a:pt x="12243" y="61"/>
                    <a:pt x="12143" y="94"/>
                    <a:pt x="12009" y="94"/>
                  </a:cubicBezTo>
                  <a:cubicBezTo>
                    <a:pt x="9869" y="764"/>
                    <a:pt x="7730" y="1315"/>
                    <a:pt x="5497" y="1315"/>
                  </a:cubicBezTo>
                  <a:cubicBezTo>
                    <a:pt x="4841" y="1315"/>
                    <a:pt x="4177" y="1267"/>
                    <a:pt x="3503" y="1161"/>
                  </a:cubicBezTo>
                  <a:cubicBezTo>
                    <a:pt x="3492" y="1161"/>
                    <a:pt x="3482" y="1160"/>
                    <a:pt x="3471" y="1160"/>
                  </a:cubicBezTo>
                  <a:cubicBezTo>
                    <a:pt x="3094" y="1160"/>
                    <a:pt x="2947" y="1730"/>
                    <a:pt x="3336" y="1795"/>
                  </a:cubicBezTo>
                  <a:cubicBezTo>
                    <a:pt x="3436" y="1795"/>
                    <a:pt x="3470" y="1829"/>
                    <a:pt x="3570" y="1829"/>
                  </a:cubicBezTo>
                  <a:cubicBezTo>
                    <a:pt x="3470" y="1962"/>
                    <a:pt x="3470" y="2195"/>
                    <a:pt x="3470" y="2429"/>
                  </a:cubicBezTo>
                  <a:cubicBezTo>
                    <a:pt x="3570" y="3663"/>
                    <a:pt x="4437" y="4097"/>
                    <a:pt x="3403" y="5531"/>
                  </a:cubicBezTo>
                  <a:cubicBezTo>
                    <a:pt x="2736" y="6465"/>
                    <a:pt x="2302" y="6699"/>
                    <a:pt x="2002" y="7933"/>
                  </a:cubicBezTo>
                  <a:cubicBezTo>
                    <a:pt x="1535" y="9934"/>
                    <a:pt x="1" y="11902"/>
                    <a:pt x="1435" y="13871"/>
                  </a:cubicBezTo>
                  <a:cubicBezTo>
                    <a:pt x="1602" y="14104"/>
                    <a:pt x="1869" y="14271"/>
                    <a:pt x="2069" y="14471"/>
                  </a:cubicBezTo>
                  <a:cubicBezTo>
                    <a:pt x="2569" y="15038"/>
                    <a:pt x="2836" y="15572"/>
                    <a:pt x="3303" y="16139"/>
                  </a:cubicBezTo>
                  <a:cubicBezTo>
                    <a:pt x="3637" y="16606"/>
                    <a:pt x="3903" y="16673"/>
                    <a:pt x="4370" y="16939"/>
                  </a:cubicBezTo>
                  <a:cubicBezTo>
                    <a:pt x="5972" y="17840"/>
                    <a:pt x="5304" y="18474"/>
                    <a:pt x="5238" y="19942"/>
                  </a:cubicBezTo>
                  <a:cubicBezTo>
                    <a:pt x="5204" y="20609"/>
                    <a:pt x="5304" y="21142"/>
                    <a:pt x="5738" y="21676"/>
                  </a:cubicBezTo>
                  <a:cubicBezTo>
                    <a:pt x="6038" y="22076"/>
                    <a:pt x="6405" y="22176"/>
                    <a:pt x="6705" y="22477"/>
                  </a:cubicBezTo>
                  <a:cubicBezTo>
                    <a:pt x="7473" y="23311"/>
                    <a:pt x="7439" y="23944"/>
                    <a:pt x="7773" y="24912"/>
                  </a:cubicBezTo>
                  <a:cubicBezTo>
                    <a:pt x="7906" y="25312"/>
                    <a:pt x="7940" y="25612"/>
                    <a:pt x="8373" y="25812"/>
                  </a:cubicBezTo>
                  <a:cubicBezTo>
                    <a:pt x="8530" y="25901"/>
                    <a:pt x="8684" y="25934"/>
                    <a:pt x="8835" y="25934"/>
                  </a:cubicBezTo>
                  <a:cubicBezTo>
                    <a:pt x="9201" y="25934"/>
                    <a:pt x="9554" y="25740"/>
                    <a:pt x="9908" y="25646"/>
                  </a:cubicBezTo>
                  <a:cubicBezTo>
                    <a:pt x="10875" y="25345"/>
                    <a:pt x="11909" y="25412"/>
                    <a:pt x="12576" y="24612"/>
                  </a:cubicBezTo>
                  <a:cubicBezTo>
                    <a:pt x="13043" y="24111"/>
                    <a:pt x="13277" y="23177"/>
                    <a:pt x="13444" y="22577"/>
                  </a:cubicBezTo>
                  <a:cubicBezTo>
                    <a:pt x="13577" y="22076"/>
                    <a:pt x="13644" y="21609"/>
                    <a:pt x="13710" y="21109"/>
                  </a:cubicBezTo>
                  <a:cubicBezTo>
                    <a:pt x="13810" y="19942"/>
                    <a:pt x="13977" y="19308"/>
                    <a:pt x="14544" y="18307"/>
                  </a:cubicBezTo>
                  <a:cubicBezTo>
                    <a:pt x="15211" y="17440"/>
                    <a:pt x="15278" y="16773"/>
                    <a:pt x="15111" y="15705"/>
                  </a:cubicBezTo>
                  <a:cubicBezTo>
                    <a:pt x="14878" y="13937"/>
                    <a:pt x="14778" y="12203"/>
                    <a:pt x="14444" y="10435"/>
                  </a:cubicBezTo>
                  <a:cubicBezTo>
                    <a:pt x="14111" y="8600"/>
                    <a:pt x="14244" y="6799"/>
                    <a:pt x="13977" y="4964"/>
                  </a:cubicBezTo>
                  <a:cubicBezTo>
                    <a:pt x="13777" y="3363"/>
                    <a:pt x="12910" y="1962"/>
                    <a:pt x="12810" y="361"/>
                  </a:cubicBezTo>
                  <a:cubicBezTo>
                    <a:pt x="12810" y="170"/>
                    <a:pt x="12676" y="1"/>
                    <a:pt x="1248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66" name="Google Shape;1566;p53"/>
            <p:cNvSpPr/>
            <p:nvPr/>
          </p:nvSpPr>
          <p:spPr>
            <a:xfrm>
              <a:off x="3244463" y="2232691"/>
              <a:ext cx="250426" cy="399925"/>
            </a:xfrm>
            <a:custGeom>
              <a:avLst/>
              <a:gdLst/>
              <a:ahLst/>
              <a:cxnLst/>
              <a:rect l="l" t="t" r="r" b="b"/>
              <a:pathLst>
                <a:path w="11709" h="18699" extrusionOk="0">
                  <a:moveTo>
                    <a:pt x="6886" y="1"/>
                  </a:moveTo>
                  <a:cubicBezTo>
                    <a:pt x="5852" y="1"/>
                    <a:pt x="4757" y="110"/>
                    <a:pt x="3937" y="207"/>
                  </a:cubicBezTo>
                  <a:cubicBezTo>
                    <a:pt x="2703" y="341"/>
                    <a:pt x="1835" y="975"/>
                    <a:pt x="534" y="975"/>
                  </a:cubicBezTo>
                  <a:cubicBezTo>
                    <a:pt x="484" y="945"/>
                    <a:pt x="428" y="930"/>
                    <a:pt x="373" y="930"/>
                  </a:cubicBezTo>
                  <a:cubicBezTo>
                    <a:pt x="242" y="930"/>
                    <a:pt x="114" y="1011"/>
                    <a:pt x="67" y="1175"/>
                  </a:cubicBezTo>
                  <a:cubicBezTo>
                    <a:pt x="34" y="1208"/>
                    <a:pt x="34" y="1275"/>
                    <a:pt x="34" y="1342"/>
                  </a:cubicBezTo>
                  <a:cubicBezTo>
                    <a:pt x="1" y="2109"/>
                    <a:pt x="1" y="2843"/>
                    <a:pt x="1" y="3610"/>
                  </a:cubicBezTo>
                  <a:cubicBezTo>
                    <a:pt x="1" y="3710"/>
                    <a:pt x="34" y="3810"/>
                    <a:pt x="101" y="3843"/>
                  </a:cubicBezTo>
                  <a:cubicBezTo>
                    <a:pt x="234" y="6012"/>
                    <a:pt x="568" y="8146"/>
                    <a:pt x="768" y="10315"/>
                  </a:cubicBezTo>
                  <a:cubicBezTo>
                    <a:pt x="901" y="11816"/>
                    <a:pt x="1402" y="13484"/>
                    <a:pt x="1001" y="14985"/>
                  </a:cubicBezTo>
                  <a:cubicBezTo>
                    <a:pt x="701" y="16186"/>
                    <a:pt x="101" y="17053"/>
                    <a:pt x="234" y="18354"/>
                  </a:cubicBezTo>
                  <a:cubicBezTo>
                    <a:pt x="267" y="18554"/>
                    <a:pt x="401" y="18687"/>
                    <a:pt x="601" y="18687"/>
                  </a:cubicBezTo>
                  <a:cubicBezTo>
                    <a:pt x="745" y="18695"/>
                    <a:pt x="888" y="18698"/>
                    <a:pt x="1031" y="18698"/>
                  </a:cubicBezTo>
                  <a:cubicBezTo>
                    <a:pt x="4213" y="18698"/>
                    <a:pt x="7269" y="16952"/>
                    <a:pt x="9407" y="14718"/>
                  </a:cubicBezTo>
                  <a:cubicBezTo>
                    <a:pt x="11709" y="12350"/>
                    <a:pt x="10975" y="9681"/>
                    <a:pt x="10475" y="6712"/>
                  </a:cubicBezTo>
                  <a:cubicBezTo>
                    <a:pt x="10241" y="5478"/>
                    <a:pt x="10141" y="4277"/>
                    <a:pt x="9974" y="3009"/>
                  </a:cubicBezTo>
                  <a:cubicBezTo>
                    <a:pt x="9874" y="2409"/>
                    <a:pt x="9974" y="1408"/>
                    <a:pt x="9708" y="875"/>
                  </a:cubicBezTo>
                  <a:cubicBezTo>
                    <a:pt x="9507" y="441"/>
                    <a:pt x="9407" y="341"/>
                    <a:pt x="8874" y="207"/>
                  </a:cubicBezTo>
                  <a:cubicBezTo>
                    <a:pt x="8321" y="55"/>
                    <a:pt x="7619" y="1"/>
                    <a:pt x="6886"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67" name="Google Shape;1567;p53"/>
            <p:cNvSpPr/>
            <p:nvPr/>
          </p:nvSpPr>
          <p:spPr>
            <a:xfrm>
              <a:off x="2815686" y="3090372"/>
              <a:ext cx="439492" cy="384355"/>
            </a:xfrm>
            <a:custGeom>
              <a:avLst/>
              <a:gdLst/>
              <a:ahLst/>
              <a:cxnLst/>
              <a:rect l="l" t="t" r="r" b="b"/>
              <a:pathLst>
                <a:path w="20549" h="17971" extrusionOk="0">
                  <a:moveTo>
                    <a:pt x="7506" y="1"/>
                  </a:moveTo>
                  <a:cubicBezTo>
                    <a:pt x="6873" y="1"/>
                    <a:pt x="6372" y="301"/>
                    <a:pt x="5772" y="434"/>
                  </a:cubicBezTo>
                  <a:cubicBezTo>
                    <a:pt x="5191" y="594"/>
                    <a:pt x="4615" y="648"/>
                    <a:pt x="4037" y="648"/>
                  </a:cubicBezTo>
                  <a:cubicBezTo>
                    <a:pt x="2921" y="648"/>
                    <a:pt x="1800" y="445"/>
                    <a:pt x="635" y="401"/>
                  </a:cubicBezTo>
                  <a:cubicBezTo>
                    <a:pt x="590" y="282"/>
                    <a:pt x="473" y="223"/>
                    <a:pt x="357" y="223"/>
                  </a:cubicBezTo>
                  <a:cubicBezTo>
                    <a:pt x="212" y="223"/>
                    <a:pt x="68" y="316"/>
                    <a:pt x="68" y="501"/>
                  </a:cubicBezTo>
                  <a:cubicBezTo>
                    <a:pt x="1" y="634"/>
                    <a:pt x="1" y="801"/>
                    <a:pt x="68" y="935"/>
                  </a:cubicBezTo>
                  <a:cubicBezTo>
                    <a:pt x="68" y="2669"/>
                    <a:pt x="368" y="4471"/>
                    <a:pt x="902" y="6105"/>
                  </a:cubicBezTo>
                  <a:cubicBezTo>
                    <a:pt x="1402" y="7573"/>
                    <a:pt x="1836" y="9007"/>
                    <a:pt x="1736" y="10575"/>
                  </a:cubicBezTo>
                  <a:cubicBezTo>
                    <a:pt x="1669" y="11776"/>
                    <a:pt x="1168" y="12977"/>
                    <a:pt x="1102" y="14178"/>
                  </a:cubicBezTo>
                  <a:cubicBezTo>
                    <a:pt x="1051" y="15497"/>
                    <a:pt x="1714" y="15716"/>
                    <a:pt x="2622" y="15716"/>
                  </a:cubicBezTo>
                  <a:cubicBezTo>
                    <a:pt x="2908" y="15716"/>
                    <a:pt x="3218" y="15695"/>
                    <a:pt x="3537" y="15679"/>
                  </a:cubicBezTo>
                  <a:cubicBezTo>
                    <a:pt x="3692" y="15669"/>
                    <a:pt x="3847" y="15665"/>
                    <a:pt x="3999" y="15665"/>
                  </a:cubicBezTo>
                  <a:cubicBezTo>
                    <a:pt x="7123" y="15665"/>
                    <a:pt x="9689" y="17533"/>
                    <a:pt x="12710" y="17947"/>
                  </a:cubicBezTo>
                  <a:cubicBezTo>
                    <a:pt x="12883" y="17963"/>
                    <a:pt x="13044" y="17971"/>
                    <a:pt x="13197" y="17971"/>
                  </a:cubicBezTo>
                  <a:cubicBezTo>
                    <a:pt x="13693" y="17971"/>
                    <a:pt x="14118" y="17884"/>
                    <a:pt x="14678" y="17680"/>
                  </a:cubicBezTo>
                  <a:cubicBezTo>
                    <a:pt x="15510" y="17395"/>
                    <a:pt x="16138" y="17228"/>
                    <a:pt x="16877" y="17228"/>
                  </a:cubicBezTo>
                  <a:cubicBezTo>
                    <a:pt x="17175" y="17228"/>
                    <a:pt x="17492" y="17256"/>
                    <a:pt x="17847" y="17313"/>
                  </a:cubicBezTo>
                  <a:cubicBezTo>
                    <a:pt x="18178" y="17341"/>
                    <a:pt x="18599" y="17505"/>
                    <a:pt x="18999" y="17505"/>
                  </a:cubicBezTo>
                  <a:cubicBezTo>
                    <a:pt x="19083" y="17505"/>
                    <a:pt x="19167" y="17497"/>
                    <a:pt x="19248" y="17480"/>
                  </a:cubicBezTo>
                  <a:cubicBezTo>
                    <a:pt x="20516" y="17246"/>
                    <a:pt x="20549" y="16412"/>
                    <a:pt x="19949" y="15579"/>
                  </a:cubicBezTo>
                  <a:cubicBezTo>
                    <a:pt x="19448" y="14811"/>
                    <a:pt x="18981" y="14244"/>
                    <a:pt x="18748" y="13377"/>
                  </a:cubicBezTo>
                  <a:cubicBezTo>
                    <a:pt x="18614" y="12943"/>
                    <a:pt x="18581" y="12543"/>
                    <a:pt x="18281" y="12209"/>
                  </a:cubicBezTo>
                  <a:cubicBezTo>
                    <a:pt x="17614" y="11309"/>
                    <a:pt x="16680" y="10775"/>
                    <a:pt x="16046" y="9774"/>
                  </a:cubicBezTo>
                  <a:cubicBezTo>
                    <a:pt x="15446" y="8805"/>
                    <a:pt x="14830" y="8458"/>
                    <a:pt x="13977" y="8458"/>
                  </a:cubicBezTo>
                  <a:cubicBezTo>
                    <a:pt x="13597" y="8458"/>
                    <a:pt x="13170" y="8527"/>
                    <a:pt x="12677" y="8640"/>
                  </a:cubicBezTo>
                  <a:cubicBezTo>
                    <a:pt x="12183" y="8744"/>
                    <a:pt x="10720" y="9252"/>
                    <a:pt x="9891" y="9252"/>
                  </a:cubicBezTo>
                  <a:cubicBezTo>
                    <a:pt x="9655" y="9252"/>
                    <a:pt x="9470" y="9211"/>
                    <a:pt x="9374" y="9107"/>
                  </a:cubicBezTo>
                  <a:cubicBezTo>
                    <a:pt x="8941" y="8707"/>
                    <a:pt x="10442" y="7373"/>
                    <a:pt x="10842" y="6772"/>
                  </a:cubicBezTo>
                  <a:cubicBezTo>
                    <a:pt x="12443" y="4371"/>
                    <a:pt x="11209" y="3103"/>
                    <a:pt x="10242" y="768"/>
                  </a:cubicBezTo>
                  <a:cubicBezTo>
                    <a:pt x="10342" y="601"/>
                    <a:pt x="10242" y="301"/>
                    <a:pt x="9941" y="301"/>
                  </a:cubicBezTo>
                  <a:lnTo>
                    <a:pt x="9908" y="301"/>
                  </a:lnTo>
                  <a:cubicBezTo>
                    <a:pt x="9675" y="268"/>
                    <a:pt x="9408" y="268"/>
                    <a:pt x="9174" y="268"/>
                  </a:cubicBezTo>
                  <a:cubicBezTo>
                    <a:pt x="8607" y="201"/>
                    <a:pt x="8073" y="1"/>
                    <a:pt x="7506"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68" name="Google Shape;1568;p53"/>
            <p:cNvSpPr/>
            <p:nvPr/>
          </p:nvSpPr>
          <p:spPr>
            <a:xfrm>
              <a:off x="3152432" y="2473129"/>
              <a:ext cx="550065" cy="297842"/>
            </a:xfrm>
            <a:custGeom>
              <a:avLst/>
              <a:gdLst/>
              <a:ahLst/>
              <a:cxnLst/>
              <a:rect l="l" t="t" r="r" b="b"/>
              <a:pathLst>
                <a:path w="25719" h="13926" extrusionOk="0">
                  <a:moveTo>
                    <a:pt x="14877" y="0"/>
                  </a:moveTo>
                  <a:cubicBezTo>
                    <a:pt x="14714" y="0"/>
                    <a:pt x="14507" y="99"/>
                    <a:pt x="14478" y="274"/>
                  </a:cubicBezTo>
                  <a:cubicBezTo>
                    <a:pt x="14111" y="2575"/>
                    <a:pt x="12476" y="4243"/>
                    <a:pt x="10575" y="5477"/>
                  </a:cubicBezTo>
                  <a:cubicBezTo>
                    <a:pt x="9741" y="6078"/>
                    <a:pt x="8840" y="6478"/>
                    <a:pt x="7873" y="6745"/>
                  </a:cubicBezTo>
                  <a:cubicBezTo>
                    <a:pt x="7584" y="6812"/>
                    <a:pt x="7276" y="6826"/>
                    <a:pt x="6964" y="6826"/>
                  </a:cubicBezTo>
                  <a:cubicBezTo>
                    <a:pt x="6713" y="6826"/>
                    <a:pt x="6460" y="6817"/>
                    <a:pt x="6211" y="6817"/>
                  </a:cubicBezTo>
                  <a:cubicBezTo>
                    <a:pt x="5837" y="6817"/>
                    <a:pt x="5471" y="6838"/>
                    <a:pt x="5138" y="6945"/>
                  </a:cubicBezTo>
                  <a:cubicBezTo>
                    <a:pt x="4037" y="7312"/>
                    <a:pt x="4504" y="7979"/>
                    <a:pt x="4037" y="8813"/>
                  </a:cubicBezTo>
                  <a:cubicBezTo>
                    <a:pt x="3303" y="10247"/>
                    <a:pt x="1735" y="10014"/>
                    <a:pt x="968" y="11281"/>
                  </a:cubicBezTo>
                  <a:cubicBezTo>
                    <a:pt x="968" y="11315"/>
                    <a:pt x="901" y="11315"/>
                    <a:pt x="901" y="11348"/>
                  </a:cubicBezTo>
                  <a:cubicBezTo>
                    <a:pt x="879" y="11341"/>
                    <a:pt x="853" y="11337"/>
                    <a:pt x="826" y="11337"/>
                  </a:cubicBezTo>
                  <a:cubicBezTo>
                    <a:pt x="731" y="11337"/>
                    <a:pt x="619" y="11386"/>
                    <a:pt x="568" y="11515"/>
                  </a:cubicBezTo>
                  <a:cubicBezTo>
                    <a:pt x="468" y="12115"/>
                    <a:pt x="234" y="12649"/>
                    <a:pt x="34" y="13250"/>
                  </a:cubicBezTo>
                  <a:cubicBezTo>
                    <a:pt x="1" y="13450"/>
                    <a:pt x="134" y="13650"/>
                    <a:pt x="301" y="13683"/>
                  </a:cubicBezTo>
                  <a:cubicBezTo>
                    <a:pt x="928" y="13823"/>
                    <a:pt x="1692" y="13926"/>
                    <a:pt x="2445" y="13926"/>
                  </a:cubicBezTo>
                  <a:cubicBezTo>
                    <a:pt x="3133" y="13926"/>
                    <a:pt x="3813" y="13839"/>
                    <a:pt x="4370" y="13616"/>
                  </a:cubicBezTo>
                  <a:cubicBezTo>
                    <a:pt x="5238" y="13283"/>
                    <a:pt x="5338" y="12849"/>
                    <a:pt x="6505" y="12749"/>
                  </a:cubicBezTo>
                  <a:cubicBezTo>
                    <a:pt x="7339" y="12616"/>
                    <a:pt x="8140" y="12616"/>
                    <a:pt x="8974" y="12416"/>
                  </a:cubicBezTo>
                  <a:cubicBezTo>
                    <a:pt x="11342" y="11915"/>
                    <a:pt x="13744" y="12015"/>
                    <a:pt x="16079" y="11615"/>
                  </a:cubicBezTo>
                  <a:cubicBezTo>
                    <a:pt x="17146" y="11448"/>
                    <a:pt x="18347" y="11315"/>
                    <a:pt x="19314" y="11081"/>
                  </a:cubicBezTo>
                  <a:cubicBezTo>
                    <a:pt x="19581" y="10981"/>
                    <a:pt x="19848" y="10915"/>
                    <a:pt x="20082" y="10781"/>
                  </a:cubicBezTo>
                  <a:lnTo>
                    <a:pt x="20182" y="10781"/>
                  </a:lnTo>
                  <a:cubicBezTo>
                    <a:pt x="20248" y="10748"/>
                    <a:pt x="20348" y="10681"/>
                    <a:pt x="20415" y="10681"/>
                  </a:cubicBezTo>
                  <a:cubicBezTo>
                    <a:pt x="20515" y="10781"/>
                    <a:pt x="20582" y="10781"/>
                    <a:pt x="20715" y="10781"/>
                  </a:cubicBezTo>
                  <a:cubicBezTo>
                    <a:pt x="22316" y="10314"/>
                    <a:pt x="23751" y="8780"/>
                    <a:pt x="24651" y="7445"/>
                  </a:cubicBezTo>
                  <a:cubicBezTo>
                    <a:pt x="25719" y="5978"/>
                    <a:pt x="24451" y="5744"/>
                    <a:pt x="23617" y="4643"/>
                  </a:cubicBezTo>
                  <a:cubicBezTo>
                    <a:pt x="22717" y="3476"/>
                    <a:pt x="22683" y="2075"/>
                    <a:pt x="21049" y="1675"/>
                  </a:cubicBezTo>
                  <a:cubicBezTo>
                    <a:pt x="20785" y="1624"/>
                    <a:pt x="20529" y="1607"/>
                    <a:pt x="20278" y="1607"/>
                  </a:cubicBezTo>
                  <a:cubicBezTo>
                    <a:pt x="19746" y="1607"/>
                    <a:pt x="19238" y="1684"/>
                    <a:pt x="18727" y="1684"/>
                  </a:cubicBezTo>
                  <a:cubicBezTo>
                    <a:pt x="18203" y="1684"/>
                    <a:pt x="17675" y="1603"/>
                    <a:pt x="17113" y="1274"/>
                  </a:cubicBezTo>
                  <a:cubicBezTo>
                    <a:pt x="16346" y="807"/>
                    <a:pt x="15812" y="274"/>
                    <a:pt x="14945" y="7"/>
                  </a:cubicBezTo>
                  <a:cubicBezTo>
                    <a:pt x="14923" y="2"/>
                    <a:pt x="14901" y="0"/>
                    <a:pt x="14877"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69" name="Google Shape;1569;p53"/>
            <p:cNvSpPr/>
            <p:nvPr/>
          </p:nvSpPr>
          <p:spPr>
            <a:xfrm>
              <a:off x="3102492" y="2682213"/>
              <a:ext cx="649902" cy="231263"/>
            </a:xfrm>
            <a:custGeom>
              <a:avLst/>
              <a:gdLst/>
              <a:ahLst/>
              <a:cxnLst/>
              <a:rect l="l" t="t" r="r" b="b"/>
              <a:pathLst>
                <a:path w="30387" h="10813" extrusionOk="0">
                  <a:moveTo>
                    <a:pt x="30033" y="0"/>
                  </a:moveTo>
                  <a:cubicBezTo>
                    <a:pt x="30018" y="0"/>
                    <a:pt x="30003" y="2"/>
                    <a:pt x="29989" y="4"/>
                  </a:cubicBezTo>
                  <a:cubicBezTo>
                    <a:pt x="28054" y="471"/>
                    <a:pt x="26186" y="938"/>
                    <a:pt x="24184" y="972"/>
                  </a:cubicBezTo>
                  <a:cubicBezTo>
                    <a:pt x="22650" y="1005"/>
                    <a:pt x="21216" y="972"/>
                    <a:pt x="19681" y="1172"/>
                  </a:cubicBezTo>
                  <a:cubicBezTo>
                    <a:pt x="16512" y="1606"/>
                    <a:pt x="13277" y="1672"/>
                    <a:pt x="10108" y="2206"/>
                  </a:cubicBezTo>
                  <a:cubicBezTo>
                    <a:pt x="8773" y="2439"/>
                    <a:pt x="7673" y="2706"/>
                    <a:pt x="6405" y="3207"/>
                  </a:cubicBezTo>
                  <a:cubicBezTo>
                    <a:pt x="5675" y="3615"/>
                    <a:pt x="4895" y="3820"/>
                    <a:pt x="4040" y="3820"/>
                  </a:cubicBezTo>
                  <a:cubicBezTo>
                    <a:pt x="3918" y="3820"/>
                    <a:pt x="3795" y="3815"/>
                    <a:pt x="3670" y="3807"/>
                  </a:cubicBezTo>
                  <a:cubicBezTo>
                    <a:pt x="3470" y="3707"/>
                    <a:pt x="3203" y="3640"/>
                    <a:pt x="3003" y="3540"/>
                  </a:cubicBezTo>
                  <a:cubicBezTo>
                    <a:pt x="2969" y="3551"/>
                    <a:pt x="2936" y="3555"/>
                    <a:pt x="2901" y="3555"/>
                  </a:cubicBezTo>
                  <a:cubicBezTo>
                    <a:pt x="2832" y="3555"/>
                    <a:pt x="2758" y="3540"/>
                    <a:pt x="2669" y="3540"/>
                  </a:cubicBezTo>
                  <a:cubicBezTo>
                    <a:pt x="2641" y="3535"/>
                    <a:pt x="2613" y="3532"/>
                    <a:pt x="2584" y="3532"/>
                  </a:cubicBezTo>
                  <a:cubicBezTo>
                    <a:pt x="2438" y="3532"/>
                    <a:pt x="2286" y="3601"/>
                    <a:pt x="2202" y="3740"/>
                  </a:cubicBezTo>
                  <a:cubicBezTo>
                    <a:pt x="2169" y="3840"/>
                    <a:pt x="2169" y="3874"/>
                    <a:pt x="2135" y="3974"/>
                  </a:cubicBezTo>
                  <a:cubicBezTo>
                    <a:pt x="1902" y="4307"/>
                    <a:pt x="1835" y="4708"/>
                    <a:pt x="1735" y="5008"/>
                  </a:cubicBezTo>
                  <a:cubicBezTo>
                    <a:pt x="1568" y="5508"/>
                    <a:pt x="1468" y="6042"/>
                    <a:pt x="1301" y="6542"/>
                  </a:cubicBezTo>
                  <a:cubicBezTo>
                    <a:pt x="1201" y="6809"/>
                    <a:pt x="1068" y="7043"/>
                    <a:pt x="1001" y="7243"/>
                  </a:cubicBezTo>
                  <a:cubicBezTo>
                    <a:pt x="734" y="7810"/>
                    <a:pt x="334" y="8344"/>
                    <a:pt x="201" y="8911"/>
                  </a:cubicBezTo>
                  <a:cubicBezTo>
                    <a:pt x="167" y="9144"/>
                    <a:pt x="134" y="9378"/>
                    <a:pt x="167" y="9545"/>
                  </a:cubicBezTo>
                  <a:cubicBezTo>
                    <a:pt x="167" y="9578"/>
                    <a:pt x="134" y="9578"/>
                    <a:pt x="134" y="9645"/>
                  </a:cubicBezTo>
                  <a:cubicBezTo>
                    <a:pt x="1" y="9878"/>
                    <a:pt x="167" y="10078"/>
                    <a:pt x="367" y="10178"/>
                  </a:cubicBezTo>
                  <a:cubicBezTo>
                    <a:pt x="534" y="10378"/>
                    <a:pt x="734" y="10545"/>
                    <a:pt x="1035" y="10679"/>
                  </a:cubicBezTo>
                  <a:cubicBezTo>
                    <a:pt x="1300" y="10774"/>
                    <a:pt x="1601" y="10812"/>
                    <a:pt x="1923" y="10812"/>
                  </a:cubicBezTo>
                  <a:cubicBezTo>
                    <a:pt x="3175" y="10812"/>
                    <a:pt x="4743" y="10231"/>
                    <a:pt x="5805" y="10178"/>
                  </a:cubicBezTo>
                  <a:cubicBezTo>
                    <a:pt x="8206" y="10012"/>
                    <a:pt x="10575" y="10045"/>
                    <a:pt x="13043" y="9745"/>
                  </a:cubicBezTo>
                  <a:cubicBezTo>
                    <a:pt x="15145" y="9511"/>
                    <a:pt x="17313" y="9678"/>
                    <a:pt x="19348" y="9311"/>
                  </a:cubicBezTo>
                  <a:cubicBezTo>
                    <a:pt x="21149" y="8977"/>
                    <a:pt x="21416" y="7710"/>
                    <a:pt x="22683" y="6542"/>
                  </a:cubicBezTo>
                  <a:cubicBezTo>
                    <a:pt x="24151" y="5208"/>
                    <a:pt x="26052" y="4908"/>
                    <a:pt x="27554" y="3674"/>
                  </a:cubicBezTo>
                  <a:cubicBezTo>
                    <a:pt x="28554" y="2840"/>
                    <a:pt x="29722" y="1872"/>
                    <a:pt x="30255" y="638"/>
                  </a:cubicBezTo>
                  <a:cubicBezTo>
                    <a:pt x="30322" y="538"/>
                    <a:pt x="30356" y="471"/>
                    <a:pt x="30356" y="371"/>
                  </a:cubicBezTo>
                  <a:cubicBezTo>
                    <a:pt x="30386" y="158"/>
                    <a:pt x="30194" y="0"/>
                    <a:pt x="30033"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70" name="Google Shape;1570;p53"/>
            <p:cNvSpPr/>
            <p:nvPr/>
          </p:nvSpPr>
          <p:spPr>
            <a:xfrm>
              <a:off x="3430726" y="2166368"/>
              <a:ext cx="324577" cy="366838"/>
            </a:xfrm>
            <a:custGeom>
              <a:avLst/>
              <a:gdLst/>
              <a:ahLst/>
              <a:cxnLst/>
              <a:rect l="l" t="t" r="r" b="b"/>
              <a:pathLst>
                <a:path w="15176" h="17152" extrusionOk="0">
                  <a:moveTo>
                    <a:pt x="13767" y="0"/>
                  </a:moveTo>
                  <a:cubicBezTo>
                    <a:pt x="13715" y="0"/>
                    <a:pt x="13661" y="13"/>
                    <a:pt x="13608" y="39"/>
                  </a:cubicBezTo>
                  <a:cubicBezTo>
                    <a:pt x="11255" y="1044"/>
                    <a:pt x="10111" y="2937"/>
                    <a:pt x="7651" y="2937"/>
                  </a:cubicBezTo>
                  <a:cubicBezTo>
                    <a:pt x="7251" y="2937"/>
                    <a:pt x="6816" y="2887"/>
                    <a:pt x="6336" y="2775"/>
                  </a:cubicBezTo>
                  <a:cubicBezTo>
                    <a:pt x="5560" y="2587"/>
                    <a:pt x="4803" y="2493"/>
                    <a:pt x="4055" y="2493"/>
                  </a:cubicBezTo>
                  <a:cubicBezTo>
                    <a:pt x="2807" y="2493"/>
                    <a:pt x="1582" y="2754"/>
                    <a:pt x="331" y="3275"/>
                  </a:cubicBezTo>
                  <a:cubicBezTo>
                    <a:pt x="1" y="3425"/>
                    <a:pt x="76" y="3928"/>
                    <a:pt x="388" y="3928"/>
                  </a:cubicBezTo>
                  <a:cubicBezTo>
                    <a:pt x="422" y="3928"/>
                    <a:pt x="459" y="3922"/>
                    <a:pt x="498" y="3909"/>
                  </a:cubicBezTo>
                  <a:lnTo>
                    <a:pt x="498" y="3909"/>
                  </a:lnTo>
                  <a:cubicBezTo>
                    <a:pt x="331" y="4142"/>
                    <a:pt x="298" y="4509"/>
                    <a:pt x="331" y="5076"/>
                  </a:cubicBezTo>
                  <a:cubicBezTo>
                    <a:pt x="431" y="6611"/>
                    <a:pt x="865" y="8212"/>
                    <a:pt x="1032" y="9746"/>
                  </a:cubicBezTo>
                  <a:cubicBezTo>
                    <a:pt x="1132" y="10647"/>
                    <a:pt x="1165" y="11548"/>
                    <a:pt x="1199" y="12448"/>
                  </a:cubicBezTo>
                  <a:cubicBezTo>
                    <a:pt x="1299" y="13683"/>
                    <a:pt x="1299" y="14617"/>
                    <a:pt x="2466" y="15117"/>
                  </a:cubicBezTo>
                  <a:cubicBezTo>
                    <a:pt x="3200" y="15451"/>
                    <a:pt x="3467" y="15451"/>
                    <a:pt x="4001" y="15884"/>
                  </a:cubicBezTo>
                  <a:cubicBezTo>
                    <a:pt x="4201" y="16018"/>
                    <a:pt x="4334" y="16284"/>
                    <a:pt x="4601" y="16451"/>
                  </a:cubicBezTo>
                  <a:cubicBezTo>
                    <a:pt x="4915" y="16626"/>
                    <a:pt x="5197" y="16683"/>
                    <a:pt x="5473" y="16683"/>
                  </a:cubicBezTo>
                  <a:cubicBezTo>
                    <a:pt x="5989" y="16683"/>
                    <a:pt x="6485" y="16485"/>
                    <a:pt x="7136" y="16485"/>
                  </a:cubicBezTo>
                  <a:cubicBezTo>
                    <a:pt x="8082" y="16530"/>
                    <a:pt x="8845" y="17152"/>
                    <a:pt x="9621" y="17152"/>
                  </a:cubicBezTo>
                  <a:cubicBezTo>
                    <a:pt x="9994" y="17152"/>
                    <a:pt x="10371" y="17008"/>
                    <a:pt x="10772" y="16585"/>
                  </a:cubicBezTo>
                  <a:cubicBezTo>
                    <a:pt x="11306" y="15984"/>
                    <a:pt x="11873" y="15117"/>
                    <a:pt x="12307" y="14416"/>
                  </a:cubicBezTo>
                  <a:cubicBezTo>
                    <a:pt x="12840" y="13416"/>
                    <a:pt x="13040" y="13015"/>
                    <a:pt x="13941" y="12081"/>
                  </a:cubicBezTo>
                  <a:cubicBezTo>
                    <a:pt x="15175" y="10780"/>
                    <a:pt x="14975" y="9546"/>
                    <a:pt x="14942" y="7645"/>
                  </a:cubicBezTo>
                  <a:cubicBezTo>
                    <a:pt x="14842" y="5110"/>
                    <a:pt x="14975" y="2641"/>
                    <a:pt x="14108" y="240"/>
                  </a:cubicBezTo>
                  <a:cubicBezTo>
                    <a:pt x="14035" y="93"/>
                    <a:pt x="13908" y="0"/>
                    <a:pt x="1376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71" name="Google Shape;1571;p53"/>
            <p:cNvSpPr/>
            <p:nvPr/>
          </p:nvSpPr>
          <p:spPr>
            <a:xfrm>
              <a:off x="3716763" y="2098292"/>
              <a:ext cx="445181" cy="290891"/>
            </a:xfrm>
            <a:custGeom>
              <a:avLst/>
              <a:gdLst/>
              <a:ahLst/>
              <a:cxnLst/>
              <a:rect l="l" t="t" r="r" b="b"/>
              <a:pathLst>
                <a:path w="20815" h="13601" extrusionOk="0">
                  <a:moveTo>
                    <a:pt x="16135" y="0"/>
                  </a:moveTo>
                  <a:cubicBezTo>
                    <a:pt x="14837" y="0"/>
                    <a:pt x="13361" y="404"/>
                    <a:pt x="12109" y="721"/>
                  </a:cubicBezTo>
                  <a:cubicBezTo>
                    <a:pt x="10741" y="1054"/>
                    <a:pt x="9407" y="1288"/>
                    <a:pt x="8072" y="1721"/>
                  </a:cubicBezTo>
                  <a:cubicBezTo>
                    <a:pt x="7472" y="1888"/>
                    <a:pt x="6905" y="2088"/>
                    <a:pt x="6271" y="2222"/>
                  </a:cubicBezTo>
                  <a:cubicBezTo>
                    <a:pt x="6040" y="2267"/>
                    <a:pt x="5835" y="2286"/>
                    <a:pt x="5648" y="2286"/>
                  </a:cubicBezTo>
                  <a:cubicBezTo>
                    <a:pt x="4726" y="2286"/>
                    <a:pt x="4240" y="1815"/>
                    <a:pt x="3269" y="1621"/>
                  </a:cubicBezTo>
                  <a:cubicBezTo>
                    <a:pt x="3101" y="1584"/>
                    <a:pt x="2940" y="1567"/>
                    <a:pt x="2785" y="1567"/>
                  </a:cubicBezTo>
                  <a:cubicBezTo>
                    <a:pt x="1680" y="1567"/>
                    <a:pt x="894" y="2445"/>
                    <a:pt x="133" y="3323"/>
                  </a:cubicBezTo>
                  <a:cubicBezTo>
                    <a:pt x="100" y="3423"/>
                    <a:pt x="67" y="3456"/>
                    <a:pt x="67" y="3523"/>
                  </a:cubicBezTo>
                  <a:cubicBezTo>
                    <a:pt x="0" y="3623"/>
                    <a:pt x="0" y="3656"/>
                    <a:pt x="0" y="3756"/>
                  </a:cubicBezTo>
                  <a:cubicBezTo>
                    <a:pt x="334" y="5257"/>
                    <a:pt x="901" y="6491"/>
                    <a:pt x="934" y="8093"/>
                  </a:cubicBezTo>
                  <a:cubicBezTo>
                    <a:pt x="967" y="9660"/>
                    <a:pt x="934" y="11262"/>
                    <a:pt x="934" y="12829"/>
                  </a:cubicBezTo>
                  <a:lnTo>
                    <a:pt x="934" y="13230"/>
                  </a:lnTo>
                  <a:cubicBezTo>
                    <a:pt x="934" y="13443"/>
                    <a:pt x="1129" y="13601"/>
                    <a:pt x="1367" y="13601"/>
                  </a:cubicBezTo>
                  <a:cubicBezTo>
                    <a:pt x="1389" y="13601"/>
                    <a:pt x="1412" y="13599"/>
                    <a:pt x="1434" y="13597"/>
                  </a:cubicBezTo>
                  <a:cubicBezTo>
                    <a:pt x="4570" y="13063"/>
                    <a:pt x="7639" y="12262"/>
                    <a:pt x="10808" y="11762"/>
                  </a:cubicBezTo>
                  <a:cubicBezTo>
                    <a:pt x="13243" y="11395"/>
                    <a:pt x="15745" y="11128"/>
                    <a:pt x="18080" y="10361"/>
                  </a:cubicBezTo>
                  <a:cubicBezTo>
                    <a:pt x="19114" y="10027"/>
                    <a:pt x="20515" y="9460"/>
                    <a:pt x="20681" y="8226"/>
                  </a:cubicBezTo>
                  <a:cubicBezTo>
                    <a:pt x="20815" y="7559"/>
                    <a:pt x="20448" y="7259"/>
                    <a:pt x="20114" y="6725"/>
                  </a:cubicBezTo>
                  <a:cubicBezTo>
                    <a:pt x="19581" y="5824"/>
                    <a:pt x="19347" y="5424"/>
                    <a:pt x="19314" y="4423"/>
                  </a:cubicBezTo>
                  <a:cubicBezTo>
                    <a:pt x="19314" y="3823"/>
                    <a:pt x="19447" y="3823"/>
                    <a:pt x="19414" y="3222"/>
                  </a:cubicBezTo>
                  <a:cubicBezTo>
                    <a:pt x="19243" y="701"/>
                    <a:pt x="17844" y="0"/>
                    <a:pt x="1613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72" name="Google Shape;1572;p53"/>
            <p:cNvSpPr/>
            <p:nvPr/>
          </p:nvSpPr>
          <p:spPr>
            <a:xfrm>
              <a:off x="3767473" y="1791552"/>
              <a:ext cx="567838" cy="427301"/>
            </a:xfrm>
            <a:custGeom>
              <a:avLst/>
              <a:gdLst/>
              <a:ahLst/>
              <a:cxnLst/>
              <a:rect l="l" t="t" r="r" b="b"/>
              <a:pathLst>
                <a:path w="26550" h="19979" extrusionOk="0">
                  <a:moveTo>
                    <a:pt x="16638" y="1"/>
                  </a:moveTo>
                  <a:cubicBezTo>
                    <a:pt x="15904" y="1"/>
                    <a:pt x="15101" y="357"/>
                    <a:pt x="14474" y="519"/>
                  </a:cubicBezTo>
                  <a:cubicBezTo>
                    <a:pt x="12773" y="1019"/>
                    <a:pt x="11305" y="2120"/>
                    <a:pt x="10305" y="3588"/>
                  </a:cubicBezTo>
                  <a:cubicBezTo>
                    <a:pt x="9904" y="4155"/>
                    <a:pt x="9604" y="4689"/>
                    <a:pt x="9538" y="5422"/>
                  </a:cubicBezTo>
                  <a:cubicBezTo>
                    <a:pt x="9404" y="6790"/>
                    <a:pt x="10071" y="7724"/>
                    <a:pt x="8704" y="8792"/>
                  </a:cubicBezTo>
                  <a:cubicBezTo>
                    <a:pt x="7736" y="9559"/>
                    <a:pt x="6569" y="9659"/>
                    <a:pt x="5401" y="9826"/>
                  </a:cubicBezTo>
                  <a:cubicBezTo>
                    <a:pt x="4200" y="10059"/>
                    <a:pt x="3033" y="10426"/>
                    <a:pt x="1799" y="10626"/>
                  </a:cubicBezTo>
                  <a:cubicBezTo>
                    <a:pt x="1632" y="10660"/>
                    <a:pt x="1532" y="10826"/>
                    <a:pt x="1532" y="10993"/>
                  </a:cubicBezTo>
                  <a:cubicBezTo>
                    <a:pt x="1465" y="11727"/>
                    <a:pt x="1799" y="11960"/>
                    <a:pt x="1965" y="12628"/>
                  </a:cubicBezTo>
                  <a:cubicBezTo>
                    <a:pt x="2299" y="13962"/>
                    <a:pt x="1532" y="14629"/>
                    <a:pt x="698" y="15496"/>
                  </a:cubicBezTo>
                  <a:cubicBezTo>
                    <a:pt x="598" y="15563"/>
                    <a:pt x="564" y="15596"/>
                    <a:pt x="531" y="15663"/>
                  </a:cubicBezTo>
                  <a:cubicBezTo>
                    <a:pt x="431" y="15797"/>
                    <a:pt x="298" y="15897"/>
                    <a:pt x="231" y="15997"/>
                  </a:cubicBezTo>
                  <a:cubicBezTo>
                    <a:pt x="0" y="16253"/>
                    <a:pt x="222" y="16607"/>
                    <a:pt x="488" y="16607"/>
                  </a:cubicBezTo>
                  <a:cubicBezTo>
                    <a:pt x="569" y="16607"/>
                    <a:pt x="654" y="16575"/>
                    <a:pt x="731" y="16497"/>
                  </a:cubicBezTo>
                  <a:lnTo>
                    <a:pt x="765" y="16464"/>
                  </a:lnTo>
                  <a:cubicBezTo>
                    <a:pt x="1270" y="17278"/>
                    <a:pt x="2095" y="17555"/>
                    <a:pt x="3002" y="17555"/>
                  </a:cubicBezTo>
                  <a:cubicBezTo>
                    <a:pt x="4250" y="17555"/>
                    <a:pt x="5656" y="17031"/>
                    <a:pt x="6602" y="16664"/>
                  </a:cubicBezTo>
                  <a:cubicBezTo>
                    <a:pt x="8537" y="15963"/>
                    <a:pt x="10438" y="15897"/>
                    <a:pt x="12406" y="15596"/>
                  </a:cubicBezTo>
                  <a:cubicBezTo>
                    <a:pt x="12898" y="15503"/>
                    <a:pt x="13353" y="15438"/>
                    <a:pt x="13787" y="15438"/>
                  </a:cubicBezTo>
                  <a:cubicBezTo>
                    <a:pt x="14589" y="15438"/>
                    <a:pt x="15318" y="15659"/>
                    <a:pt x="16076" y="16330"/>
                  </a:cubicBezTo>
                  <a:cubicBezTo>
                    <a:pt x="16609" y="16831"/>
                    <a:pt x="16976" y="17164"/>
                    <a:pt x="17577" y="17564"/>
                  </a:cubicBezTo>
                  <a:cubicBezTo>
                    <a:pt x="18377" y="18098"/>
                    <a:pt x="18944" y="18632"/>
                    <a:pt x="19611" y="19299"/>
                  </a:cubicBezTo>
                  <a:cubicBezTo>
                    <a:pt x="19912" y="19599"/>
                    <a:pt x="20112" y="19799"/>
                    <a:pt x="20479" y="19933"/>
                  </a:cubicBezTo>
                  <a:cubicBezTo>
                    <a:pt x="20601" y="19965"/>
                    <a:pt x="20725" y="19979"/>
                    <a:pt x="20849" y="19979"/>
                  </a:cubicBezTo>
                  <a:cubicBezTo>
                    <a:pt x="21507" y="19979"/>
                    <a:pt x="22186" y="19585"/>
                    <a:pt x="22747" y="19332"/>
                  </a:cubicBezTo>
                  <a:cubicBezTo>
                    <a:pt x="23914" y="18832"/>
                    <a:pt x="26550" y="17498"/>
                    <a:pt x="25582" y="15830"/>
                  </a:cubicBezTo>
                  <a:cubicBezTo>
                    <a:pt x="25505" y="15701"/>
                    <a:pt x="25387" y="15651"/>
                    <a:pt x="25260" y="15651"/>
                  </a:cubicBezTo>
                  <a:cubicBezTo>
                    <a:pt x="25224" y="15651"/>
                    <a:pt x="25186" y="15656"/>
                    <a:pt x="25149" y="15663"/>
                  </a:cubicBezTo>
                  <a:cubicBezTo>
                    <a:pt x="24548" y="15797"/>
                    <a:pt x="24048" y="16063"/>
                    <a:pt x="23447" y="16364"/>
                  </a:cubicBezTo>
                  <a:cubicBezTo>
                    <a:pt x="22890" y="16676"/>
                    <a:pt x="22093" y="17362"/>
                    <a:pt x="21476" y="17362"/>
                  </a:cubicBezTo>
                  <a:cubicBezTo>
                    <a:pt x="21172" y="17362"/>
                    <a:pt x="20911" y="17194"/>
                    <a:pt x="20746" y="16731"/>
                  </a:cubicBezTo>
                  <a:cubicBezTo>
                    <a:pt x="20479" y="15997"/>
                    <a:pt x="20779" y="14929"/>
                    <a:pt x="20779" y="14162"/>
                  </a:cubicBezTo>
                  <a:cubicBezTo>
                    <a:pt x="20779" y="13261"/>
                    <a:pt x="20645" y="12294"/>
                    <a:pt x="20579" y="11327"/>
                  </a:cubicBezTo>
                  <a:cubicBezTo>
                    <a:pt x="20379" y="9158"/>
                    <a:pt x="19545" y="7290"/>
                    <a:pt x="18911" y="5222"/>
                  </a:cubicBezTo>
                  <a:cubicBezTo>
                    <a:pt x="18544" y="3955"/>
                    <a:pt x="18811" y="1153"/>
                    <a:pt x="17543" y="252"/>
                  </a:cubicBezTo>
                  <a:cubicBezTo>
                    <a:pt x="17269" y="69"/>
                    <a:pt x="16960" y="1"/>
                    <a:pt x="1663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73" name="Google Shape;1573;p53"/>
            <p:cNvSpPr/>
            <p:nvPr/>
          </p:nvSpPr>
          <p:spPr>
            <a:xfrm>
              <a:off x="4181192" y="1942805"/>
              <a:ext cx="283256" cy="142826"/>
            </a:xfrm>
            <a:custGeom>
              <a:avLst/>
              <a:gdLst/>
              <a:ahLst/>
              <a:cxnLst/>
              <a:rect l="l" t="t" r="r" b="b"/>
              <a:pathLst>
                <a:path w="13244" h="6678" extrusionOk="0">
                  <a:moveTo>
                    <a:pt x="7884" y="1"/>
                  </a:moveTo>
                  <a:cubicBezTo>
                    <a:pt x="7793" y="1"/>
                    <a:pt x="7703" y="43"/>
                    <a:pt x="7639" y="85"/>
                  </a:cubicBezTo>
                  <a:cubicBezTo>
                    <a:pt x="6872" y="1019"/>
                    <a:pt x="5638" y="1353"/>
                    <a:pt x="4537" y="1619"/>
                  </a:cubicBezTo>
                  <a:cubicBezTo>
                    <a:pt x="4237" y="1720"/>
                    <a:pt x="3937" y="1786"/>
                    <a:pt x="3636" y="1920"/>
                  </a:cubicBezTo>
                  <a:cubicBezTo>
                    <a:pt x="3570" y="1920"/>
                    <a:pt x="3470" y="1920"/>
                    <a:pt x="3436" y="1953"/>
                  </a:cubicBezTo>
                  <a:cubicBezTo>
                    <a:pt x="2769" y="2353"/>
                    <a:pt x="1635" y="2253"/>
                    <a:pt x="935" y="2620"/>
                  </a:cubicBezTo>
                  <a:cubicBezTo>
                    <a:pt x="868" y="2620"/>
                    <a:pt x="768" y="2720"/>
                    <a:pt x="734" y="2787"/>
                  </a:cubicBezTo>
                  <a:cubicBezTo>
                    <a:pt x="634" y="2887"/>
                    <a:pt x="568" y="2954"/>
                    <a:pt x="468" y="3087"/>
                  </a:cubicBezTo>
                  <a:cubicBezTo>
                    <a:pt x="1" y="3854"/>
                    <a:pt x="534" y="5222"/>
                    <a:pt x="601" y="6023"/>
                  </a:cubicBezTo>
                  <a:cubicBezTo>
                    <a:pt x="634" y="6189"/>
                    <a:pt x="768" y="6390"/>
                    <a:pt x="968" y="6390"/>
                  </a:cubicBezTo>
                  <a:cubicBezTo>
                    <a:pt x="2235" y="6289"/>
                    <a:pt x="3403" y="5923"/>
                    <a:pt x="4570" y="5522"/>
                  </a:cubicBezTo>
                  <a:cubicBezTo>
                    <a:pt x="5351" y="5213"/>
                    <a:pt x="5877" y="4984"/>
                    <a:pt x="6397" y="4984"/>
                  </a:cubicBezTo>
                  <a:cubicBezTo>
                    <a:pt x="6945" y="4984"/>
                    <a:pt x="7485" y="5238"/>
                    <a:pt x="8306" y="5923"/>
                  </a:cubicBezTo>
                  <a:cubicBezTo>
                    <a:pt x="8573" y="6123"/>
                    <a:pt x="8773" y="6456"/>
                    <a:pt x="9107" y="6590"/>
                  </a:cubicBezTo>
                  <a:cubicBezTo>
                    <a:pt x="9281" y="6651"/>
                    <a:pt x="9427" y="6678"/>
                    <a:pt x="9561" y="6678"/>
                  </a:cubicBezTo>
                  <a:cubicBezTo>
                    <a:pt x="9863" y="6678"/>
                    <a:pt x="10105" y="6541"/>
                    <a:pt x="10475" y="6356"/>
                  </a:cubicBezTo>
                  <a:cubicBezTo>
                    <a:pt x="11075" y="6056"/>
                    <a:pt x="12409" y="5389"/>
                    <a:pt x="12810" y="4755"/>
                  </a:cubicBezTo>
                  <a:cubicBezTo>
                    <a:pt x="13243" y="4021"/>
                    <a:pt x="12576" y="2720"/>
                    <a:pt x="11642" y="2687"/>
                  </a:cubicBezTo>
                  <a:cubicBezTo>
                    <a:pt x="11075" y="2687"/>
                    <a:pt x="11142" y="2887"/>
                    <a:pt x="10808" y="3187"/>
                  </a:cubicBezTo>
                  <a:cubicBezTo>
                    <a:pt x="10639" y="3332"/>
                    <a:pt x="11274" y="4246"/>
                    <a:pt x="11106" y="4246"/>
                  </a:cubicBezTo>
                  <a:cubicBezTo>
                    <a:pt x="11042" y="4246"/>
                    <a:pt x="10861" y="4113"/>
                    <a:pt x="10475" y="3754"/>
                  </a:cubicBezTo>
                  <a:cubicBezTo>
                    <a:pt x="10275" y="3487"/>
                    <a:pt x="10008" y="3354"/>
                    <a:pt x="9741" y="3187"/>
                  </a:cubicBezTo>
                  <a:cubicBezTo>
                    <a:pt x="9441" y="2854"/>
                    <a:pt x="9174" y="2553"/>
                    <a:pt x="8807" y="2320"/>
                  </a:cubicBezTo>
                  <a:cubicBezTo>
                    <a:pt x="8807" y="2253"/>
                    <a:pt x="8773" y="2220"/>
                    <a:pt x="8773" y="2187"/>
                  </a:cubicBezTo>
                  <a:cubicBezTo>
                    <a:pt x="9274" y="1419"/>
                    <a:pt x="9074" y="886"/>
                    <a:pt x="8473" y="385"/>
                  </a:cubicBezTo>
                  <a:cubicBezTo>
                    <a:pt x="8440" y="352"/>
                    <a:pt x="8407" y="319"/>
                    <a:pt x="8306" y="252"/>
                  </a:cubicBezTo>
                  <a:cubicBezTo>
                    <a:pt x="8240" y="185"/>
                    <a:pt x="8106" y="118"/>
                    <a:pt x="8040" y="52"/>
                  </a:cubicBezTo>
                  <a:cubicBezTo>
                    <a:pt x="7991" y="15"/>
                    <a:pt x="7937" y="1"/>
                    <a:pt x="7884" y="1"/>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74" name="Google Shape;1574;p53"/>
            <p:cNvSpPr/>
            <p:nvPr/>
          </p:nvSpPr>
          <p:spPr>
            <a:xfrm>
              <a:off x="4282505" y="1486802"/>
              <a:ext cx="289672" cy="459211"/>
            </a:xfrm>
            <a:custGeom>
              <a:avLst/>
              <a:gdLst/>
              <a:ahLst/>
              <a:cxnLst/>
              <a:rect l="l" t="t" r="r" b="b"/>
              <a:pathLst>
                <a:path w="13544" h="21471" extrusionOk="0">
                  <a:moveTo>
                    <a:pt x="4908" y="0"/>
                  </a:moveTo>
                  <a:cubicBezTo>
                    <a:pt x="3698" y="0"/>
                    <a:pt x="2526" y="657"/>
                    <a:pt x="2002" y="1825"/>
                  </a:cubicBezTo>
                  <a:cubicBezTo>
                    <a:pt x="1435" y="2993"/>
                    <a:pt x="1401" y="4661"/>
                    <a:pt x="1101" y="5862"/>
                  </a:cubicBezTo>
                  <a:cubicBezTo>
                    <a:pt x="701" y="7830"/>
                    <a:pt x="534" y="9831"/>
                    <a:pt x="34" y="11833"/>
                  </a:cubicBezTo>
                  <a:cubicBezTo>
                    <a:pt x="0" y="11999"/>
                    <a:pt x="34" y="12099"/>
                    <a:pt x="167" y="12166"/>
                  </a:cubicBezTo>
                  <a:cubicBezTo>
                    <a:pt x="367" y="15235"/>
                    <a:pt x="2402" y="18304"/>
                    <a:pt x="3169" y="21206"/>
                  </a:cubicBezTo>
                  <a:cubicBezTo>
                    <a:pt x="3213" y="21360"/>
                    <a:pt x="3388" y="21470"/>
                    <a:pt x="3549" y="21470"/>
                  </a:cubicBezTo>
                  <a:cubicBezTo>
                    <a:pt x="3633" y="21470"/>
                    <a:pt x="3713" y="21441"/>
                    <a:pt x="3770" y="21373"/>
                  </a:cubicBezTo>
                  <a:cubicBezTo>
                    <a:pt x="3870" y="21306"/>
                    <a:pt x="3936" y="21173"/>
                    <a:pt x="4003" y="21072"/>
                  </a:cubicBezTo>
                  <a:cubicBezTo>
                    <a:pt x="4904" y="19805"/>
                    <a:pt x="4870" y="18137"/>
                    <a:pt x="5904" y="16903"/>
                  </a:cubicBezTo>
                  <a:cubicBezTo>
                    <a:pt x="7105" y="15535"/>
                    <a:pt x="8773" y="14735"/>
                    <a:pt x="10041" y="13334"/>
                  </a:cubicBezTo>
                  <a:cubicBezTo>
                    <a:pt x="10875" y="12967"/>
                    <a:pt x="11442" y="11999"/>
                    <a:pt x="11842" y="11132"/>
                  </a:cubicBezTo>
                  <a:lnTo>
                    <a:pt x="11875" y="11132"/>
                  </a:lnTo>
                  <a:cubicBezTo>
                    <a:pt x="13543" y="9231"/>
                    <a:pt x="11709" y="8197"/>
                    <a:pt x="10374" y="6729"/>
                  </a:cubicBezTo>
                  <a:cubicBezTo>
                    <a:pt x="9040" y="5228"/>
                    <a:pt x="8740" y="4027"/>
                    <a:pt x="8039" y="2326"/>
                  </a:cubicBezTo>
                  <a:cubicBezTo>
                    <a:pt x="7672" y="1458"/>
                    <a:pt x="7205" y="725"/>
                    <a:pt x="6338" y="324"/>
                  </a:cubicBezTo>
                  <a:cubicBezTo>
                    <a:pt x="5881" y="105"/>
                    <a:pt x="5391" y="0"/>
                    <a:pt x="490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75" name="Google Shape;1575;p53"/>
            <p:cNvSpPr/>
            <p:nvPr/>
          </p:nvSpPr>
          <p:spPr>
            <a:xfrm>
              <a:off x="3336493" y="3225584"/>
              <a:ext cx="689918" cy="525405"/>
            </a:xfrm>
            <a:custGeom>
              <a:avLst/>
              <a:gdLst/>
              <a:ahLst/>
              <a:cxnLst/>
              <a:rect l="l" t="t" r="r" b="b"/>
              <a:pathLst>
                <a:path w="32258" h="24566" extrusionOk="0">
                  <a:moveTo>
                    <a:pt x="22336" y="0"/>
                  </a:moveTo>
                  <a:cubicBezTo>
                    <a:pt x="21963" y="0"/>
                    <a:pt x="21536" y="236"/>
                    <a:pt x="21049" y="817"/>
                  </a:cubicBezTo>
                  <a:cubicBezTo>
                    <a:pt x="20248" y="1796"/>
                    <a:pt x="19285" y="1944"/>
                    <a:pt x="18217" y="1944"/>
                  </a:cubicBezTo>
                  <a:cubicBezTo>
                    <a:pt x="17753" y="1944"/>
                    <a:pt x="17270" y="1916"/>
                    <a:pt x="16771" y="1916"/>
                  </a:cubicBezTo>
                  <a:cubicBezTo>
                    <a:pt x="16696" y="1916"/>
                    <a:pt x="16621" y="1916"/>
                    <a:pt x="16546" y="1918"/>
                  </a:cubicBezTo>
                  <a:cubicBezTo>
                    <a:pt x="15278" y="1951"/>
                    <a:pt x="14077" y="2151"/>
                    <a:pt x="12843" y="2151"/>
                  </a:cubicBezTo>
                  <a:cubicBezTo>
                    <a:pt x="12576" y="2151"/>
                    <a:pt x="11969" y="2226"/>
                    <a:pt x="11484" y="2226"/>
                  </a:cubicBezTo>
                  <a:cubicBezTo>
                    <a:pt x="11242" y="2226"/>
                    <a:pt x="11031" y="2207"/>
                    <a:pt x="10908" y="2151"/>
                  </a:cubicBezTo>
                  <a:cubicBezTo>
                    <a:pt x="10542" y="1985"/>
                    <a:pt x="10675" y="1818"/>
                    <a:pt x="10341" y="1618"/>
                  </a:cubicBezTo>
                  <a:cubicBezTo>
                    <a:pt x="10041" y="1418"/>
                    <a:pt x="9874" y="1217"/>
                    <a:pt x="9507" y="1084"/>
                  </a:cubicBezTo>
                  <a:cubicBezTo>
                    <a:pt x="9126" y="944"/>
                    <a:pt x="8679" y="891"/>
                    <a:pt x="8205" y="891"/>
                  </a:cubicBezTo>
                  <a:cubicBezTo>
                    <a:pt x="7100" y="891"/>
                    <a:pt x="5847" y="1178"/>
                    <a:pt x="4938" y="1318"/>
                  </a:cubicBezTo>
                  <a:cubicBezTo>
                    <a:pt x="3770" y="1484"/>
                    <a:pt x="2836" y="1618"/>
                    <a:pt x="1669" y="1651"/>
                  </a:cubicBezTo>
                  <a:cubicBezTo>
                    <a:pt x="1035" y="1651"/>
                    <a:pt x="668" y="1751"/>
                    <a:pt x="167" y="2151"/>
                  </a:cubicBezTo>
                  <a:cubicBezTo>
                    <a:pt x="1" y="2285"/>
                    <a:pt x="1" y="2452"/>
                    <a:pt x="101" y="2618"/>
                  </a:cubicBezTo>
                  <a:cubicBezTo>
                    <a:pt x="201" y="3252"/>
                    <a:pt x="501" y="4620"/>
                    <a:pt x="1035" y="4987"/>
                  </a:cubicBezTo>
                  <a:cubicBezTo>
                    <a:pt x="1330" y="5202"/>
                    <a:pt x="1701" y="5280"/>
                    <a:pt x="2114" y="5280"/>
                  </a:cubicBezTo>
                  <a:cubicBezTo>
                    <a:pt x="3202" y="5280"/>
                    <a:pt x="4577" y="4739"/>
                    <a:pt x="5609" y="4739"/>
                  </a:cubicBezTo>
                  <a:cubicBezTo>
                    <a:pt x="5825" y="4739"/>
                    <a:pt x="6025" y="4763"/>
                    <a:pt x="6205" y="4820"/>
                  </a:cubicBezTo>
                  <a:cubicBezTo>
                    <a:pt x="7647" y="5268"/>
                    <a:pt x="8442" y="6763"/>
                    <a:pt x="10039" y="6763"/>
                  </a:cubicBezTo>
                  <a:cubicBezTo>
                    <a:pt x="10105" y="6763"/>
                    <a:pt x="10172" y="6760"/>
                    <a:pt x="10241" y="6755"/>
                  </a:cubicBezTo>
                  <a:cubicBezTo>
                    <a:pt x="11779" y="6650"/>
                    <a:pt x="12665" y="5365"/>
                    <a:pt x="13998" y="5365"/>
                  </a:cubicBezTo>
                  <a:cubicBezTo>
                    <a:pt x="14371" y="5365"/>
                    <a:pt x="14778" y="5465"/>
                    <a:pt x="15245" y="5721"/>
                  </a:cubicBezTo>
                  <a:cubicBezTo>
                    <a:pt x="19248" y="7922"/>
                    <a:pt x="19281" y="12492"/>
                    <a:pt x="21116" y="16161"/>
                  </a:cubicBezTo>
                  <a:cubicBezTo>
                    <a:pt x="22450" y="18830"/>
                    <a:pt x="24685" y="22766"/>
                    <a:pt x="27420" y="24134"/>
                  </a:cubicBezTo>
                  <a:cubicBezTo>
                    <a:pt x="27992" y="24429"/>
                    <a:pt x="28533" y="24566"/>
                    <a:pt x="29027" y="24566"/>
                  </a:cubicBezTo>
                  <a:cubicBezTo>
                    <a:pt x="30376" y="24566"/>
                    <a:pt x="31373" y="23544"/>
                    <a:pt x="31690" y="21932"/>
                  </a:cubicBezTo>
                  <a:cubicBezTo>
                    <a:pt x="32257" y="18930"/>
                    <a:pt x="31256" y="16095"/>
                    <a:pt x="29689" y="13460"/>
                  </a:cubicBezTo>
                  <a:cubicBezTo>
                    <a:pt x="28755" y="11925"/>
                    <a:pt x="28221" y="10324"/>
                    <a:pt x="27420" y="8723"/>
                  </a:cubicBezTo>
                  <a:cubicBezTo>
                    <a:pt x="26953" y="7789"/>
                    <a:pt x="26253" y="7155"/>
                    <a:pt x="25686" y="6288"/>
                  </a:cubicBezTo>
                  <a:cubicBezTo>
                    <a:pt x="24952" y="5254"/>
                    <a:pt x="24585" y="4053"/>
                    <a:pt x="24251" y="2819"/>
                  </a:cubicBezTo>
                  <a:cubicBezTo>
                    <a:pt x="23892" y="1547"/>
                    <a:pt x="23290" y="0"/>
                    <a:pt x="22336"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76" name="Google Shape;1576;p53"/>
            <p:cNvSpPr/>
            <p:nvPr/>
          </p:nvSpPr>
          <p:spPr>
            <a:xfrm>
              <a:off x="3004046" y="2885822"/>
              <a:ext cx="293244" cy="467445"/>
            </a:xfrm>
            <a:custGeom>
              <a:avLst/>
              <a:gdLst/>
              <a:ahLst/>
              <a:cxnLst/>
              <a:rect l="l" t="t" r="r" b="b"/>
              <a:pathLst>
                <a:path w="13711" h="21856" extrusionOk="0">
                  <a:moveTo>
                    <a:pt x="12440" y="1"/>
                  </a:moveTo>
                  <a:cubicBezTo>
                    <a:pt x="12393" y="1"/>
                    <a:pt x="12347" y="9"/>
                    <a:pt x="12309" y="25"/>
                  </a:cubicBezTo>
                  <a:cubicBezTo>
                    <a:pt x="12254" y="23"/>
                    <a:pt x="12199" y="23"/>
                    <a:pt x="12144" y="23"/>
                  </a:cubicBezTo>
                  <a:cubicBezTo>
                    <a:pt x="10604" y="23"/>
                    <a:pt x="9152" y="459"/>
                    <a:pt x="7606" y="492"/>
                  </a:cubicBezTo>
                  <a:cubicBezTo>
                    <a:pt x="7565" y="493"/>
                    <a:pt x="7524" y="494"/>
                    <a:pt x="7483" y="494"/>
                  </a:cubicBezTo>
                  <a:cubicBezTo>
                    <a:pt x="6969" y="494"/>
                    <a:pt x="6433" y="375"/>
                    <a:pt x="5913" y="375"/>
                  </a:cubicBezTo>
                  <a:cubicBezTo>
                    <a:pt x="5625" y="375"/>
                    <a:pt x="5342" y="412"/>
                    <a:pt x="5071" y="525"/>
                  </a:cubicBezTo>
                  <a:cubicBezTo>
                    <a:pt x="4437" y="825"/>
                    <a:pt x="4070" y="1492"/>
                    <a:pt x="3770" y="2093"/>
                  </a:cubicBezTo>
                  <a:cubicBezTo>
                    <a:pt x="3169" y="3160"/>
                    <a:pt x="2469" y="4294"/>
                    <a:pt x="1968" y="5428"/>
                  </a:cubicBezTo>
                  <a:cubicBezTo>
                    <a:pt x="934" y="7663"/>
                    <a:pt x="1401" y="9765"/>
                    <a:pt x="1902" y="12100"/>
                  </a:cubicBezTo>
                  <a:cubicBezTo>
                    <a:pt x="2135" y="13167"/>
                    <a:pt x="2402" y="14001"/>
                    <a:pt x="1802" y="15102"/>
                  </a:cubicBezTo>
                  <a:cubicBezTo>
                    <a:pt x="1568" y="15536"/>
                    <a:pt x="1168" y="16003"/>
                    <a:pt x="901" y="16470"/>
                  </a:cubicBezTo>
                  <a:cubicBezTo>
                    <a:pt x="401" y="17304"/>
                    <a:pt x="0" y="18004"/>
                    <a:pt x="100" y="19005"/>
                  </a:cubicBezTo>
                  <a:cubicBezTo>
                    <a:pt x="100" y="19205"/>
                    <a:pt x="267" y="19372"/>
                    <a:pt x="467" y="19372"/>
                  </a:cubicBezTo>
                  <a:cubicBezTo>
                    <a:pt x="1568" y="19372"/>
                    <a:pt x="2602" y="19305"/>
                    <a:pt x="3636" y="19172"/>
                  </a:cubicBezTo>
                  <a:cubicBezTo>
                    <a:pt x="4259" y="19120"/>
                    <a:pt x="5004" y="18866"/>
                    <a:pt x="5680" y="18866"/>
                  </a:cubicBezTo>
                  <a:cubicBezTo>
                    <a:pt x="5873" y="18866"/>
                    <a:pt x="6061" y="18886"/>
                    <a:pt x="6238" y="18938"/>
                  </a:cubicBezTo>
                  <a:cubicBezTo>
                    <a:pt x="7139" y="19138"/>
                    <a:pt x="6939" y="19505"/>
                    <a:pt x="7239" y="20372"/>
                  </a:cubicBezTo>
                  <a:cubicBezTo>
                    <a:pt x="7339" y="20773"/>
                    <a:pt x="7472" y="21273"/>
                    <a:pt x="7772" y="21507"/>
                  </a:cubicBezTo>
                  <a:cubicBezTo>
                    <a:pt x="8050" y="21763"/>
                    <a:pt x="8334" y="21848"/>
                    <a:pt x="8625" y="21848"/>
                  </a:cubicBezTo>
                  <a:cubicBezTo>
                    <a:pt x="9210" y="21848"/>
                    <a:pt x="9822" y="21503"/>
                    <a:pt x="10462" y="21503"/>
                  </a:cubicBezTo>
                  <a:cubicBezTo>
                    <a:pt x="10499" y="21503"/>
                    <a:pt x="10537" y="21504"/>
                    <a:pt x="10574" y="21507"/>
                  </a:cubicBezTo>
                  <a:cubicBezTo>
                    <a:pt x="11080" y="21529"/>
                    <a:pt x="11789" y="21855"/>
                    <a:pt x="12414" y="21855"/>
                  </a:cubicBezTo>
                  <a:cubicBezTo>
                    <a:pt x="12737" y="21855"/>
                    <a:pt x="13038" y="21768"/>
                    <a:pt x="13276" y="21507"/>
                  </a:cubicBezTo>
                  <a:cubicBezTo>
                    <a:pt x="13710" y="21006"/>
                    <a:pt x="13310" y="20106"/>
                    <a:pt x="13143" y="19505"/>
                  </a:cubicBezTo>
                  <a:cubicBezTo>
                    <a:pt x="12543" y="17437"/>
                    <a:pt x="12476" y="15436"/>
                    <a:pt x="12442" y="13267"/>
                  </a:cubicBezTo>
                  <a:cubicBezTo>
                    <a:pt x="12309" y="8931"/>
                    <a:pt x="12809" y="4661"/>
                    <a:pt x="12776" y="325"/>
                  </a:cubicBezTo>
                  <a:cubicBezTo>
                    <a:pt x="12776" y="94"/>
                    <a:pt x="12598" y="1"/>
                    <a:pt x="12440"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77" name="Google Shape;1577;p53"/>
            <p:cNvSpPr/>
            <p:nvPr/>
          </p:nvSpPr>
          <p:spPr>
            <a:xfrm>
              <a:off x="3245168" y="2872968"/>
              <a:ext cx="305371" cy="479636"/>
            </a:xfrm>
            <a:custGeom>
              <a:avLst/>
              <a:gdLst/>
              <a:ahLst/>
              <a:cxnLst/>
              <a:rect l="l" t="t" r="r" b="b"/>
              <a:pathLst>
                <a:path w="14278" h="22426" extrusionOk="0">
                  <a:moveTo>
                    <a:pt x="5116" y="1"/>
                  </a:moveTo>
                  <a:cubicBezTo>
                    <a:pt x="3585" y="1"/>
                    <a:pt x="2112" y="164"/>
                    <a:pt x="1469" y="792"/>
                  </a:cubicBezTo>
                  <a:cubicBezTo>
                    <a:pt x="1369" y="792"/>
                    <a:pt x="1302" y="859"/>
                    <a:pt x="1202" y="926"/>
                  </a:cubicBezTo>
                  <a:cubicBezTo>
                    <a:pt x="468" y="1693"/>
                    <a:pt x="668" y="3261"/>
                    <a:pt x="635" y="4228"/>
                  </a:cubicBezTo>
                  <a:cubicBezTo>
                    <a:pt x="568" y="6563"/>
                    <a:pt x="668" y="8865"/>
                    <a:pt x="701" y="11200"/>
                  </a:cubicBezTo>
                  <a:cubicBezTo>
                    <a:pt x="768" y="14202"/>
                    <a:pt x="1" y="17404"/>
                    <a:pt x="868" y="20306"/>
                  </a:cubicBezTo>
                  <a:cubicBezTo>
                    <a:pt x="1135" y="21140"/>
                    <a:pt x="1535" y="21974"/>
                    <a:pt x="2403" y="22274"/>
                  </a:cubicBezTo>
                  <a:cubicBezTo>
                    <a:pt x="2666" y="22373"/>
                    <a:pt x="3028" y="22425"/>
                    <a:pt x="3414" y="22425"/>
                  </a:cubicBezTo>
                  <a:cubicBezTo>
                    <a:pt x="4201" y="22425"/>
                    <a:pt x="5091" y="22210"/>
                    <a:pt x="5472" y="21741"/>
                  </a:cubicBezTo>
                  <a:cubicBezTo>
                    <a:pt x="5672" y="21440"/>
                    <a:pt x="5738" y="21240"/>
                    <a:pt x="5738" y="20840"/>
                  </a:cubicBezTo>
                  <a:cubicBezTo>
                    <a:pt x="5738" y="19606"/>
                    <a:pt x="4404" y="19406"/>
                    <a:pt x="6139" y="18805"/>
                  </a:cubicBezTo>
                  <a:cubicBezTo>
                    <a:pt x="7173" y="18438"/>
                    <a:pt x="8507" y="18572"/>
                    <a:pt x="9641" y="18405"/>
                  </a:cubicBezTo>
                  <a:cubicBezTo>
                    <a:pt x="10406" y="18302"/>
                    <a:pt x="11337" y="18032"/>
                    <a:pt x="12204" y="18032"/>
                  </a:cubicBezTo>
                  <a:cubicBezTo>
                    <a:pt x="12737" y="18032"/>
                    <a:pt x="13246" y="18134"/>
                    <a:pt x="13677" y="18438"/>
                  </a:cubicBezTo>
                  <a:cubicBezTo>
                    <a:pt x="13728" y="18481"/>
                    <a:pt x="13787" y="18499"/>
                    <a:pt x="13847" y="18499"/>
                  </a:cubicBezTo>
                  <a:cubicBezTo>
                    <a:pt x="14023" y="18499"/>
                    <a:pt x="14203" y="18337"/>
                    <a:pt x="14178" y="18138"/>
                  </a:cubicBezTo>
                  <a:cubicBezTo>
                    <a:pt x="14278" y="18105"/>
                    <a:pt x="14278" y="17971"/>
                    <a:pt x="14211" y="17905"/>
                  </a:cubicBezTo>
                  <a:cubicBezTo>
                    <a:pt x="13944" y="11800"/>
                    <a:pt x="10475" y="6563"/>
                    <a:pt x="9841" y="525"/>
                  </a:cubicBezTo>
                  <a:cubicBezTo>
                    <a:pt x="9841" y="359"/>
                    <a:pt x="9708" y="192"/>
                    <a:pt x="9508" y="192"/>
                  </a:cubicBezTo>
                  <a:cubicBezTo>
                    <a:pt x="9456" y="195"/>
                    <a:pt x="9398" y="196"/>
                    <a:pt x="9334" y="196"/>
                  </a:cubicBezTo>
                  <a:cubicBezTo>
                    <a:pt x="8528" y="196"/>
                    <a:pt x="6787" y="1"/>
                    <a:pt x="5116"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78" name="Google Shape;1578;p53"/>
            <p:cNvSpPr/>
            <p:nvPr/>
          </p:nvSpPr>
          <p:spPr>
            <a:xfrm>
              <a:off x="3447088" y="2869268"/>
              <a:ext cx="411667" cy="423601"/>
            </a:xfrm>
            <a:custGeom>
              <a:avLst/>
              <a:gdLst/>
              <a:ahLst/>
              <a:cxnLst/>
              <a:rect l="l" t="t" r="r" b="b"/>
              <a:pathLst>
                <a:path w="19248" h="19806" extrusionOk="0">
                  <a:moveTo>
                    <a:pt x="6647" y="0"/>
                  </a:moveTo>
                  <a:cubicBezTo>
                    <a:pt x="6094" y="0"/>
                    <a:pt x="5521" y="51"/>
                    <a:pt x="4904" y="65"/>
                  </a:cubicBezTo>
                  <a:cubicBezTo>
                    <a:pt x="3369" y="98"/>
                    <a:pt x="1868" y="31"/>
                    <a:pt x="400" y="565"/>
                  </a:cubicBezTo>
                  <a:cubicBezTo>
                    <a:pt x="200" y="565"/>
                    <a:pt x="0" y="698"/>
                    <a:pt x="0" y="932"/>
                  </a:cubicBezTo>
                  <a:cubicBezTo>
                    <a:pt x="67" y="4401"/>
                    <a:pt x="1668" y="7270"/>
                    <a:pt x="2902" y="10472"/>
                  </a:cubicBezTo>
                  <a:cubicBezTo>
                    <a:pt x="3869" y="12974"/>
                    <a:pt x="2969" y="15776"/>
                    <a:pt x="4070" y="18211"/>
                  </a:cubicBezTo>
                  <a:cubicBezTo>
                    <a:pt x="4655" y="19504"/>
                    <a:pt x="5731" y="19806"/>
                    <a:pt x="6917" y="19806"/>
                  </a:cubicBezTo>
                  <a:cubicBezTo>
                    <a:pt x="7690" y="19806"/>
                    <a:pt x="8510" y="19678"/>
                    <a:pt x="9273" y="19612"/>
                  </a:cubicBezTo>
                  <a:cubicBezTo>
                    <a:pt x="11075" y="19445"/>
                    <a:pt x="12776" y="19178"/>
                    <a:pt x="14577" y="19178"/>
                  </a:cubicBezTo>
                  <a:cubicBezTo>
                    <a:pt x="14723" y="19178"/>
                    <a:pt x="14856" y="19181"/>
                    <a:pt x="14979" y="19181"/>
                  </a:cubicBezTo>
                  <a:cubicBezTo>
                    <a:pt x="15500" y="19181"/>
                    <a:pt x="15840" y="19137"/>
                    <a:pt x="16245" y="18678"/>
                  </a:cubicBezTo>
                  <a:cubicBezTo>
                    <a:pt x="16579" y="18278"/>
                    <a:pt x="16212" y="18011"/>
                    <a:pt x="16779" y="17711"/>
                  </a:cubicBezTo>
                  <a:cubicBezTo>
                    <a:pt x="16851" y="17665"/>
                    <a:pt x="16929" y="17652"/>
                    <a:pt x="17009" y="17652"/>
                  </a:cubicBezTo>
                  <a:cubicBezTo>
                    <a:pt x="17123" y="17652"/>
                    <a:pt x="17243" y="17679"/>
                    <a:pt x="17362" y="17679"/>
                  </a:cubicBezTo>
                  <a:cubicBezTo>
                    <a:pt x="17469" y="17679"/>
                    <a:pt x="17576" y="17657"/>
                    <a:pt x="17679" y="17577"/>
                  </a:cubicBezTo>
                  <a:cubicBezTo>
                    <a:pt x="18180" y="17210"/>
                    <a:pt x="18180" y="15709"/>
                    <a:pt x="18246" y="15242"/>
                  </a:cubicBezTo>
                  <a:cubicBezTo>
                    <a:pt x="18513" y="13908"/>
                    <a:pt x="19247" y="12374"/>
                    <a:pt x="18880" y="11106"/>
                  </a:cubicBezTo>
                  <a:cubicBezTo>
                    <a:pt x="18547" y="9972"/>
                    <a:pt x="17346" y="9071"/>
                    <a:pt x="16545" y="8271"/>
                  </a:cubicBezTo>
                  <a:cubicBezTo>
                    <a:pt x="14110" y="5735"/>
                    <a:pt x="12042" y="2566"/>
                    <a:pt x="9040" y="632"/>
                  </a:cubicBezTo>
                  <a:cubicBezTo>
                    <a:pt x="8242" y="113"/>
                    <a:pt x="7468" y="0"/>
                    <a:pt x="664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79" name="Google Shape;1579;p53"/>
            <p:cNvSpPr/>
            <p:nvPr/>
          </p:nvSpPr>
          <p:spPr>
            <a:xfrm>
              <a:off x="3601056" y="2816698"/>
              <a:ext cx="404651" cy="289779"/>
            </a:xfrm>
            <a:custGeom>
              <a:avLst/>
              <a:gdLst/>
              <a:ahLst/>
              <a:cxnLst/>
              <a:rect l="l" t="t" r="r" b="b"/>
              <a:pathLst>
                <a:path w="18920" h="13549" extrusionOk="0">
                  <a:moveTo>
                    <a:pt x="6347" y="0"/>
                  </a:moveTo>
                  <a:cubicBezTo>
                    <a:pt x="6037" y="0"/>
                    <a:pt x="5725" y="26"/>
                    <a:pt x="5410" y="88"/>
                  </a:cubicBezTo>
                  <a:cubicBezTo>
                    <a:pt x="4176" y="354"/>
                    <a:pt x="3042" y="1055"/>
                    <a:pt x="1908" y="1689"/>
                  </a:cubicBezTo>
                  <a:cubicBezTo>
                    <a:pt x="1874" y="1689"/>
                    <a:pt x="1774" y="1689"/>
                    <a:pt x="1741" y="1722"/>
                  </a:cubicBezTo>
                  <a:cubicBezTo>
                    <a:pt x="1574" y="1822"/>
                    <a:pt x="1474" y="1889"/>
                    <a:pt x="1340" y="1989"/>
                  </a:cubicBezTo>
                  <a:cubicBezTo>
                    <a:pt x="1240" y="2022"/>
                    <a:pt x="1140" y="2089"/>
                    <a:pt x="1007" y="2156"/>
                  </a:cubicBezTo>
                  <a:cubicBezTo>
                    <a:pt x="940" y="2156"/>
                    <a:pt x="907" y="2089"/>
                    <a:pt x="840" y="2089"/>
                  </a:cubicBezTo>
                  <a:cubicBezTo>
                    <a:pt x="813" y="2086"/>
                    <a:pt x="786" y="2084"/>
                    <a:pt x="761" y="2084"/>
                  </a:cubicBezTo>
                  <a:cubicBezTo>
                    <a:pt x="534" y="2084"/>
                    <a:pt x="370" y="2213"/>
                    <a:pt x="340" y="2423"/>
                  </a:cubicBezTo>
                  <a:cubicBezTo>
                    <a:pt x="1" y="2638"/>
                    <a:pt x="117" y="3168"/>
                    <a:pt x="453" y="3168"/>
                  </a:cubicBezTo>
                  <a:cubicBezTo>
                    <a:pt x="481" y="3168"/>
                    <a:pt x="510" y="3164"/>
                    <a:pt x="540" y="3156"/>
                  </a:cubicBezTo>
                  <a:cubicBezTo>
                    <a:pt x="840" y="3557"/>
                    <a:pt x="1340" y="3857"/>
                    <a:pt x="1707" y="4090"/>
                  </a:cubicBezTo>
                  <a:cubicBezTo>
                    <a:pt x="3175" y="5158"/>
                    <a:pt x="4209" y="6392"/>
                    <a:pt x="5543" y="7560"/>
                  </a:cubicBezTo>
                  <a:cubicBezTo>
                    <a:pt x="6844" y="8694"/>
                    <a:pt x="7678" y="9928"/>
                    <a:pt x="8646" y="11329"/>
                  </a:cubicBezTo>
                  <a:cubicBezTo>
                    <a:pt x="9113" y="12063"/>
                    <a:pt x="9813" y="13097"/>
                    <a:pt x="10680" y="13430"/>
                  </a:cubicBezTo>
                  <a:cubicBezTo>
                    <a:pt x="10895" y="13512"/>
                    <a:pt x="11104" y="13549"/>
                    <a:pt x="11308" y="13549"/>
                  </a:cubicBezTo>
                  <a:cubicBezTo>
                    <a:pt x="12692" y="13549"/>
                    <a:pt x="13832" y="11855"/>
                    <a:pt x="14617" y="10895"/>
                  </a:cubicBezTo>
                  <a:cubicBezTo>
                    <a:pt x="16351" y="8760"/>
                    <a:pt x="17952" y="6592"/>
                    <a:pt x="18753" y="3924"/>
                  </a:cubicBezTo>
                  <a:cubicBezTo>
                    <a:pt x="18920" y="3757"/>
                    <a:pt x="18753" y="3557"/>
                    <a:pt x="18553" y="3457"/>
                  </a:cubicBezTo>
                  <a:cubicBezTo>
                    <a:pt x="16918" y="2890"/>
                    <a:pt x="15851" y="1522"/>
                    <a:pt x="14250" y="888"/>
                  </a:cubicBezTo>
                  <a:cubicBezTo>
                    <a:pt x="13658" y="649"/>
                    <a:pt x="13056" y="590"/>
                    <a:pt x="12449" y="590"/>
                  </a:cubicBezTo>
                  <a:cubicBezTo>
                    <a:pt x="11866" y="590"/>
                    <a:pt x="11277" y="644"/>
                    <a:pt x="10686" y="644"/>
                  </a:cubicBezTo>
                  <a:cubicBezTo>
                    <a:pt x="10262" y="644"/>
                    <a:pt x="9838" y="617"/>
                    <a:pt x="9413" y="521"/>
                  </a:cubicBezTo>
                  <a:cubicBezTo>
                    <a:pt x="8386" y="290"/>
                    <a:pt x="7379" y="0"/>
                    <a:pt x="6347"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80" name="Google Shape;1580;p53"/>
            <p:cNvSpPr/>
            <p:nvPr/>
          </p:nvSpPr>
          <p:spPr>
            <a:xfrm>
              <a:off x="3540530" y="2618029"/>
              <a:ext cx="657815" cy="298163"/>
            </a:xfrm>
            <a:custGeom>
              <a:avLst/>
              <a:gdLst/>
              <a:ahLst/>
              <a:cxnLst/>
              <a:rect l="l" t="t" r="r" b="b"/>
              <a:pathLst>
                <a:path w="30757" h="13941" extrusionOk="0">
                  <a:moveTo>
                    <a:pt x="28116" y="0"/>
                  </a:moveTo>
                  <a:cubicBezTo>
                    <a:pt x="25313" y="0"/>
                    <a:pt x="22273" y="1118"/>
                    <a:pt x="19548" y="1604"/>
                  </a:cubicBezTo>
                  <a:cubicBezTo>
                    <a:pt x="16179" y="2171"/>
                    <a:pt x="12476" y="2272"/>
                    <a:pt x="9307" y="3706"/>
                  </a:cubicBezTo>
                  <a:cubicBezTo>
                    <a:pt x="8140" y="4273"/>
                    <a:pt x="7406" y="5140"/>
                    <a:pt x="6539" y="6041"/>
                  </a:cubicBezTo>
                  <a:cubicBezTo>
                    <a:pt x="5538" y="7008"/>
                    <a:pt x="4437" y="7475"/>
                    <a:pt x="3270" y="8142"/>
                  </a:cubicBezTo>
                  <a:cubicBezTo>
                    <a:pt x="2369" y="8643"/>
                    <a:pt x="1235" y="9310"/>
                    <a:pt x="635" y="10177"/>
                  </a:cubicBezTo>
                  <a:cubicBezTo>
                    <a:pt x="635" y="10177"/>
                    <a:pt x="568" y="10177"/>
                    <a:pt x="568" y="10211"/>
                  </a:cubicBezTo>
                  <a:cubicBezTo>
                    <a:pt x="201" y="10444"/>
                    <a:pt x="1" y="10811"/>
                    <a:pt x="1" y="11211"/>
                  </a:cubicBezTo>
                  <a:lnTo>
                    <a:pt x="1" y="11311"/>
                  </a:lnTo>
                  <a:cubicBezTo>
                    <a:pt x="24" y="12156"/>
                    <a:pt x="632" y="12446"/>
                    <a:pt x="1462" y="12446"/>
                  </a:cubicBezTo>
                  <a:cubicBezTo>
                    <a:pt x="3057" y="12446"/>
                    <a:pt x="5469" y="11374"/>
                    <a:pt x="6105" y="11111"/>
                  </a:cubicBezTo>
                  <a:cubicBezTo>
                    <a:pt x="7325" y="10575"/>
                    <a:pt x="8509" y="10163"/>
                    <a:pt x="9774" y="10163"/>
                  </a:cubicBezTo>
                  <a:cubicBezTo>
                    <a:pt x="10239" y="10163"/>
                    <a:pt x="10716" y="10218"/>
                    <a:pt x="11209" y="10344"/>
                  </a:cubicBezTo>
                  <a:cubicBezTo>
                    <a:pt x="12082" y="10603"/>
                    <a:pt x="12674" y="11113"/>
                    <a:pt x="13621" y="11113"/>
                  </a:cubicBezTo>
                  <a:cubicBezTo>
                    <a:pt x="13651" y="11113"/>
                    <a:pt x="13681" y="11112"/>
                    <a:pt x="13711" y="11111"/>
                  </a:cubicBezTo>
                  <a:cubicBezTo>
                    <a:pt x="14211" y="11111"/>
                    <a:pt x="14611" y="10811"/>
                    <a:pt x="15078" y="10711"/>
                  </a:cubicBezTo>
                  <a:cubicBezTo>
                    <a:pt x="15221" y="10697"/>
                    <a:pt x="15362" y="10690"/>
                    <a:pt x="15501" y="10690"/>
                  </a:cubicBezTo>
                  <a:cubicBezTo>
                    <a:pt x="16369" y="10690"/>
                    <a:pt x="17166" y="10956"/>
                    <a:pt x="17914" y="11445"/>
                  </a:cubicBezTo>
                  <a:cubicBezTo>
                    <a:pt x="18914" y="12012"/>
                    <a:pt x="19581" y="13146"/>
                    <a:pt x="20582" y="13680"/>
                  </a:cubicBezTo>
                  <a:cubicBezTo>
                    <a:pt x="20908" y="13862"/>
                    <a:pt x="21224" y="13941"/>
                    <a:pt x="21528" y="13941"/>
                  </a:cubicBezTo>
                  <a:cubicBezTo>
                    <a:pt x="22504" y="13941"/>
                    <a:pt x="23365" y="13133"/>
                    <a:pt x="24051" y="12345"/>
                  </a:cubicBezTo>
                  <a:cubicBezTo>
                    <a:pt x="24952" y="11345"/>
                    <a:pt x="25519" y="10110"/>
                    <a:pt x="26687" y="9277"/>
                  </a:cubicBezTo>
                  <a:cubicBezTo>
                    <a:pt x="27320" y="8843"/>
                    <a:pt x="28021" y="8543"/>
                    <a:pt x="28555" y="8009"/>
                  </a:cubicBezTo>
                  <a:cubicBezTo>
                    <a:pt x="29088" y="7475"/>
                    <a:pt x="29188" y="6875"/>
                    <a:pt x="29388" y="6174"/>
                  </a:cubicBezTo>
                  <a:cubicBezTo>
                    <a:pt x="29655" y="5307"/>
                    <a:pt x="29722" y="5107"/>
                    <a:pt x="30156" y="4540"/>
                  </a:cubicBezTo>
                  <a:cubicBezTo>
                    <a:pt x="30356" y="4273"/>
                    <a:pt x="30656" y="4206"/>
                    <a:pt x="30756" y="3839"/>
                  </a:cubicBezTo>
                  <a:cubicBezTo>
                    <a:pt x="30723" y="3372"/>
                    <a:pt x="30689" y="3172"/>
                    <a:pt x="30523" y="2872"/>
                  </a:cubicBezTo>
                  <a:cubicBezTo>
                    <a:pt x="30022" y="1871"/>
                    <a:pt x="29088" y="1438"/>
                    <a:pt x="28655" y="203"/>
                  </a:cubicBezTo>
                  <a:cubicBezTo>
                    <a:pt x="28588" y="103"/>
                    <a:pt x="28488" y="3"/>
                    <a:pt x="28354" y="3"/>
                  </a:cubicBezTo>
                  <a:cubicBezTo>
                    <a:pt x="28275" y="1"/>
                    <a:pt x="28196" y="0"/>
                    <a:pt x="28116"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81" name="Google Shape;1581;p53"/>
            <p:cNvSpPr/>
            <p:nvPr/>
          </p:nvSpPr>
          <p:spPr>
            <a:xfrm>
              <a:off x="3566216" y="2374126"/>
              <a:ext cx="596455" cy="346798"/>
            </a:xfrm>
            <a:custGeom>
              <a:avLst/>
              <a:gdLst/>
              <a:ahLst/>
              <a:cxnLst/>
              <a:rect l="l" t="t" r="r" b="b"/>
              <a:pathLst>
                <a:path w="27888" h="16215" extrusionOk="0">
                  <a:moveTo>
                    <a:pt x="17657" y="1"/>
                  </a:moveTo>
                  <a:cubicBezTo>
                    <a:pt x="17474" y="1"/>
                    <a:pt x="17292" y="31"/>
                    <a:pt x="17113" y="99"/>
                  </a:cubicBezTo>
                  <a:cubicBezTo>
                    <a:pt x="16512" y="299"/>
                    <a:pt x="16279" y="866"/>
                    <a:pt x="15979" y="1367"/>
                  </a:cubicBezTo>
                  <a:lnTo>
                    <a:pt x="15712" y="1867"/>
                  </a:lnTo>
                  <a:cubicBezTo>
                    <a:pt x="15145" y="2534"/>
                    <a:pt x="14811" y="3402"/>
                    <a:pt x="14278" y="4202"/>
                  </a:cubicBezTo>
                  <a:cubicBezTo>
                    <a:pt x="13954" y="4657"/>
                    <a:pt x="13741" y="4744"/>
                    <a:pt x="13541" y="4744"/>
                  </a:cubicBezTo>
                  <a:cubicBezTo>
                    <a:pt x="13418" y="4744"/>
                    <a:pt x="13300" y="4711"/>
                    <a:pt x="13164" y="4711"/>
                  </a:cubicBezTo>
                  <a:cubicBezTo>
                    <a:pt x="13020" y="4711"/>
                    <a:pt x="12855" y="4748"/>
                    <a:pt x="12643" y="4903"/>
                  </a:cubicBezTo>
                  <a:cubicBezTo>
                    <a:pt x="12043" y="5303"/>
                    <a:pt x="12009" y="6771"/>
                    <a:pt x="11842" y="7371"/>
                  </a:cubicBezTo>
                  <a:cubicBezTo>
                    <a:pt x="11055" y="9917"/>
                    <a:pt x="9504" y="11141"/>
                    <a:pt x="7334" y="11141"/>
                  </a:cubicBezTo>
                  <a:cubicBezTo>
                    <a:pt x="6746" y="11141"/>
                    <a:pt x="6113" y="11051"/>
                    <a:pt x="5438" y="10874"/>
                  </a:cubicBezTo>
                  <a:cubicBezTo>
                    <a:pt x="5397" y="10860"/>
                    <a:pt x="5358" y="10854"/>
                    <a:pt x="5321" y="10854"/>
                  </a:cubicBezTo>
                  <a:cubicBezTo>
                    <a:pt x="5087" y="10854"/>
                    <a:pt x="4942" y="11101"/>
                    <a:pt x="4971" y="11274"/>
                  </a:cubicBezTo>
                  <a:cubicBezTo>
                    <a:pt x="4804" y="11474"/>
                    <a:pt x="4671" y="11741"/>
                    <a:pt x="4537" y="11941"/>
                  </a:cubicBezTo>
                  <a:cubicBezTo>
                    <a:pt x="4337" y="12408"/>
                    <a:pt x="4170" y="12808"/>
                    <a:pt x="3970" y="13242"/>
                  </a:cubicBezTo>
                  <a:cubicBezTo>
                    <a:pt x="3803" y="13442"/>
                    <a:pt x="3637" y="13609"/>
                    <a:pt x="3470" y="13776"/>
                  </a:cubicBezTo>
                  <a:cubicBezTo>
                    <a:pt x="2603" y="14610"/>
                    <a:pt x="1368" y="14976"/>
                    <a:pt x="334" y="15477"/>
                  </a:cubicBezTo>
                  <a:cubicBezTo>
                    <a:pt x="1" y="15644"/>
                    <a:pt x="201" y="16111"/>
                    <a:pt x="501" y="16177"/>
                  </a:cubicBezTo>
                  <a:cubicBezTo>
                    <a:pt x="784" y="16203"/>
                    <a:pt x="1065" y="16214"/>
                    <a:pt x="1345" y="16214"/>
                  </a:cubicBezTo>
                  <a:cubicBezTo>
                    <a:pt x="3646" y="16214"/>
                    <a:pt x="5876" y="15433"/>
                    <a:pt x="8106" y="15077"/>
                  </a:cubicBezTo>
                  <a:cubicBezTo>
                    <a:pt x="11275" y="14576"/>
                    <a:pt x="14444" y="14109"/>
                    <a:pt x="17613" y="13575"/>
                  </a:cubicBezTo>
                  <a:cubicBezTo>
                    <a:pt x="19148" y="13309"/>
                    <a:pt x="20682" y="12942"/>
                    <a:pt x="22217" y="12641"/>
                  </a:cubicBezTo>
                  <a:cubicBezTo>
                    <a:pt x="23651" y="12375"/>
                    <a:pt x="25385" y="12441"/>
                    <a:pt x="26720" y="11874"/>
                  </a:cubicBezTo>
                  <a:cubicBezTo>
                    <a:pt x="27554" y="11541"/>
                    <a:pt x="27887" y="10773"/>
                    <a:pt x="27153" y="9973"/>
                  </a:cubicBezTo>
                  <a:cubicBezTo>
                    <a:pt x="26620" y="9406"/>
                    <a:pt x="25986" y="9539"/>
                    <a:pt x="25452" y="8939"/>
                  </a:cubicBezTo>
                  <a:cubicBezTo>
                    <a:pt x="24618" y="8038"/>
                    <a:pt x="25052" y="6937"/>
                    <a:pt x="24485" y="5903"/>
                  </a:cubicBezTo>
                  <a:cubicBezTo>
                    <a:pt x="24118" y="5270"/>
                    <a:pt x="23618" y="5136"/>
                    <a:pt x="23050" y="4769"/>
                  </a:cubicBezTo>
                  <a:cubicBezTo>
                    <a:pt x="22016" y="4102"/>
                    <a:pt x="21616" y="3568"/>
                    <a:pt x="21016" y="2568"/>
                  </a:cubicBezTo>
                  <a:cubicBezTo>
                    <a:pt x="20849" y="2301"/>
                    <a:pt x="20649" y="2067"/>
                    <a:pt x="20482" y="1800"/>
                  </a:cubicBezTo>
                  <a:cubicBezTo>
                    <a:pt x="19826" y="1059"/>
                    <a:pt x="18732" y="1"/>
                    <a:pt x="17657" y="1"/>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82" name="Google Shape;1582;p53"/>
            <p:cNvSpPr/>
            <p:nvPr/>
          </p:nvSpPr>
          <p:spPr>
            <a:xfrm>
              <a:off x="3612755" y="2369614"/>
              <a:ext cx="338029" cy="262553"/>
            </a:xfrm>
            <a:custGeom>
              <a:avLst/>
              <a:gdLst/>
              <a:ahLst/>
              <a:cxnLst/>
              <a:rect l="l" t="t" r="r" b="b"/>
              <a:pathLst>
                <a:path w="15805" h="12276" extrusionOk="0">
                  <a:moveTo>
                    <a:pt x="8343" y="1"/>
                  </a:moveTo>
                  <a:cubicBezTo>
                    <a:pt x="7512" y="1"/>
                    <a:pt x="6666" y="311"/>
                    <a:pt x="5997" y="877"/>
                  </a:cubicBezTo>
                  <a:cubicBezTo>
                    <a:pt x="5097" y="1611"/>
                    <a:pt x="4396" y="2712"/>
                    <a:pt x="3796" y="3646"/>
                  </a:cubicBezTo>
                  <a:cubicBezTo>
                    <a:pt x="2862" y="4980"/>
                    <a:pt x="1861" y="6214"/>
                    <a:pt x="793" y="7382"/>
                  </a:cubicBezTo>
                  <a:cubicBezTo>
                    <a:pt x="727" y="7315"/>
                    <a:pt x="693" y="7315"/>
                    <a:pt x="660" y="7282"/>
                  </a:cubicBezTo>
                  <a:cubicBezTo>
                    <a:pt x="608" y="7256"/>
                    <a:pt x="556" y="7245"/>
                    <a:pt x="505" y="7245"/>
                  </a:cubicBezTo>
                  <a:cubicBezTo>
                    <a:pt x="228" y="7245"/>
                    <a:pt x="1" y="7585"/>
                    <a:pt x="226" y="7782"/>
                  </a:cubicBezTo>
                  <a:cubicBezTo>
                    <a:pt x="326" y="7816"/>
                    <a:pt x="360" y="7916"/>
                    <a:pt x="460" y="7949"/>
                  </a:cubicBezTo>
                  <a:cubicBezTo>
                    <a:pt x="493" y="8082"/>
                    <a:pt x="627" y="8216"/>
                    <a:pt x="727" y="8249"/>
                  </a:cubicBezTo>
                  <a:cubicBezTo>
                    <a:pt x="1961" y="9583"/>
                    <a:pt x="2828" y="11952"/>
                    <a:pt x="4696" y="12252"/>
                  </a:cubicBezTo>
                  <a:cubicBezTo>
                    <a:pt x="4796" y="12268"/>
                    <a:pt x="4902" y="12275"/>
                    <a:pt x="5013" y="12275"/>
                  </a:cubicBezTo>
                  <a:cubicBezTo>
                    <a:pt x="6303" y="12275"/>
                    <a:pt x="8237" y="11257"/>
                    <a:pt x="9066" y="10551"/>
                  </a:cubicBezTo>
                  <a:cubicBezTo>
                    <a:pt x="9700" y="9984"/>
                    <a:pt x="10000" y="9250"/>
                    <a:pt x="10234" y="8483"/>
                  </a:cubicBezTo>
                  <a:cubicBezTo>
                    <a:pt x="10400" y="7916"/>
                    <a:pt x="10534" y="5981"/>
                    <a:pt x="11001" y="5614"/>
                  </a:cubicBezTo>
                  <a:cubicBezTo>
                    <a:pt x="11116" y="5530"/>
                    <a:pt x="11197" y="5498"/>
                    <a:pt x="11261" y="5498"/>
                  </a:cubicBezTo>
                  <a:cubicBezTo>
                    <a:pt x="11446" y="5498"/>
                    <a:pt x="11477" y="5766"/>
                    <a:pt x="11738" y="5766"/>
                  </a:cubicBezTo>
                  <a:cubicBezTo>
                    <a:pt x="11776" y="5766"/>
                    <a:pt x="11819" y="5760"/>
                    <a:pt x="11868" y="5747"/>
                  </a:cubicBezTo>
                  <a:cubicBezTo>
                    <a:pt x="12502" y="5581"/>
                    <a:pt x="12669" y="5147"/>
                    <a:pt x="13002" y="4613"/>
                  </a:cubicBezTo>
                  <a:cubicBezTo>
                    <a:pt x="13469" y="4046"/>
                    <a:pt x="15804" y="1311"/>
                    <a:pt x="14437" y="377"/>
                  </a:cubicBezTo>
                  <a:cubicBezTo>
                    <a:pt x="14277" y="267"/>
                    <a:pt x="14109" y="224"/>
                    <a:pt x="13941" y="224"/>
                  </a:cubicBezTo>
                  <a:cubicBezTo>
                    <a:pt x="13653" y="224"/>
                    <a:pt x="13368" y="350"/>
                    <a:pt x="13136" y="477"/>
                  </a:cubicBezTo>
                  <a:cubicBezTo>
                    <a:pt x="12802" y="644"/>
                    <a:pt x="12669" y="1111"/>
                    <a:pt x="12368" y="1277"/>
                  </a:cubicBezTo>
                  <a:cubicBezTo>
                    <a:pt x="11927" y="1549"/>
                    <a:pt x="11643" y="1656"/>
                    <a:pt x="11436" y="1656"/>
                  </a:cubicBezTo>
                  <a:cubicBezTo>
                    <a:pt x="11032" y="1656"/>
                    <a:pt x="10919" y="1252"/>
                    <a:pt x="10500" y="877"/>
                  </a:cubicBezTo>
                  <a:cubicBezTo>
                    <a:pt x="9901" y="278"/>
                    <a:pt x="9128" y="1"/>
                    <a:pt x="8343" y="1"/>
                  </a:cubicBez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83" name="Google Shape;1583;p53"/>
            <p:cNvSpPr/>
            <p:nvPr/>
          </p:nvSpPr>
          <p:spPr>
            <a:xfrm>
              <a:off x="3808066" y="2323930"/>
              <a:ext cx="363160" cy="237465"/>
            </a:xfrm>
            <a:custGeom>
              <a:avLst/>
              <a:gdLst/>
              <a:ahLst/>
              <a:cxnLst/>
              <a:rect l="l" t="t" r="r" b="b"/>
              <a:pathLst>
                <a:path w="16980" h="11103" extrusionOk="0">
                  <a:moveTo>
                    <a:pt x="12455" y="1"/>
                  </a:moveTo>
                  <a:cubicBezTo>
                    <a:pt x="12352" y="1"/>
                    <a:pt x="12253" y="39"/>
                    <a:pt x="12176" y="78"/>
                  </a:cubicBezTo>
                  <a:cubicBezTo>
                    <a:pt x="12088" y="72"/>
                    <a:pt x="12000" y="69"/>
                    <a:pt x="11913" y="69"/>
                  </a:cubicBezTo>
                  <a:cubicBezTo>
                    <a:pt x="11508" y="69"/>
                    <a:pt x="11114" y="129"/>
                    <a:pt x="10675" y="211"/>
                  </a:cubicBezTo>
                  <a:cubicBezTo>
                    <a:pt x="9141" y="411"/>
                    <a:pt x="7640" y="712"/>
                    <a:pt x="6072" y="878"/>
                  </a:cubicBezTo>
                  <a:cubicBezTo>
                    <a:pt x="4304" y="1045"/>
                    <a:pt x="2503" y="1012"/>
                    <a:pt x="1001" y="2079"/>
                  </a:cubicBezTo>
                  <a:cubicBezTo>
                    <a:pt x="868" y="2079"/>
                    <a:pt x="749" y="2064"/>
                    <a:pt x="616" y="2064"/>
                  </a:cubicBezTo>
                  <a:cubicBezTo>
                    <a:pt x="549" y="2064"/>
                    <a:pt x="479" y="2068"/>
                    <a:pt x="401" y="2079"/>
                  </a:cubicBezTo>
                  <a:cubicBezTo>
                    <a:pt x="168" y="2079"/>
                    <a:pt x="1" y="2246"/>
                    <a:pt x="1" y="2513"/>
                  </a:cubicBezTo>
                  <a:cubicBezTo>
                    <a:pt x="1" y="2700"/>
                    <a:pt x="176" y="2916"/>
                    <a:pt x="362" y="2916"/>
                  </a:cubicBezTo>
                  <a:cubicBezTo>
                    <a:pt x="375" y="2916"/>
                    <a:pt x="388" y="2915"/>
                    <a:pt x="401" y="2913"/>
                  </a:cubicBezTo>
                  <a:lnTo>
                    <a:pt x="1068" y="2913"/>
                  </a:lnTo>
                  <a:cubicBezTo>
                    <a:pt x="1135" y="3614"/>
                    <a:pt x="1235" y="4514"/>
                    <a:pt x="2002" y="4614"/>
                  </a:cubicBezTo>
                  <a:cubicBezTo>
                    <a:pt x="2039" y="4625"/>
                    <a:pt x="2076" y="4630"/>
                    <a:pt x="2114" y="4630"/>
                  </a:cubicBezTo>
                  <a:cubicBezTo>
                    <a:pt x="2318" y="4630"/>
                    <a:pt x="2534" y="4493"/>
                    <a:pt x="2703" y="4381"/>
                  </a:cubicBezTo>
                  <a:cubicBezTo>
                    <a:pt x="3993" y="3759"/>
                    <a:pt x="4531" y="2676"/>
                    <a:pt x="5652" y="2676"/>
                  </a:cubicBezTo>
                  <a:cubicBezTo>
                    <a:pt x="6095" y="2676"/>
                    <a:pt x="6630" y="2845"/>
                    <a:pt x="7339" y="3280"/>
                  </a:cubicBezTo>
                  <a:cubicBezTo>
                    <a:pt x="7473" y="3380"/>
                    <a:pt x="8207" y="4014"/>
                    <a:pt x="8340" y="4114"/>
                  </a:cubicBezTo>
                  <a:cubicBezTo>
                    <a:pt x="8974" y="4714"/>
                    <a:pt x="9474" y="5582"/>
                    <a:pt x="9841" y="6249"/>
                  </a:cubicBezTo>
                  <a:cubicBezTo>
                    <a:pt x="9908" y="6382"/>
                    <a:pt x="9808" y="6549"/>
                    <a:pt x="9874" y="6683"/>
                  </a:cubicBezTo>
                  <a:cubicBezTo>
                    <a:pt x="10141" y="7016"/>
                    <a:pt x="10475" y="7216"/>
                    <a:pt x="10842" y="7350"/>
                  </a:cubicBezTo>
                  <a:cubicBezTo>
                    <a:pt x="10925" y="7454"/>
                    <a:pt x="11022" y="7506"/>
                    <a:pt x="11131" y="7506"/>
                  </a:cubicBezTo>
                  <a:cubicBezTo>
                    <a:pt x="11197" y="7506"/>
                    <a:pt x="11267" y="7487"/>
                    <a:pt x="11342" y="7450"/>
                  </a:cubicBezTo>
                  <a:cubicBezTo>
                    <a:pt x="11742" y="7550"/>
                    <a:pt x="12209" y="7550"/>
                    <a:pt x="12676" y="7550"/>
                  </a:cubicBezTo>
                  <a:cubicBezTo>
                    <a:pt x="12877" y="7550"/>
                    <a:pt x="13010" y="7383"/>
                    <a:pt x="13010" y="7216"/>
                  </a:cubicBezTo>
                  <a:cubicBezTo>
                    <a:pt x="13077" y="6416"/>
                    <a:pt x="12710" y="5782"/>
                    <a:pt x="12376" y="5081"/>
                  </a:cubicBezTo>
                  <a:cubicBezTo>
                    <a:pt x="12197" y="4671"/>
                    <a:pt x="11919" y="3513"/>
                    <a:pt x="12103" y="3513"/>
                  </a:cubicBezTo>
                  <a:cubicBezTo>
                    <a:pt x="12158" y="3513"/>
                    <a:pt x="12255" y="3618"/>
                    <a:pt x="12410" y="3880"/>
                  </a:cubicBezTo>
                  <a:cubicBezTo>
                    <a:pt x="12676" y="4281"/>
                    <a:pt x="12576" y="5048"/>
                    <a:pt x="12743" y="5515"/>
                  </a:cubicBezTo>
                  <a:cubicBezTo>
                    <a:pt x="12843" y="5749"/>
                    <a:pt x="12910" y="5949"/>
                    <a:pt x="13077" y="6216"/>
                  </a:cubicBezTo>
                  <a:cubicBezTo>
                    <a:pt x="13310" y="6482"/>
                    <a:pt x="13544" y="6783"/>
                    <a:pt x="13844" y="7049"/>
                  </a:cubicBezTo>
                  <a:cubicBezTo>
                    <a:pt x="14211" y="7783"/>
                    <a:pt x="14478" y="8551"/>
                    <a:pt x="14511" y="9351"/>
                  </a:cubicBezTo>
                  <a:cubicBezTo>
                    <a:pt x="14678" y="10052"/>
                    <a:pt x="14711" y="10652"/>
                    <a:pt x="15378" y="11052"/>
                  </a:cubicBezTo>
                  <a:cubicBezTo>
                    <a:pt x="15445" y="11086"/>
                    <a:pt x="15520" y="11102"/>
                    <a:pt x="15587" y="11102"/>
                  </a:cubicBezTo>
                  <a:cubicBezTo>
                    <a:pt x="15654" y="11102"/>
                    <a:pt x="15712" y="11086"/>
                    <a:pt x="15745" y="11052"/>
                  </a:cubicBezTo>
                  <a:cubicBezTo>
                    <a:pt x="16379" y="10552"/>
                    <a:pt x="16379" y="10185"/>
                    <a:pt x="16412" y="9384"/>
                  </a:cubicBezTo>
                  <a:cubicBezTo>
                    <a:pt x="16579" y="7883"/>
                    <a:pt x="16980" y="6349"/>
                    <a:pt x="16879" y="4781"/>
                  </a:cubicBezTo>
                  <a:cubicBezTo>
                    <a:pt x="16879" y="4581"/>
                    <a:pt x="16713" y="4414"/>
                    <a:pt x="16513" y="4414"/>
                  </a:cubicBezTo>
                  <a:cubicBezTo>
                    <a:pt x="15011" y="4414"/>
                    <a:pt x="13811" y="2246"/>
                    <a:pt x="13043" y="745"/>
                  </a:cubicBezTo>
                  <a:cubicBezTo>
                    <a:pt x="13143" y="611"/>
                    <a:pt x="13143" y="411"/>
                    <a:pt x="13010" y="345"/>
                  </a:cubicBezTo>
                  <a:cubicBezTo>
                    <a:pt x="12877" y="245"/>
                    <a:pt x="12810" y="178"/>
                    <a:pt x="12676" y="78"/>
                  </a:cubicBezTo>
                  <a:cubicBezTo>
                    <a:pt x="12606" y="21"/>
                    <a:pt x="12530" y="1"/>
                    <a:pt x="12455" y="1"/>
                  </a:cubicBezTo>
                  <a:close/>
                </a:path>
              </a:pathLst>
            </a:custGeom>
            <a:solidFill>
              <a:srgbClr val="639EA6"/>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84" name="Google Shape;1584;p53"/>
            <p:cNvSpPr/>
            <p:nvPr/>
          </p:nvSpPr>
          <p:spPr>
            <a:xfrm>
              <a:off x="4102358" y="2152231"/>
              <a:ext cx="127363" cy="228269"/>
            </a:xfrm>
            <a:custGeom>
              <a:avLst/>
              <a:gdLst/>
              <a:ahLst/>
              <a:cxnLst/>
              <a:rect l="l" t="t" r="r" b="b"/>
              <a:pathLst>
                <a:path w="5955" h="10673" extrusionOk="0">
                  <a:moveTo>
                    <a:pt x="1229" y="0"/>
                  </a:moveTo>
                  <a:cubicBezTo>
                    <a:pt x="1082" y="0"/>
                    <a:pt x="938" y="84"/>
                    <a:pt x="918" y="267"/>
                  </a:cubicBezTo>
                  <a:cubicBezTo>
                    <a:pt x="918" y="334"/>
                    <a:pt x="885" y="467"/>
                    <a:pt x="885" y="600"/>
                  </a:cubicBezTo>
                  <a:cubicBezTo>
                    <a:pt x="718" y="1468"/>
                    <a:pt x="618" y="2468"/>
                    <a:pt x="885" y="3302"/>
                  </a:cubicBezTo>
                  <a:cubicBezTo>
                    <a:pt x="985" y="3636"/>
                    <a:pt x="1218" y="3903"/>
                    <a:pt x="1385" y="4203"/>
                  </a:cubicBezTo>
                  <a:cubicBezTo>
                    <a:pt x="2119" y="5604"/>
                    <a:pt x="1752" y="6605"/>
                    <a:pt x="451" y="7472"/>
                  </a:cubicBezTo>
                  <a:cubicBezTo>
                    <a:pt x="423" y="7455"/>
                    <a:pt x="392" y="7448"/>
                    <a:pt x="360" y="7448"/>
                  </a:cubicBezTo>
                  <a:cubicBezTo>
                    <a:pt x="196" y="7448"/>
                    <a:pt x="0" y="7638"/>
                    <a:pt x="84" y="7806"/>
                  </a:cubicBezTo>
                  <a:cubicBezTo>
                    <a:pt x="51" y="8039"/>
                    <a:pt x="151" y="8273"/>
                    <a:pt x="384" y="8306"/>
                  </a:cubicBezTo>
                  <a:cubicBezTo>
                    <a:pt x="718" y="8773"/>
                    <a:pt x="1151" y="9106"/>
                    <a:pt x="1652" y="9473"/>
                  </a:cubicBezTo>
                  <a:cubicBezTo>
                    <a:pt x="1952" y="9707"/>
                    <a:pt x="2719" y="10541"/>
                    <a:pt x="3086" y="10608"/>
                  </a:cubicBezTo>
                  <a:cubicBezTo>
                    <a:pt x="3210" y="10652"/>
                    <a:pt x="3320" y="10673"/>
                    <a:pt x="3416" y="10673"/>
                  </a:cubicBezTo>
                  <a:cubicBezTo>
                    <a:pt x="3970" y="10673"/>
                    <a:pt x="4117" y="10008"/>
                    <a:pt x="4287" y="9440"/>
                  </a:cubicBezTo>
                  <a:cubicBezTo>
                    <a:pt x="4787" y="7605"/>
                    <a:pt x="5955" y="5737"/>
                    <a:pt x="5454" y="3803"/>
                  </a:cubicBezTo>
                  <a:cubicBezTo>
                    <a:pt x="4954" y="1868"/>
                    <a:pt x="2753" y="1434"/>
                    <a:pt x="1485" y="100"/>
                  </a:cubicBezTo>
                  <a:cubicBezTo>
                    <a:pt x="1420" y="35"/>
                    <a:pt x="1324" y="0"/>
                    <a:pt x="122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85" name="Google Shape;1585;p53"/>
            <p:cNvSpPr/>
            <p:nvPr/>
          </p:nvSpPr>
          <p:spPr>
            <a:xfrm>
              <a:off x="4116281" y="1754937"/>
              <a:ext cx="158396" cy="252843"/>
            </a:xfrm>
            <a:custGeom>
              <a:avLst/>
              <a:gdLst/>
              <a:ahLst/>
              <a:cxnLst/>
              <a:rect l="l" t="t" r="r" b="b"/>
              <a:pathLst>
                <a:path w="7406" h="11822" extrusionOk="0">
                  <a:moveTo>
                    <a:pt x="5247" y="1"/>
                  </a:moveTo>
                  <a:cubicBezTo>
                    <a:pt x="3837" y="1"/>
                    <a:pt x="1936" y="913"/>
                    <a:pt x="1001" y="1497"/>
                  </a:cubicBezTo>
                  <a:cubicBezTo>
                    <a:pt x="934" y="1497"/>
                    <a:pt x="801" y="1530"/>
                    <a:pt x="734" y="1664"/>
                  </a:cubicBezTo>
                  <a:cubicBezTo>
                    <a:pt x="0" y="2665"/>
                    <a:pt x="1334" y="4433"/>
                    <a:pt x="1568" y="5367"/>
                  </a:cubicBezTo>
                  <a:cubicBezTo>
                    <a:pt x="1935" y="7201"/>
                    <a:pt x="1968" y="9703"/>
                    <a:pt x="3336" y="11171"/>
                  </a:cubicBezTo>
                  <a:cubicBezTo>
                    <a:pt x="3757" y="11632"/>
                    <a:pt x="4171" y="11822"/>
                    <a:pt x="4558" y="11822"/>
                  </a:cubicBezTo>
                  <a:cubicBezTo>
                    <a:pt x="5794" y="11822"/>
                    <a:pt x="6754" y="9880"/>
                    <a:pt x="6805" y="8636"/>
                  </a:cubicBezTo>
                  <a:cubicBezTo>
                    <a:pt x="6838" y="7835"/>
                    <a:pt x="6772" y="7001"/>
                    <a:pt x="6671" y="6200"/>
                  </a:cubicBezTo>
                  <a:cubicBezTo>
                    <a:pt x="6605" y="5133"/>
                    <a:pt x="6838" y="4299"/>
                    <a:pt x="7138" y="3298"/>
                  </a:cubicBezTo>
                  <a:cubicBezTo>
                    <a:pt x="7405" y="2498"/>
                    <a:pt x="7239" y="1330"/>
                    <a:pt x="6671" y="596"/>
                  </a:cubicBezTo>
                  <a:cubicBezTo>
                    <a:pt x="6362" y="167"/>
                    <a:pt x="5849" y="1"/>
                    <a:pt x="524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86" name="Google Shape;1586;p53"/>
            <p:cNvSpPr/>
            <p:nvPr/>
          </p:nvSpPr>
          <p:spPr>
            <a:xfrm>
              <a:off x="4191180" y="2034835"/>
              <a:ext cx="152685" cy="129779"/>
            </a:xfrm>
            <a:custGeom>
              <a:avLst/>
              <a:gdLst/>
              <a:ahLst/>
              <a:cxnLst/>
              <a:rect l="l" t="t" r="r" b="b"/>
              <a:pathLst>
                <a:path w="7139" h="6068" extrusionOk="0">
                  <a:moveTo>
                    <a:pt x="5564" y="1"/>
                  </a:moveTo>
                  <a:cubicBezTo>
                    <a:pt x="5532" y="1"/>
                    <a:pt x="5501" y="6"/>
                    <a:pt x="5471" y="18"/>
                  </a:cubicBezTo>
                  <a:cubicBezTo>
                    <a:pt x="4604" y="252"/>
                    <a:pt x="3770" y="686"/>
                    <a:pt x="2903" y="952"/>
                  </a:cubicBezTo>
                  <a:cubicBezTo>
                    <a:pt x="2169" y="1219"/>
                    <a:pt x="1435" y="1353"/>
                    <a:pt x="734" y="1686"/>
                  </a:cubicBezTo>
                  <a:cubicBezTo>
                    <a:pt x="701" y="1570"/>
                    <a:pt x="601" y="1511"/>
                    <a:pt x="501" y="1511"/>
                  </a:cubicBezTo>
                  <a:cubicBezTo>
                    <a:pt x="401" y="1511"/>
                    <a:pt x="301" y="1570"/>
                    <a:pt x="267" y="1686"/>
                  </a:cubicBezTo>
                  <a:cubicBezTo>
                    <a:pt x="1" y="2520"/>
                    <a:pt x="67" y="3454"/>
                    <a:pt x="101" y="4355"/>
                  </a:cubicBezTo>
                  <a:cubicBezTo>
                    <a:pt x="134" y="4788"/>
                    <a:pt x="134" y="5456"/>
                    <a:pt x="501" y="5856"/>
                  </a:cubicBezTo>
                  <a:cubicBezTo>
                    <a:pt x="661" y="6007"/>
                    <a:pt x="835" y="6068"/>
                    <a:pt x="1017" y="6068"/>
                  </a:cubicBezTo>
                  <a:cubicBezTo>
                    <a:pt x="1555" y="6068"/>
                    <a:pt x="2153" y="5538"/>
                    <a:pt x="2602" y="5289"/>
                  </a:cubicBezTo>
                  <a:cubicBezTo>
                    <a:pt x="3670" y="4688"/>
                    <a:pt x="5171" y="4588"/>
                    <a:pt x="6105" y="3721"/>
                  </a:cubicBezTo>
                  <a:cubicBezTo>
                    <a:pt x="7139" y="2720"/>
                    <a:pt x="6172" y="1386"/>
                    <a:pt x="5905" y="252"/>
                  </a:cubicBezTo>
                  <a:cubicBezTo>
                    <a:pt x="5850" y="115"/>
                    <a:pt x="5706" y="1"/>
                    <a:pt x="5564"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87" name="Google Shape;1587;p53"/>
            <p:cNvSpPr/>
            <p:nvPr/>
          </p:nvSpPr>
          <p:spPr>
            <a:xfrm>
              <a:off x="4230555" y="1725208"/>
              <a:ext cx="151124" cy="273011"/>
            </a:xfrm>
            <a:custGeom>
              <a:avLst/>
              <a:gdLst/>
              <a:ahLst/>
              <a:cxnLst/>
              <a:rect l="l" t="t" r="r" b="b"/>
              <a:pathLst>
                <a:path w="7066" h="12765" extrusionOk="0">
                  <a:moveTo>
                    <a:pt x="1960" y="1"/>
                  </a:moveTo>
                  <a:cubicBezTo>
                    <a:pt x="943" y="1"/>
                    <a:pt x="801" y="1437"/>
                    <a:pt x="895" y="2253"/>
                  </a:cubicBezTo>
                  <a:lnTo>
                    <a:pt x="895" y="2320"/>
                  </a:lnTo>
                  <a:cubicBezTo>
                    <a:pt x="895" y="2754"/>
                    <a:pt x="995" y="3254"/>
                    <a:pt x="1028" y="3754"/>
                  </a:cubicBezTo>
                  <a:cubicBezTo>
                    <a:pt x="1028" y="3921"/>
                    <a:pt x="1195" y="3988"/>
                    <a:pt x="1328" y="3988"/>
                  </a:cubicBezTo>
                  <a:lnTo>
                    <a:pt x="995" y="5923"/>
                  </a:lnTo>
                  <a:cubicBezTo>
                    <a:pt x="943" y="5881"/>
                    <a:pt x="884" y="5862"/>
                    <a:pt x="828" y="5862"/>
                  </a:cubicBezTo>
                  <a:cubicBezTo>
                    <a:pt x="708" y="5862"/>
                    <a:pt x="605" y="5952"/>
                    <a:pt x="628" y="6089"/>
                  </a:cubicBezTo>
                  <a:cubicBezTo>
                    <a:pt x="828" y="8391"/>
                    <a:pt x="695" y="10126"/>
                    <a:pt x="94" y="12327"/>
                  </a:cubicBezTo>
                  <a:cubicBezTo>
                    <a:pt x="1" y="12546"/>
                    <a:pt x="170" y="12764"/>
                    <a:pt x="410" y="12764"/>
                  </a:cubicBezTo>
                  <a:cubicBezTo>
                    <a:pt x="427" y="12764"/>
                    <a:pt x="444" y="12763"/>
                    <a:pt x="461" y="12761"/>
                  </a:cubicBezTo>
                  <a:cubicBezTo>
                    <a:pt x="2162" y="12761"/>
                    <a:pt x="5098" y="12227"/>
                    <a:pt x="6099" y="10593"/>
                  </a:cubicBezTo>
                  <a:cubicBezTo>
                    <a:pt x="7066" y="9025"/>
                    <a:pt x="5098" y="6890"/>
                    <a:pt x="4564" y="5422"/>
                  </a:cubicBezTo>
                  <a:cubicBezTo>
                    <a:pt x="4130" y="4321"/>
                    <a:pt x="3797" y="352"/>
                    <a:pt x="2162" y="18"/>
                  </a:cubicBezTo>
                  <a:cubicBezTo>
                    <a:pt x="2092" y="7"/>
                    <a:pt x="2024" y="1"/>
                    <a:pt x="1960" y="1"/>
                  </a:cubicBez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88" name="Google Shape;1588;p53"/>
            <p:cNvSpPr/>
            <p:nvPr/>
          </p:nvSpPr>
          <p:spPr>
            <a:xfrm>
              <a:off x="4306844" y="2029788"/>
              <a:ext cx="68419" cy="80674"/>
            </a:xfrm>
            <a:custGeom>
              <a:avLst/>
              <a:gdLst/>
              <a:ahLst/>
              <a:cxnLst/>
              <a:rect l="l" t="t" r="r" b="b"/>
              <a:pathLst>
                <a:path w="3199" h="3772" extrusionOk="0">
                  <a:moveTo>
                    <a:pt x="822" y="1"/>
                  </a:moveTo>
                  <a:cubicBezTo>
                    <a:pt x="786" y="1"/>
                    <a:pt x="746" y="9"/>
                    <a:pt x="697" y="21"/>
                  </a:cubicBezTo>
                  <a:cubicBezTo>
                    <a:pt x="530" y="121"/>
                    <a:pt x="397" y="254"/>
                    <a:pt x="330" y="421"/>
                  </a:cubicBezTo>
                  <a:cubicBezTo>
                    <a:pt x="310" y="413"/>
                    <a:pt x="290" y="409"/>
                    <a:pt x="270" y="409"/>
                  </a:cubicBezTo>
                  <a:cubicBezTo>
                    <a:pt x="126" y="409"/>
                    <a:pt x="0" y="608"/>
                    <a:pt x="30" y="755"/>
                  </a:cubicBezTo>
                  <a:cubicBezTo>
                    <a:pt x="96" y="1322"/>
                    <a:pt x="230" y="1922"/>
                    <a:pt x="363" y="2489"/>
                  </a:cubicBezTo>
                  <a:cubicBezTo>
                    <a:pt x="430" y="2990"/>
                    <a:pt x="530" y="3590"/>
                    <a:pt x="1097" y="3757"/>
                  </a:cubicBezTo>
                  <a:cubicBezTo>
                    <a:pt x="1156" y="3767"/>
                    <a:pt x="1215" y="3771"/>
                    <a:pt x="1273" y="3771"/>
                  </a:cubicBezTo>
                  <a:cubicBezTo>
                    <a:pt x="1807" y="3771"/>
                    <a:pt x="2294" y="3377"/>
                    <a:pt x="2565" y="2956"/>
                  </a:cubicBezTo>
                  <a:cubicBezTo>
                    <a:pt x="2865" y="2589"/>
                    <a:pt x="3199" y="1689"/>
                    <a:pt x="2598" y="1355"/>
                  </a:cubicBezTo>
                  <a:cubicBezTo>
                    <a:pt x="2565" y="1322"/>
                    <a:pt x="2532" y="1322"/>
                    <a:pt x="2431" y="1322"/>
                  </a:cubicBezTo>
                  <a:cubicBezTo>
                    <a:pt x="2331" y="1022"/>
                    <a:pt x="2165" y="788"/>
                    <a:pt x="1998" y="588"/>
                  </a:cubicBezTo>
                  <a:cubicBezTo>
                    <a:pt x="1764" y="321"/>
                    <a:pt x="1364" y="88"/>
                    <a:pt x="997" y="88"/>
                  </a:cubicBezTo>
                  <a:cubicBezTo>
                    <a:pt x="934" y="24"/>
                    <a:pt x="884" y="1"/>
                    <a:pt x="822"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89" name="Google Shape;1589;p53"/>
            <p:cNvSpPr/>
            <p:nvPr/>
          </p:nvSpPr>
          <p:spPr>
            <a:xfrm>
              <a:off x="4062770" y="2316615"/>
              <a:ext cx="109889" cy="108841"/>
            </a:xfrm>
            <a:custGeom>
              <a:avLst/>
              <a:gdLst/>
              <a:ahLst/>
              <a:cxnLst/>
              <a:rect l="l" t="t" r="r" b="b"/>
              <a:pathLst>
                <a:path w="5138" h="5089" extrusionOk="0">
                  <a:moveTo>
                    <a:pt x="1662" y="0"/>
                  </a:moveTo>
                  <a:cubicBezTo>
                    <a:pt x="1098" y="0"/>
                    <a:pt x="437" y="292"/>
                    <a:pt x="234" y="787"/>
                  </a:cubicBezTo>
                  <a:cubicBezTo>
                    <a:pt x="0" y="1254"/>
                    <a:pt x="134" y="2221"/>
                    <a:pt x="667" y="2388"/>
                  </a:cubicBezTo>
                  <a:lnTo>
                    <a:pt x="801" y="2388"/>
                  </a:lnTo>
                  <a:cubicBezTo>
                    <a:pt x="834" y="2521"/>
                    <a:pt x="934" y="2588"/>
                    <a:pt x="968" y="2688"/>
                  </a:cubicBezTo>
                  <a:cubicBezTo>
                    <a:pt x="1388" y="3417"/>
                    <a:pt x="2586" y="5088"/>
                    <a:pt x="3671" y="5088"/>
                  </a:cubicBezTo>
                  <a:cubicBezTo>
                    <a:pt x="3877" y="5088"/>
                    <a:pt x="4078" y="5028"/>
                    <a:pt x="4270" y="4890"/>
                  </a:cubicBezTo>
                  <a:cubicBezTo>
                    <a:pt x="5137" y="4289"/>
                    <a:pt x="4437" y="3055"/>
                    <a:pt x="3903" y="2354"/>
                  </a:cubicBezTo>
                  <a:cubicBezTo>
                    <a:pt x="3770" y="2088"/>
                    <a:pt x="3603" y="1854"/>
                    <a:pt x="3436" y="1621"/>
                  </a:cubicBezTo>
                  <a:cubicBezTo>
                    <a:pt x="2969" y="1054"/>
                    <a:pt x="2736" y="186"/>
                    <a:pt x="1902" y="19"/>
                  </a:cubicBezTo>
                  <a:cubicBezTo>
                    <a:pt x="1825" y="7"/>
                    <a:pt x="1744" y="0"/>
                    <a:pt x="1662"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sp>
        <p:nvSpPr>
          <p:cNvPr id="1590" name="Google Shape;1590;p53"/>
          <p:cNvSpPr/>
          <p:nvPr/>
        </p:nvSpPr>
        <p:spPr>
          <a:xfrm>
            <a:off x="8994067" y="4904633"/>
            <a:ext cx="266800" cy="266800"/>
          </a:xfrm>
          <a:prstGeom prst="ellipse">
            <a:avLst/>
          </a:prstGeom>
          <a:solidFill>
            <a:schemeClr val="accent2"/>
          </a:solidFill>
          <a:ln>
            <a:noFill/>
          </a:ln>
        </p:spPr>
        <p:txBody>
          <a:bodyPr spcFirstLastPara="1" wrap="square" lIns="121900" tIns="121900" rIns="121900" bIns="121900" anchor="ctr" anchorCtr="0">
            <a:noAutofit/>
          </a:bodyPr>
          <a:lstStyle/>
          <a:p>
            <a:endParaRPr sz="1867"/>
          </a:p>
        </p:txBody>
      </p:sp>
      <p:sp>
        <p:nvSpPr>
          <p:cNvPr id="1591" name="Google Shape;1591;p53"/>
          <p:cNvSpPr txBox="1">
            <a:spLocks noGrp="1"/>
          </p:cNvSpPr>
          <p:nvPr>
            <p:ph type="body" idx="4294967295"/>
          </p:nvPr>
        </p:nvSpPr>
        <p:spPr>
          <a:xfrm>
            <a:off x="9385767" y="4743133"/>
            <a:ext cx="980000" cy="510000"/>
          </a:xfrm>
          <a:prstGeom prst="rect">
            <a:avLst/>
          </a:prstGeom>
        </p:spPr>
        <p:txBody>
          <a:bodyPr spcFirstLastPara="1" wrap="square" lIns="121900" tIns="121900" rIns="121900" bIns="121900" anchor="t" anchorCtr="0">
            <a:noAutofit/>
          </a:bodyPr>
          <a:lstStyle/>
          <a:p>
            <a:pPr marL="0" indent="0">
              <a:buNone/>
            </a:pPr>
            <a:r>
              <a:rPr lang="en">
                <a:latin typeface="Kanit Light"/>
                <a:ea typeface="Kanit Light"/>
                <a:cs typeface="Kanit Light"/>
                <a:sym typeface="Kanit Light"/>
              </a:rPr>
              <a:t>41-50</a:t>
            </a:r>
            <a:endParaRPr>
              <a:latin typeface="Kanit Light"/>
              <a:ea typeface="Kanit Light"/>
              <a:cs typeface="Kanit Light"/>
              <a:sym typeface="Kanit Light"/>
            </a:endParaRPr>
          </a:p>
          <a:p>
            <a:pPr marL="0" indent="0">
              <a:buNone/>
            </a:pPr>
            <a:endParaRPr>
              <a:latin typeface="Kanit Light"/>
              <a:ea typeface="Kanit Light"/>
              <a:cs typeface="Kanit Light"/>
              <a:sym typeface="Kanit Light"/>
            </a:endParaRPr>
          </a:p>
        </p:txBody>
      </p:sp>
    </p:spTree>
    <p:extLst>
      <p:ext uri="{BB962C8B-B14F-4D97-AF65-F5344CB8AC3E}">
        <p14:creationId xmlns:p14="http://schemas.microsoft.com/office/powerpoint/2010/main" val="40866474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cxnSp>
        <p:nvCxnSpPr>
          <p:cNvPr id="1596" name="Google Shape;1596;p54"/>
          <p:cNvCxnSpPr/>
          <p:nvPr/>
        </p:nvCxnSpPr>
        <p:spPr>
          <a:xfrm>
            <a:off x="2705100" y="3035300"/>
            <a:ext cx="6769200" cy="0"/>
          </a:xfrm>
          <a:prstGeom prst="straightConnector1">
            <a:avLst/>
          </a:prstGeom>
          <a:noFill/>
          <a:ln w="9525" cap="flat" cmpd="sng">
            <a:solidFill>
              <a:schemeClr val="dk1"/>
            </a:solidFill>
            <a:prstDash val="solid"/>
            <a:round/>
            <a:headEnd type="none" w="med" len="med"/>
            <a:tailEnd type="none" w="med" len="med"/>
          </a:ln>
        </p:spPr>
      </p:cxnSp>
      <p:sp>
        <p:nvSpPr>
          <p:cNvPr id="1597" name="Google Shape;1597;p54"/>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A timeline always works fine</a:t>
            </a:r>
            <a:endParaRPr/>
          </a:p>
        </p:txBody>
      </p:sp>
      <p:sp>
        <p:nvSpPr>
          <p:cNvPr id="1598" name="Google Shape;1598;p54"/>
          <p:cNvSpPr txBox="1">
            <a:spLocks noGrp="1"/>
          </p:cNvSpPr>
          <p:nvPr>
            <p:ph type="body" idx="4294967295"/>
          </p:nvPr>
        </p:nvSpPr>
        <p:spPr>
          <a:xfrm>
            <a:off x="950967" y="3676536"/>
            <a:ext cx="2566400" cy="870800"/>
          </a:xfrm>
          <a:prstGeom prst="rect">
            <a:avLst/>
          </a:prstGeom>
        </p:spPr>
        <p:txBody>
          <a:bodyPr spcFirstLastPara="1" wrap="square" lIns="121900" tIns="121900" rIns="121900" bIns="121900" anchor="t" anchorCtr="0">
            <a:noAutofit/>
          </a:bodyPr>
          <a:lstStyle/>
          <a:p>
            <a:pPr marL="0" indent="0" algn="ctr">
              <a:spcAft>
                <a:spcPts val="2133"/>
              </a:spcAft>
              <a:buNone/>
            </a:pPr>
            <a:r>
              <a:rPr lang="en">
                <a:latin typeface="Kanit Light"/>
                <a:ea typeface="Kanit Light"/>
                <a:cs typeface="Kanit Light"/>
                <a:sym typeface="Kanit Light"/>
              </a:rPr>
              <a:t>It’s composed mostly of gases</a:t>
            </a:r>
            <a:endParaRPr>
              <a:latin typeface="Kanit Light"/>
              <a:ea typeface="Kanit Light"/>
              <a:cs typeface="Kanit Light"/>
              <a:sym typeface="Kanit Light"/>
            </a:endParaRPr>
          </a:p>
        </p:txBody>
      </p:sp>
      <p:sp>
        <p:nvSpPr>
          <p:cNvPr id="1599" name="Google Shape;1599;p54"/>
          <p:cNvSpPr txBox="1">
            <a:spLocks noGrp="1"/>
          </p:cNvSpPr>
          <p:nvPr>
            <p:ph type="body" idx="4294967295"/>
          </p:nvPr>
        </p:nvSpPr>
        <p:spPr>
          <a:xfrm>
            <a:off x="3517367" y="3669168"/>
            <a:ext cx="2566400" cy="870800"/>
          </a:xfrm>
          <a:prstGeom prst="rect">
            <a:avLst/>
          </a:prstGeom>
        </p:spPr>
        <p:txBody>
          <a:bodyPr spcFirstLastPara="1" wrap="square" lIns="121900" tIns="121900" rIns="121900" bIns="121900" anchor="t" anchorCtr="0">
            <a:noAutofit/>
          </a:bodyPr>
          <a:lstStyle/>
          <a:p>
            <a:pPr marL="0" indent="0" algn="ctr">
              <a:spcAft>
                <a:spcPts val="2133"/>
              </a:spcAft>
              <a:buNone/>
            </a:pPr>
            <a:r>
              <a:rPr lang="en">
                <a:latin typeface="Kanit Light"/>
                <a:ea typeface="Kanit Light"/>
                <a:cs typeface="Kanit Light"/>
                <a:sym typeface="Kanit Light"/>
              </a:rPr>
              <a:t>Earth is the planet we live on</a:t>
            </a:r>
            <a:endParaRPr>
              <a:latin typeface="Kanit Light"/>
              <a:ea typeface="Kanit Light"/>
              <a:cs typeface="Kanit Light"/>
              <a:sym typeface="Kanit Light"/>
            </a:endParaRPr>
          </a:p>
        </p:txBody>
      </p:sp>
      <p:sp>
        <p:nvSpPr>
          <p:cNvPr id="1600" name="Google Shape;1600;p54"/>
          <p:cNvSpPr txBox="1">
            <a:spLocks noGrp="1"/>
          </p:cNvSpPr>
          <p:nvPr>
            <p:ph type="body" idx="4294967295"/>
          </p:nvPr>
        </p:nvSpPr>
        <p:spPr>
          <a:xfrm>
            <a:off x="6083767" y="3672833"/>
            <a:ext cx="2566400" cy="870800"/>
          </a:xfrm>
          <a:prstGeom prst="rect">
            <a:avLst/>
          </a:prstGeom>
        </p:spPr>
        <p:txBody>
          <a:bodyPr spcFirstLastPara="1" wrap="square" lIns="121900" tIns="121900" rIns="121900" bIns="121900" anchor="t" anchorCtr="0">
            <a:noAutofit/>
          </a:bodyPr>
          <a:lstStyle/>
          <a:p>
            <a:pPr marL="0" indent="0" algn="ctr">
              <a:spcAft>
                <a:spcPts val="2133"/>
              </a:spcAft>
              <a:buNone/>
            </a:pPr>
            <a:r>
              <a:rPr lang="en">
                <a:latin typeface="Kanit Light"/>
                <a:ea typeface="Kanit Light"/>
                <a:cs typeface="Kanit Light"/>
                <a:sym typeface="Kanit Light"/>
              </a:rPr>
              <a:t>Despite being red, Mars is a cold place</a:t>
            </a:r>
            <a:endParaRPr>
              <a:latin typeface="Kanit Light"/>
              <a:ea typeface="Kanit Light"/>
              <a:cs typeface="Kanit Light"/>
              <a:sym typeface="Kanit Light"/>
            </a:endParaRPr>
          </a:p>
        </p:txBody>
      </p:sp>
      <p:sp>
        <p:nvSpPr>
          <p:cNvPr id="1601" name="Google Shape;1601;p54"/>
          <p:cNvSpPr txBox="1">
            <a:spLocks noGrp="1"/>
          </p:cNvSpPr>
          <p:nvPr>
            <p:ph type="body" idx="4294967295"/>
          </p:nvPr>
        </p:nvSpPr>
        <p:spPr>
          <a:xfrm>
            <a:off x="8650167" y="3669169"/>
            <a:ext cx="2566400" cy="870800"/>
          </a:xfrm>
          <a:prstGeom prst="rect">
            <a:avLst/>
          </a:prstGeom>
        </p:spPr>
        <p:txBody>
          <a:bodyPr spcFirstLastPara="1" wrap="square" lIns="121900" tIns="121900" rIns="121900" bIns="121900" anchor="t" anchorCtr="0">
            <a:noAutofit/>
          </a:bodyPr>
          <a:lstStyle/>
          <a:p>
            <a:pPr marL="0" indent="0" algn="ctr">
              <a:spcAft>
                <a:spcPts val="2133"/>
              </a:spcAft>
              <a:buNone/>
            </a:pPr>
            <a:r>
              <a:rPr lang="en">
                <a:latin typeface="Kanit Light"/>
                <a:ea typeface="Kanit Light"/>
                <a:cs typeface="Kanit Light"/>
                <a:sym typeface="Kanit Light"/>
              </a:rPr>
              <a:t>Venus has a beautiful name</a:t>
            </a:r>
            <a:endParaRPr>
              <a:latin typeface="Kanit Light"/>
              <a:ea typeface="Kanit Light"/>
              <a:cs typeface="Kanit Light"/>
              <a:sym typeface="Kanit Light"/>
            </a:endParaRPr>
          </a:p>
        </p:txBody>
      </p:sp>
      <p:sp>
        <p:nvSpPr>
          <p:cNvPr id="1602" name="Google Shape;1602;p54"/>
          <p:cNvSpPr/>
          <p:nvPr/>
        </p:nvSpPr>
        <p:spPr>
          <a:xfrm>
            <a:off x="1764167" y="2552600"/>
            <a:ext cx="940000" cy="9400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1603" name="Google Shape;1603;p54"/>
          <p:cNvSpPr/>
          <p:nvPr/>
        </p:nvSpPr>
        <p:spPr>
          <a:xfrm>
            <a:off x="4330567" y="2552600"/>
            <a:ext cx="940000" cy="940000"/>
          </a:xfrm>
          <a:prstGeom prst="ellipse">
            <a:avLst/>
          </a:prstGeom>
          <a:solidFill>
            <a:schemeClr val="lt2"/>
          </a:solidFill>
          <a:ln>
            <a:noFill/>
          </a:ln>
        </p:spPr>
        <p:txBody>
          <a:bodyPr spcFirstLastPara="1" wrap="square" lIns="121900" tIns="121900" rIns="121900" bIns="121900" anchor="ctr" anchorCtr="0">
            <a:noAutofit/>
          </a:bodyPr>
          <a:lstStyle/>
          <a:p>
            <a:endParaRPr sz="1867"/>
          </a:p>
        </p:txBody>
      </p:sp>
      <p:sp>
        <p:nvSpPr>
          <p:cNvPr id="1604" name="Google Shape;1604;p54"/>
          <p:cNvSpPr/>
          <p:nvPr/>
        </p:nvSpPr>
        <p:spPr>
          <a:xfrm>
            <a:off x="6896967" y="2552600"/>
            <a:ext cx="940000" cy="940000"/>
          </a:xfrm>
          <a:prstGeom prst="ellipse">
            <a:avLst/>
          </a:prstGeom>
          <a:solidFill>
            <a:schemeClr val="accent4"/>
          </a:solidFill>
          <a:ln>
            <a:noFill/>
          </a:ln>
        </p:spPr>
        <p:txBody>
          <a:bodyPr spcFirstLastPara="1" wrap="square" lIns="121900" tIns="121900" rIns="121900" bIns="121900" anchor="ctr" anchorCtr="0">
            <a:noAutofit/>
          </a:bodyPr>
          <a:lstStyle/>
          <a:p>
            <a:endParaRPr sz="1867"/>
          </a:p>
        </p:txBody>
      </p:sp>
      <p:sp>
        <p:nvSpPr>
          <p:cNvPr id="1605" name="Google Shape;1605;p54"/>
          <p:cNvSpPr/>
          <p:nvPr/>
        </p:nvSpPr>
        <p:spPr>
          <a:xfrm>
            <a:off x="9463367" y="2552600"/>
            <a:ext cx="940000" cy="940000"/>
          </a:xfrm>
          <a:prstGeom prst="ellipse">
            <a:avLst/>
          </a:prstGeom>
          <a:solidFill>
            <a:schemeClr val="accent3"/>
          </a:solidFill>
          <a:ln>
            <a:noFill/>
          </a:ln>
        </p:spPr>
        <p:txBody>
          <a:bodyPr spcFirstLastPara="1" wrap="square" lIns="121900" tIns="121900" rIns="121900" bIns="121900" anchor="ctr" anchorCtr="0">
            <a:noAutofit/>
          </a:bodyPr>
          <a:lstStyle/>
          <a:p>
            <a:endParaRPr sz="1867"/>
          </a:p>
        </p:txBody>
      </p:sp>
      <p:sp>
        <p:nvSpPr>
          <p:cNvPr id="1606" name="Google Shape;1606;p54"/>
          <p:cNvSpPr txBox="1">
            <a:spLocks noGrp="1"/>
          </p:cNvSpPr>
          <p:nvPr>
            <p:ph type="subTitle" idx="4294967295"/>
          </p:nvPr>
        </p:nvSpPr>
        <p:spPr>
          <a:xfrm>
            <a:off x="950967" y="2662567"/>
            <a:ext cx="25664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3200">
                <a:solidFill>
                  <a:schemeClr val="lt1"/>
                </a:solidFill>
                <a:latin typeface="Bree Serif"/>
                <a:ea typeface="Bree Serif"/>
                <a:cs typeface="Bree Serif"/>
                <a:sym typeface="Bree Serif"/>
              </a:rPr>
              <a:t>1</a:t>
            </a:r>
            <a:endParaRPr sz="3200">
              <a:solidFill>
                <a:schemeClr val="lt1"/>
              </a:solidFill>
              <a:latin typeface="Bree Serif"/>
              <a:ea typeface="Bree Serif"/>
              <a:cs typeface="Bree Serif"/>
              <a:sym typeface="Bree Serif"/>
            </a:endParaRPr>
          </a:p>
        </p:txBody>
      </p:sp>
      <p:sp>
        <p:nvSpPr>
          <p:cNvPr id="1607" name="Google Shape;1607;p54"/>
          <p:cNvSpPr txBox="1">
            <a:spLocks noGrp="1"/>
          </p:cNvSpPr>
          <p:nvPr>
            <p:ph type="subTitle" idx="4294967295"/>
          </p:nvPr>
        </p:nvSpPr>
        <p:spPr>
          <a:xfrm>
            <a:off x="3517367" y="2662549"/>
            <a:ext cx="25664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3200">
                <a:solidFill>
                  <a:schemeClr val="lt1"/>
                </a:solidFill>
                <a:latin typeface="Bree Serif"/>
                <a:ea typeface="Bree Serif"/>
                <a:cs typeface="Bree Serif"/>
                <a:sym typeface="Bree Serif"/>
              </a:rPr>
              <a:t>2</a:t>
            </a:r>
            <a:endParaRPr sz="3200">
              <a:solidFill>
                <a:schemeClr val="lt1"/>
              </a:solidFill>
              <a:latin typeface="Bree Serif"/>
              <a:ea typeface="Bree Serif"/>
              <a:cs typeface="Bree Serif"/>
              <a:sym typeface="Bree Serif"/>
            </a:endParaRPr>
          </a:p>
        </p:txBody>
      </p:sp>
      <p:sp>
        <p:nvSpPr>
          <p:cNvPr id="1608" name="Google Shape;1608;p54"/>
          <p:cNvSpPr txBox="1">
            <a:spLocks noGrp="1"/>
          </p:cNvSpPr>
          <p:nvPr>
            <p:ph type="subTitle" idx="4294967295"/>
          </p:nvPr>
        </p:nvSpPr>
        <p:spPr>
          <a:xfrm>
            <a:off x="6083768" y="2658867"/>
            <a:ext cx="25664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3200">
                <a:solidFill>
                  <a:schemeClr val="lt1"/>
                </a:solidFill>
                <a:latin typeface="Bree Serif"/>
                <a:ea typeface="Bree Serif"/>
                <a:cs typeface="Bree Serif"/>
                <a:sym typeface="Bree Serif"/>
              </a:rPr>
              <a:t>3</a:t>
            </a:r>
            <a:endParaRPr sz="3200">
              <a:solidFill>
                <a:schemeClr val="lt1"/>
              </a:solidFill>
              <a:latin typeface="Bree Serif"/>
              <a:ea typeface="Bree Serif"/>
              <a:cs typeface="Bree Serif"/>
              <a:sym typeface="Bree Serif"/>
            </a:endParaRPr>
          </a:p>
        </p:txBody>
      </p:sp>
      <p:sp>
        <p:nvSpPr>
          <p:cNvPr id="1609" name="Google Shape;1609;p54"/>
          <p:cNvSpPr txBox="1">
            <a:spLocks noGrp="1"/>
          </p:cNvSpPr>
          <p:nvPr>
            <p:ph type="subTitle" idx="4294967295"/>
          </p:nvPr>
        </p:nvSpPr>
        <p:spPr>
          <a:xfrm>
            <a:off x="8650168" y="2662549"/>
            <a:ext cx="2566400" cy="456400"/>
          </a:xfrm>
          <a:prstGeom prst="rect">
            <a:avLst/>
          </a:prstGeom>
        </p:spPr>
        <p:txBody>
          <a:bodyPr spcFirstLastPara="1" wrap="square" lIns="121900" tIns="121900" rIns="121900" bIns="121900" anchor="t" anchorCtr="0">
            <a:noAutofit/>
          </a:bodyPr>
          <a:lstStyle/>
          <a:p>
            <a:pPr marL="0" indent="0" algn="ctr">
              <a:spcAft>
                <a:spcPts val="2133"/>
              </a:spcAft>
              <a:buNone/>
            </a:pPr>
            <a:r>
              <a:rPr lang="en" sz="3200">
                <a:solidFill>
                  <a:schemeClr val="lt1"/>
                </a:solidFill>
                <a:latin typeface="Bree Serif"/>
                <a:ea typeface="Bree Serif"/>
                <a:cs typeface="Bree Serif"/>
                <a:sym typeface="Bree Serif"/>
              </a:rPr>
              <a:t>4</a:t>
            </a:r>
            <a:endParaRPr sz="3200">
              <a:solidFill>
                <a:schemeClr val="lt1"/>
              </a:solidFill>
              <a:latin typeface="Bree Serif"/>
              <a:ea typeface="Bree Serif"/>
              <a:cs typeface="Bree Serif"/>
              <a:sym typeface="Bree Serif"/>
            </a:endParaRPr>
          </a:p>
        </p:txBody>
      </p:sp>
      <p:sp>
        <p:nvSpPr>
          <p:cNvPr id="1610" name="Google Shape;1610;p54"/>
          <p:cNvSpPr/>
          <p:nvPr/>
        </p:nvSpPr>
        <p:spPr>
          <a:xfrm flipH="1">
            <a:off x="3866468" y="5200451"/>
            <a:ext cx="2708248" cy="932117"/>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nvGrpSpPr>
          <p:cNvPr id="1611" name="Google Shape;1611;p54"/>
          <p:cNvGrpSpPr/>
          <p:nvPr/>
        </p:nvGrpSpPr>
        <p:grpSpPr>
          <a:xfrm flipH="1">
            <a:off x="6842279" y="4897043"/>
            <a:ext cx="2428788" cy="1235364"/>
            <a:chOff x="1189475" y="3564161"/>
            <a:chExt cx="2031212" cy="1033143"/>
          </a:xfrm>
        </p:grpSpPr>
        <p:sp>
          <p:nvSpPr>
            <p:cNvPr id="1612" name="Google Shape;1612;p54"/>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613" name="Google Shape;1613;p54"/>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4" name="Google Shape;1614;p54"/>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5" name="Google Shape;1615;p54"/>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6" name="Google Shape;1616;p54"/>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7" name="Google Shape;1617;p54"/>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8" name="Google Shape;1618;p54"/>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19" name="Google Shape;1619;p54"/>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20" name="Google Shape;1620;p54"/>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21" name="Google Shape;1621;p54"/>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grpSp>
      <p:sp>
        <p:nvSpPr>
          <p:cNvPr id="1622" name="Google Shape;1622;p54"/>
          <p:cNvSpPr/>
          <p:nvPr/>
        </p:nvSpPr>
        <p:spPr>
          <a:xfrm flipH="1">
            <a:off x="962033" y="5612768"/>
            <a:ext cx="1510216" cy="519817"/>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nvGrpSpPr>
          <p:cNvPr id="1623" name="Google Shape;1623;p54"/>
          <p:cNvGrpSpPr/>
          <p:nvPr/>
        </p:nvGrpSpPr>
        <p:grpSpPr>
          <a:xfrm>
            <a:off x="1823752" y="1701367"/>
            <a:ext cx="820833" cy="568300"/>
            <a:chOff x="5961950" y="1359975"/>
            <a:chExt cx="615625" cy="426225"/>
          </a:xfrm>
        </p:grpSpPr>
        <p:sp>
          <p:nvSpPr>
            <p:cNvPr id="1624" name="Google Shape;1624;p54"/>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625" name="Google Shape;1625;p54"/>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626" name="Google Shape;1626;p54"/>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627" name="Google Shape;1627;p54"/>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28" name="Google Shape;1628;p54"/>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29" name="Google Shape;1629;p54"/>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630" name="Google Shape;1630;p54"/>
          <p:cNvGrpSpPr/>
          <p:nvPr/>
        </p:nvGrpSpPr>
        <p:grpSpPr>
          <a:xfrm>
            <a:off x="4330552" y="1701367"/>
            <a:ext cx="820833" cy="568300"/>
            <a:chOff x="5961950" y="1359975"/>
            <a:chExt cx="615625" cy="426225"/>
          </a:xfrm>
        </p:grpSpPr>
        <p:sp>
          <p:nvSpPr>
            <p:cNvPr id="1631" name="Google Shape;1631;p54"/>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632" name="Google Shape;1632;p54"/>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633" name="Google Shape;1633;p54"/>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634" name="Google Shape;1634;p54"/>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35" name="Google Shape;1635;p54"/>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36" name="Google Shape;1636;p54"/>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637" name="Google Shape;1637;p54"/>
          <p:cNvGrpSpPr/>
          <p:nvPr/>
        </p:nvGrpSpPr>
        <p:grpSpPr>
          <a:xfrm>
            <a:off x="6956534" y="1701367"/>
            <a:ext cx="820833" cy="568300"/>
            <a:chOff x="5961950" y="1359975"/>
            <a:chExt cx="615625" cy="426225"/>
          </a:xfrm>
        </p:grpSpPr>
        <p:sp>
          <p:nvSpPr>
            <p:cNvPr id="1638" name="Google Shape;1638;p54"/>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39" name="Google Shape;1639;p54"/>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40" name="Google Shape;1640;p54"/>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41" name="Google Shape;1641;p54"/>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42" name="Google Shape;1642;p54"/>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43" name="Google Shape;1643;p54"/>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644" name="Google Shape;1644;p54"/>
          <p:cNvGrpSpPr/>
          <p:nvPr/>
        </p:nvGrpSpPr>
        <p:grpSpPr>
          <a:xfrm>
            <a:off x="9522952" y="1701367"/>
            <a:ext cx="820833" cy="568300"/>
            <a:chOff x="5961950" y="1359975"/>
            <a:chExt cx="615625" cy="426225"/>
          </a:xfrm>
        </p:grpSpPr>
        <p:sp>
          <p:nvSpPr>
            <p:cNvPr id="1645" name="Google Shape;1645;p54"/>
            <p:cNvSpPr/>
            <p:nvPr/>
          </p:nvSpPr>
          <p:spPr>
            <a:xfrm>
              <a:off x="6257725" y="1359975"/>
              <a:ext cx="223175" cy="311475"/>
            </a:xfrm>
            <a:custGeom>
              <a:avLst/>
              <a:gdLst/>
              <a:ahLst/>
              <a:cxnLst/>
              <a:rect l="l" t="t" r="r" b="b"/>
              <a:pathLst>
                <a:path w="8927" h="12459" extrusionOk="0">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646" name="Google Shape;1646;p54"/>
            <p:cNvSpPr/>
            <p:nvPr/>
          </p:nvSpPr>
          <p:spPr>
            <a:xfrm>
              <a:off x="6257725" y="1619975"/>
              <a:ext cx="38125" cy="69550"/>
            </a:xfrm>
            <a:custGeom>
              <a:avLst/>
              <a:gdLst/>
              <a:ahLst/>
              <a:cxnLst/>
              <a:rect l="l" t="t" r="r" b="b"/>
              <a:pathLst>
                <a:path w="1525" h="2782" extrusionOk="0">
                  <a:moveTo>
                    <a:pt x="482" y="0"/>
                  </a:moveTo>
                  <a:lnTo>
                    <a:pt x="1" y="1666"/>
                  </a:lnTo>
                  <a:lnTo>
                    <a:pt x="482" y="2782"/>
                  </a:lnTo>
                  <a:lnTo>
                    <a:pt x="1524" y="2782"/>
                  </a:lnTo>
                  <a:lnTo>
                    <a:pt x="482" y="0"/>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647" name="Google Shape;1647;p54"/>
            <p:cNvSpPr/>
            <p:nvPr/>
          </p:nvSpPr>
          <p:spPr>
            <a:xfrm>
              <a:off x="6058725" y="1371700"/>
              <a:ext cx="211050" cy="317825"/>
            </a:xfrm>
            <a:custGeom>
              <a:avLst/>
              <a:gdLst/>
              <a:ahLst/>
              <a:cxnLst/>
              <a:rect l="l" t="t" r="r" b="b"/>
              <a:pathLst>
                <a:path w="8442" h="12713" extrusionOk="0">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648" name="Google Shape;1648;p54"/>
            <p:cNvSpPr/>
            <p:nvPr/>
          </p:nvSpPr>
          <p:spPr>
            <a:xfrm>
              <a:off x="59619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49" name="Google Shape;1649;p54"/>
            <p:cNvSpPr/>
            <p:nvPr/>
          </p:nvSpPr>
          <p:spPr>
            <a:xfrm>
              <a:off x="6348150" y="1556775"/>
              <a:ext cx="229425" cy="229425"/>
            </a:xfrm>
            <a:custGeom>
              <a:avLst/>
              <a:gdLst/>
              <a:ahLst/>
              <a:cxnLst/>
              <a:rect l="l" t="t" r="r" b="b"/>
              <a:pathLst>
                <a:path w="9177" h="9177" extrusionOk="0">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650" name="Google Shape;1650;p54"/>
            <p:cNvSpPr/>
            <p:nvPr/>
          </p:nvSpPr>
          <p:spPr>
            <a:xfrm>
              <a:off x="6115075" y="1359975"/>
              <a:ext cx="106500" cy="36100"/>
            </a:xfrm>
            <a:custGeom>
              <a:avLst/>
              <a:gdLst/>
              <a:ahLst/>
              <a:cxnLst/>
              <a:rect l="l" t="t" r="r" b="b"/>
              <a:pathLst>
                <a:path w="4260" h="1444" extrusionOk="0">
                  <a:moveTo>
                    <a:pt x="1" y="0"/>
                  </a:moveTo>
                  <a:lnTo>
                    <a:pt x="1" y="1443"/>
                  </a:lnTo>
                  <a:lnTo>
                    <a:pt x="4260" y="1443"/>
                  </a:lnTo>
                  <a:lnTo>
                    <a:pt x="4260"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28381534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55"/>
          <p:cNvSpPr txBox="1">
            <a:spLocks noGrp="1"/>
          </p:cNvSpPr>
          <p:nvPr>
            <p:ph type="title"/>
          </p:nvPr>
        </p:nvSpPr>
        <p:spPr>
          <a:xfrm>
            <a:off x="950967" y="255633"/>
            <a:ext cx="10290000" cy="2618000"/>
          </a:xfrm>
          <a:prstGeom prst="rect">
            <a:avLst/>
          </a:prstGeom>
        </p:spPr>
        <p:txBody>
          <a:bodyPr spcFirstLastPara="1" wrap="square" lIns="121900" tIns="121900" rIns="121900" bIns="121900" anchor="b" anchorCtr="0">
            <a:noAutofit/>
          </a:bodyPr>
          <a:lstStyle/>
          <a:p>
            <a:r>
              <a:rPr lang="en"/>
              <a:t>4,498,300,000</a:t>
            </a:r>
            <a:endParaRPr/>
          </a:p>
        </p:txBody>
      </p:sp>
      <p:sp>
        <p:nvSpPr>
          <p:cNvPr id="1656" name="Google Shape;1656;p55"/>
          <p:cNvSpPr txBox="1">
            <a:spLocks noGrp="1"/>
          </p:cNvSpPr>
          <p:nvPr>
            <p:ph type="body" idx="1"/>
          </p:nvPr>
        </p:nvSpPr>
        <p:spPr>
          <a:xfrm>
            <a:off x="950967" y="2787433"/>
            <a:ext cx="10290000" cy="1734400"/>
          </a:xfrm>
          <a:prstGeom prst="rect">
            <a:avLst/>
          </a:prstGeom>
        </p:spPr>
        <p:txBody>
          <a:bodyPr spcFirstLastPara="1" wrap="square" lIns="121900" tIns="121900" rIns="121900" bIns="121900" anchor="t" anchorCtr="0">
            <a:noAutofit/>
          </a:bodyPr>
          <a:lstStyle/>
          <a:p>
            <a:pPr marL="0" indent="0">
              <a:spcAft>
                <a:spcPts val="2133"/>
              </a:spcAft>
              <a:buNone/>
            </a:pPr>
            <a:r>
              <a:rPr lang="en"/>
              <a:t>Big numbers catch your audience’s attention</a:t>
            </a:r>
            <a:endParaRPr/>
          </a:p>
        </p:txBody>
      </p:sp>
      <p:grpSp>
        <p:nvGrpSpPr>
          <p:cNvPr id="1657" name="Google Shape;1657;p55"/>
          <p:cNvGrpSpPr/>
          <p:nvPr/>
        </p:nvGrpSpPr>
        <p:grpSpPr>
          <a:xfrm>
            <a:off x="1941193" y="3602196"/>
            <a:ext cx="4107017" cy="2554600"/>
            <a:chOff x="2743091" y="1757851"/>
            <a:chExt cx="4705566" cy="2926902"/>
          </a:xfrm>
        </p:grpSpPr>
        <p:sp>
          <p:nvSpPr>
            <p:cNvPr id="1658" name="Google Shape;1658;p55"/>
            <p:cNvSpPr/>
            <p:nvPr/>
          </p:nvSpPr>
          <p:spPr>
            <a:xfrm>
              <a:off x="2743091" y="4564101"/>
              <a:ext cx="1683074" cy="120653"/>
            </a:xfrm>
            <a:custGeom>
              <a:avLst/>
              <a:gdLst/>
              <a:ahLst/>
              <a:cxnLst/>
              <a:rect l="l" t="t" r="r" b="b"/>
              <a:pathLst>
                <a:path w="14438" h="1035" extrusionOk="0">
                  <a:moveTo>
                    <a:pt x="7234" y="1"/>
                  </a:moveTo>
                  <a:cubicBezTo>
                    <a:pt x="3252" y="1"/>
                    <a:pt x="0" y="213"/>
                    <a:pt x="0" y="517"/>
                  </a:cubicBezTo>
                  <a:cubicBezTo>
                    <a:pt x="0" y="821"/>
                    <a:pt x="3252" y="1034"/>
                    <a:pt x="7234" y="1034"/>
                  </a:cubicBezTo>
                  <a:cubicBezTo>
                    <a:pt x="11216" y="1034"/>
                    <a:pt x="14438" y="821"/>
                    <a:pt x="14438" y="517"/>
                  </a:cubicBezTo>
                  <a:cubicBezTo>
                    <a:pt x="14438" y="213"/>
                    <a:pt x="11186" y="1"/>
                    <a:pt x="7234" y="1"/>
                  </a:cubicBezTo>
                  <a:close/>
                </a:path>
              </a:pathLst>
            </a:custGeom>
            <a:solidFill>
              <a:srgbClr val="CFBF8B"/>
            </a:solidFill>
            <a:ln>
              <a:noFill/>
            </a:ln>
          </p:spPr>
          <p:txBody>
            <a:bodyPr spcFirstLastPara="1" wrap="square" lIns="121900" tIns="121900" rIns="121900" bIns="121900" anchor="ctr" anchorCtr="0">
              <a:noAutofit/>
            </a:bodyPr>
            <a:lstStyle/>
            <a:p>
              <a:endParaRPr sz="1867"/>
            </a:p>
          </p:txBody>
        </p:sp>
        <p:sp>
          <p:nvSpPr>
            <p:cNvPr id="1659" name="Google Shape;1659;p55"/>
            <p:cNvSpPr/>
            <p:nvPr/>
          </p:nvSpPr>
          <p:spPr>
            <a:xfrm>
              <a:off x="5765466" y="4564101"/>
              <a:ext cx="1683190" cy="120653"/>
            </a:xfrm>
            <a:custGeom>
              <a:avLst/>
              <a:gdLst/>
              <a:ahLst/>
              <a:cxnLst/>
              <a:rect l="l" t="t" r="r" b="b"/>
              <a:pathLst>
                <a:path w="14439" h="1035" extrusionOk="0">
                  <a:moveTo>
                    <a:pt x="7204" y="1"/>
                  </a:moveTo>
                  <a:cubicBezTo>
                    <a:pt x="3223" y="1"/>
                    <a:pt x="1" y="213"/>
                    <a:pt x="1" y="517"/>
                  </a:cubicBezTo>
                  <a:cubicBezTo>
                    <a:pt x="1" y="821"/>
                    <a:pt x="3223" y="1034"/>
                    <a:pt x="7204" y="1034"/>
                  </a:cubicBezTo>
                  <a:cubicBezTo>
                    <a:pt x="11217" y="1034"/>
                    <a:pt x="14439" y="821"/>
                    <a:pt x="14439" y="517"/>
                  </a:cubicBezTo>
                  <a:cubicBezTo>
                    <a:pt x="14439" y="213"/>
                    <a:pt x="11217" y="1"/>
                    <a:pt x="7204" y="1"/>
                  </a:cubicBezTo>
                  <a:close/>
                </a:path>
              </a:pathLst>
            </a:custGeom>
            <a:solidFill>
              <a:srgbClr val="CFBF8B"/>
            </a:solidFill>
            <a:ln>
              <a:noFill/>
            </a:ln>
          </p:spPr>
          <p:txBody>
            <a:bodyPr spcFirstLastPara="1" wrap="square" lIns="121900" tIns="121900" rIns="121900" bIns="121900" anchor="ctr" anchorCtr="0">
              <a:noAutofit/>
            </a:bodyPr>
            <a:lstStyle/>
            <a:p>
              <a:endParaRPr sz="1867"/>
            </a:p>
          </p:txBody>
        </p:sp>
        <p:sp>
          <p:nvSpPr>
            <p:cNvPr id="1660" name="Google Shape;1660;p55"/>
            <p:cNvSpPr/>
            <p:nvPr/>
          </p:nvSpPr>
          <p:spPr>
            <a:xfrm>
              <a:off x="2895451" y="3217689"/>
              <a:ext cx="1346529" cy="1343032"/>
            </a:xfrm>
            <a:custGeom>
              <a:avLst/>
              <a:gdLst/>
              <a:ahLst/>
              <a:cxnLst/>
              <a:rect l="l" t="t" r="r" b="b"/>
              <a:pathLst>
                <a:path w="11551" h="11521" fill="none" extrusionOk="0">
                  <a:moveTo>
                    <a:pt x="0" y="5745"/>
                  </a:moveTo>
                  <a:cubicBezTo>
                    <a:pt x="0" y="8937"/>
                    <a:pt x="2584" y="11520"/>
                    <a:pt x="5775" y="11520"/>
                  </a:cubicBezTo>
                  <a:cubicBezTo>
                    <a:pt x="8967" y="11520"/>
                    <a:pt x="11550" y="8937"/>
                    <a:pt x="11550" y="5745"/>
                  </a:cubicBezTo>
                  <a:cubicBezTo>
                    <a:pt x="11550" y="2584"/>
                    <a:pt x="8967" y="0"/>
                    <a:pt x="5775" y="0"/>
                  </a:cubicBezTo>
                  <a:cubicBezTo>
                    <a:pt x="2584" y="0"/>
                    <a:pt x="0" y="2584"/>
                    <a:pt x="0" y="5745"/>
                  </a:cubicBezTo>
                  <a:close/>
                </a:path>
              </a:pathLst>
            </a:custGeom>
            <a:noFill/>
            <a:ln w="20525" cap="flat" cmpd="sng">
              <a:solidFill>
                <a:srgbClr val="ED0F5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61" name="Google Shape;1661;p55"/>
            <p:cNvSpPr/>
            <p:nvPr/>
          </p:nvSpPr>
          <p:spPr>
            <a:xfrm>
              <a:off x="3263937" y="3075936"/>
              <a:ext cx="1119795" cy="811578"/>
            </a:xfrm>
            <a:custGeom>
              <a:avLst/>
              <a:gdLst/>
              <a:ahLst/>
              <a:cxnLst/>
              <a:rect l="l" t="t" r="r" b="b"/>
              <a:pathLst>
                <a:path w="9606" h="6962" fill="none" extrusionOk="0">
                  <a:moveTo>
                    <a:pt x="9605" y="6961"/>
                  </a:moveTo>
                  <a:cubicBezTo>
                    <a:pt x="9605" y="3101"/>
                    <a:pt x="6474" y="0"/>
                    <a:pt x="2614" y="0"/>
                  </a:cubicBezTo>
                  <a:cubicBezTo>
                    <a:pt x="1702" y="0"/>
                    <a:pt x="790" y="183"/>
                    <a:pt x="0" y="487"/>
                  </a:cubicBezTo>
                </a:path>
              </a:pathLst>
            </a:custGeom>
            <a:noFill/>
            <a:ln w="19000" cap="flat" cmpd="sng">
              <a:solidFill>
                <a:srgbClr val="E0994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62" name="Google Shape;1662;p55"/>
            <p:cNvSpPr/>
            <p:nvPr/>
          </p:nvSpPr>
          <p:spPr>
            <a:xfrm>
              <a:off x="5790296" y="3075936"/>
              <a:ext cx="1630033" cy="811578"/>
            </a:xfrm>
            <a:custGeom>
              <a:avLst/>
              <a:gdLst/>
              <a:ahLst/>
              <a:cxnLst/>
              <a:rect l="l" t="t" r="r" b="b"/>
              <a:pathLst>
                <a:path w="13983" h="6962" fill="none" extrusionOk="0">
                  <a:moveTo>
                    <a:pt x="13982" y="6961"/>
                  </a:moveTo>
                  <a:cubicBezTo>
                    <a:pt x="13982" y="3101"/>
                    <a:pt x="10882" y="0"/>
                    <a:pt x="6991" y="0"/>
                  </a:cubicBezTo>
                  <a:cubicBezTo>
                    <a:pt x="3131" y="0"/>
                    <a:pt x="0" y="3101"/>
                    <a:pt x="0" y="6961"/>
                  </a:cubicBez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663" name="Google Shape;1663;p55"/>
            <p:cNvSpPr/>
            <p:nvPr/>
          </p:nvSpPr>
          <p:spPr>
            <a:xfrm>
              <a:off x="3448121" y="3773739"/>
              <a:ext cx="230464" cy="230697"/>
            </a:xfrm>
            <a:custGeom>
              <a:avLst/>
              <a:gdLst/>
              <a:ahLst/>
              <a:cxnLst/>
              <a:rect l="l" t="t" r="r" b="b"/>
              <a:pathLst>
                <a:path w="1977" h="1979" extrusionOk="0">
                  <a:moveTo>
                    <a:pt x="952" y="1"/>
                  </a:moveTo>
                  <a:cubicBezTo>
                    <a:pt x="428" y="1"/>
                    <a:pt x="1" y="445"/>
                    <a:pt x="1" y="975"/>
                  </a:cubicBezTo>
                  <a:cubicBezTo>
                    <a:pt x="1" y="1553"/>
                    <a:pt x="457" y="1978"/>
                    <a:pt x="1004" y="1978"/>
                  </a:cubicBezTo>
                  <a:cubicBezTo>
                    <a:pt x="1551" y="1978"/>
                    <a:pt x="1976" y="1522"/>
                    <a:pt x="1976" y="975"/>
                  </a:cubicBezTo>
                  <a:cubicBezTo>
                    <a:pt x="1976" y="428"/>
                    <a:pt x="1521" y="2"/>
                    <a:pt x="1004" y="2"/>
                  </a:cubicBezTo>
                  <a:cubicBezTo>
                    <a:pt x="987" y="1"/>
                    <a:pt x="969" y="1"/>
                    <a:pt x="952" y="1"/>
                  </a:cubicBezTo>
                  <a:close/>
                </a:path>
              </a:pathLst>
            </a:custGeom>
            <a:solidFill>
              <a:srgbClr val="006EED"/>
            </a:solidFill>
            <a:ln>
              <a:noFill/>
            </a:ln>
          </p:spPr>
          <p:txBody>
            <a:bodyPr spcFirstLastPara="1" wrap="square" lIns="121900" tIns="121900" rIns="121900" bIns="121900" anchor="ctr" anchorCtr="0">
              <a:noAutofit/>
            </a:bodyPr>
            <a:lstStyle/>
            <a:p>
              <a:endParaRPr sz="1867"/>
            </a:p>
          </p:txBody>
        </p:sp>
        <p:sp>
          <p:nvSpPr>
            <p:cNvPr id="1664" name="Google Shape;1664;p55"/>
            <p:cNvSpPr/>
            <p:nvPr/>
          </p:nvSpPr>
          <p:spPr>
            <a:xfrm>
              <a:off x="2944994" y="3263735"/>
              <a:ext cx="1247326" cy="1250939"/>
            </a:xfrm>
            <a:custGeom>
              <a:avLst/>
              <a:gdLst/>
              <a:ahLst/>
              <a:cxnLst/>
              <a:rect l="l" t="t" r="r" b="b"/>
              <a:pathLst>
                <a:path w="10700" h="10731" fill="none" extrusionOk="0">
                  <a:moveTo>
                    <a:pt x="1" y="5350"/>
                  </a:moveTo>
                  <a:cubicBezTo>
                    <a:pt x="1" y="8329"/>
                    <a:pt x="2371" y="10730"/>
                    <a:pt x="5350" y="10730"/>
                  </a:cubicBezTo>
                  <a:cubicBezTo>
                    <a:pt x="8299" y="10730"/>
                    <a:pt x="10700" y="8329"/>
                    <a:pt x="10700" y="5350"/>
                  </a:cubicBezTo>
                  <a:cubicBezTo>
                    <a:pt x="10700" y="2402"/>
                    <a:pt x="8299" y="0"/>
                    <a:pt x="5350" y="0"/>
                  </a:cubicBezTo>
                  <a:cubicBezTo>
                    <a:pt x="2371" y="0"/>
                    <a:pt x="1" y="2402"/>
                    <a:pt x="1" y="5350"/>
                  </a:cubicBezTo>
                  <a:close/>
                </a:path>
              </a:pathLst>
            </a:custGeom>
            <a:noFill/>
            <a:ln w="7600" cap="flat" cmpd="sng">
              <a:solidFill>
                <a:srgbClr val="09224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65" name="Google Shape;1665;p55"/>
            <p:cNvSpPr/>
            <p:nvPr/>
          </p:nvSpPr>
          <p:spPr>
            <a:xfrm>
              <a:off x="5932048" y="3217689"/>
              <a:ext cx="1346529" cy="1343032"/>
            </a:xfrm>
            <a:custGeom>
              <a:avLst/>
              <a:gdLst/>
              <a:ahLst/>
              <a:cxnLst/>
              <a:rect l="l" t="t" r="r" b="b"/>
              <a:pathLst>
                <a:path w="11551" h="11521" fill="none" extrusionOk="0">
                  <a:moveTo>
                    <a:pt x="0" y="5745"/>
                  </a:moveTo>
                  <a:cubicBezTo>
                    <a:pt x="0" y="8937"/>
                    <a:pt x="2584" y="11520"/>
                    <a:pt x="5775" y="11520"/>
                  </a:cubicBezTo>
                  <a:cubicBezTo>
                    <a:pt x="8967" y="11520"/>
                    <a:pt x="11551" y="8937"/>
                    <a:pt x="11551" y="5745"/>
                  </a:cubicBezTo>
                  <a:cubicBezTo>
                    <a:pt x="11551" y="2584"/>
                    <a:pt x="8967" y="0"/>
                    <a:pt x="5775" y="0"/>
                  </a:cubicBezTo>
                  <a:cubicBezTo>
                    <a:pt x="2584" y="0"/>
                    <a:pt x="0" y="2584"/>
                    <a:pt x="0" y="5745"/>
                  </a:cubicBezTo>
                  <a:close/>
                </a:path>
              </a:pathLst>
            </a:custGeom>
            <a:noFill/>
            <a:ln w="20525" cap="flat" cmpd="sng">
              <a:solidFill>
                <a:srgbClr val="ED0F5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66" name="Google Shape;1666;p55"/>
            <p:cNvSpPr/>
            <p:nvPr/>
          </p:nvSpPr>
          <p:spPr>
            <a:xfrm>
              <a:off x="5981592" y="3263735"/>
              <a:ext cx="1250939" cy="1250939"/>
            </a:xfrm>
            <a:custGeom>
              <a:avLst/>
              <a:gdLst/>
              <a:ahLst/>
              <a:cxnLst/>
              <a:rect l="l" t="t" r="r" b="b"/>
              <a:pathLst>
                <a:path w="10731" h="10731" fill="none" extrusionOk="0">
                  <a:moveTo>
                    <a:pt x="1" y="5350"/>
                  </a:moveTo>
                  <a:cubicBezTo>
                    <a:pt x="1" y="8329"/>
                    <a:pt x="2402" y="10730"/>
                    <a:pt x="5350" y="10730"/>
                  </a:cubicBezTo>
                  <a:cubicBezTo>
                    <a:pt x="8329" y="10730"/>
                    <a:pt x="10730" y="8329"/>
                    <a:pt x="10730" y="5350"/>
                  </a:cubicBezTo>
                  <a:cubicBezTo>
                    <a:pt x="10730" y="2402"/>
                    <a:pt x="8329" y="0"/>
                    <a:pt x="5350" y="0"/>
                  </a:cubicBezTo>
                  <a:cubicBezTo>
                    <a:pt x="2402" y="0"/>
                    <a:pt x="1" y="2402"/>
                    <a:pt x="1" y="5350"/>
                  </a:cubicBezTo>
                  <a:close/>
                </a:path>
              </a:pathLst>
            </a:custGeom>
            <a:noFill/>
            <a:ln w="7600" cap="flat" cmpd="sng">
              <a:solidFill>
                <a:srgbClr val="09224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67" name="Google Shape;1667;p55"/>
            <p:cNvSpPr/>
            <p:nvPr/>
          </p:nvSpPr>
          <p:spPr>
            <a:xfrm>
              <a:off x="3568657" y="1757851"/>
              <a:ext cx="907167" cy="2129663"/>
            </a:xfrm>
            <a:custGeom>
              <a:avLst/>
              <a:gdLst/>
              <a:ahLst/>
              <a:cxnLst/>
              <a:rect l="l" t="t" r="r" b="b"/>
              <a:pathLst>
                <a:path w="7782" h="18269" fill="none" extrusionOk="0">
                  <a:moveTo>
                    <a:pt x="0" y="18268"/>
                  </a:moveTo>
                  <a:lnTo>
                    <a:pt x="1581" y="14256"/>
                  </a:lnTo>
                  <a:lnTo>
                    <a:pt x="4164" y="0"/>
                  </a:lnTo>
                  <a:lnTo>
                    <a:pt x="7782" y="0"/>
                  </a:ln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668" name="Google Shape;1668;p55"/>
            <p:cNvSpPr/>
            <p:nvPr/>
          </p:nvSpPr>
          <p:spPr>
            <a:xfrm>
              <a:off x="5216300" y="2767724"/>
              <a:ext cx="269403" cy="1045276"/>
            </a:xfrm>
            <a:custGeom>
              <a:avLst/>
              <a:gdLst/>
              <a:ahLst/>
              <a:cxnLst/>
              <a:rect l="l" t="t" r="r" b="b"/>
              <a:pathLst>
                <a:path w="3223" h="14074" fill="none" extrusionOk="0">
                  <a:moveTo>
                    <a:pt x="3222" y="1"/>
                  </a:moveTo>
                  <a:lnTo>
                    <a:pt x="0" y="14074"/>
                  </a:ln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669" name="Google Shape;1669;p55"/>
            <p:cNvSpPr/>
            <p:nvPr/>
          </p:nvSpPr>
          <p:spPr>
            <a:xfrm>
              <a:off x="5159522" y="3667658"/>
              <a:ext cx="1445849" cy="442975"/>
            </a:xfrm>
            <a:custGeom>
              <a:avLst/>
              <a:gdLst/>
              <a:ahLst/>
              <a:cxnLst/>
              <a:rect l="l" t="t" r="r" b="b"/>
              <a:pathLst>
                <a:path w="12403" h="3800" fill="none" extrusionOk="0">
                  <a:moveTo>
                    <a:pt x="183" y="0"/>
                  </a:moveTo>
                  <a:lnTo>
                    <a:pt x="12402" y="1064"/>
                  </a:lnTo>
                  <a:lnTo>
                    <a:pt x="12402" y="2554"/>
                  </a:lnTo>
                  <a:lnTo>
                    <a:pt x="1" y="3800"/>
                  </a:lnTo>
                </a:path>
              </a:pathLst>
            </a:custGeom>
            <a:noFill/>
            <a:ln w="6075" cap="flat" cmpd="sng">
              <a:solidFill>
                <a:srgbClr val="787878"/>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70" name="Google Shape;1670;p55"/>
            <p:cNvSpPr/>
            <p:nvPr/>
          </p:nvSpPr>
          <p:spPr>
            <a:xfrm>
              <a:off x="4971724" y="3444422"/>
              <a:ext cx="187915" cy="443092"/>
            </a:xfrm>
            <a:custGeom>
              <a:avLst/>
              <a:gdLst/>
              <a:ahLst/>
              <a:cxnLst/>
              <a:rect l="l" t="t" r="r" b="b"/>
              <a:pathLst>
                <a:path w="1612" h="3801" fill="none" extrusionOk="0">
                  <a:moveTo>
                    <a:pt x="1" y="1"/>
                  </a:moveTo>
                  <a:lnTo>
                    <a:pt x="1612" y="3800"/>
                  </a:lnTo>
                </a:path>
              </a:pathLst>
            </a:custGeom>
            <a:noFill/>
            <a:ln w="7600" cap="flat" cmpd="sng">
              <a:solidFill>
                <a:srgbClr val="0B2B5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71" name="Google Shape;1671;p55"/>
            <p:cNvSpPr/>
            <p:nvPr/>
          </p:nvSpPr>
          <p:spPr>
            <a:xfrm>
              <a:off x="4844194" y="3419592"/>
              <a:ext cx="269399" cy="56887"/>
            </a:xfrm>
            <a:custGeom>
              <a:avLst/>
              <a:gdLst/>
              <a:ahLst/>
              <a:cxnLst/>
              <a:rect l="l" t="t" r="r" b="b"/>
              <a:pathLst>
                <a:path w="2311" h="488" extrusionOk="0">
                  <a:moveTo>
                    <a:pt x="1" y="1"/>
                  </a:moveTo>
                  <a:lnTo>
                    <a:pt x="1" y="487"/>
                  </a:lnTo>
                  <a:lnTo>
                    <a:pt x="2311" y="487"/>
                  </a:lnTo>
                  <a:lnTo>
                    <a:pt x="2311" y="1"/>
                  </a:lnTo>
                  <a:close/>
                </a:path>
              </a:pathLst>
            </a:custGeom>
            <a:solidFill>
              <a:srgbClr val="0B2B52"/>
            </a:solidFill>
            <a:ln>
              <a:noFill/>
            </a:ln>
          </p:spPr>
          <p:txBody>
            <a:bodyPr spcFirstLastPara="1" wrap="square" lIns="121900" tIns="121900" rIns="121900" bIns="121900" anchor="ctr" anchorCtr="0">
              <a:noAutofit/>
            </a:bodyPr>
            <a:lstStyle/>
            <a:p>
              <a:endParaRPr sz="1867"/>
            </a:p>
          </p:txBody>
        </p:sp>
        <p:sp>
          <p:nvSpPr>
            <p:cNvPr id="1672" name="Google Shape;1672;p55"/>
            <p:cNvSpPr/>
            <p:nvPr/>
          </p:nvSpPr>
          <p:spPr>
            <a:xfrm>
              <a:off x="3954862" y="2307024"/>
              <a:ext cx="1371359" cy="1013481"/>
            </a:xfrm>
            <a:custGeom>
              <a:avLst/>
              <a:gdLst/>
              <a:ahLst/>
              <a:cxnLst/>
              <a:rect l="l" t="t" r="r" b="b"/>
              <a:pathLst>
                <a:path w="11764" h="8694" fill="none" extrusionOk="0">
                  <a:moveTo>
                    <a:pt x="0" y="1"/>
                  </a:moveTo>
                  <a:cubicBezTo>
                    <a:pt x="0" y="1"/>
                    <a:pt x="3709" y="8694"/>
                    <a:pt x="11763" y="8694"/>
                  </a:cubicBez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673" name="Google Shape;1673;p55"/>
            <p:cNvSpPr/>
            <p:nvPr/>
          </p:nvSpPr>
          <p:spPr>
            <a:xfrm>
              <a:off x="3876875" y="2728667"/>
              <a:ext cx="1304097" cy="1109187"/>
            </a:xfrm>
            <a:custGeom>
              <a:avLst/>
              <a:gdLst/>
              <a:ahLst/>
              <a:cxnLst/>
              <a:rect l="l" t="t" r="r" b="b"/>
              <a:pathLst>
                <a:path w="11187" h="9515" fill="none" extrusionOk="0">
                  <a:moveTo>
                    <a:pt x="1" y="1"/>
                  </a:moveTo>
                  <a:lnTo>
                    <a:pt x="11186" y="9514"/>
                  </a:ln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674" name="Google Shape;1674;p55"/>
            <p:cNvSpPr/>
            <p:nvPr/>
          </p:nvSpPr>
          <p:spPr>
            <a:xfrm>
              <a:off x="5258850" y="2778350"/>
              <a:ext cx="1346538" cy="1109181"/>
            </a:xfrm>
            <a:custGeom>
              <a:avLst/>
              <a:gdLst/>
              <a:ahLst/>
              <a:cxnLst/>
              <a:rect l="l" t="t" r="r" b="b"/>
              <a:pathLst>
                <a:path w="11916" h="9606" fill="none" extrusionOk="0">
                  <a:moveTo>
                    <a:pt x="2037" y="0"/>
                  </a:moveTo>
                  <a:lnTo>
                    <a:pt x="11915" y="9605"/>
                  </a:lnTo>
                  <a:lnTo>
                    <a:pt x="0" y="9605"/>
                  </a:ln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675" name="Google Shape;1675;p55"/>
            <p:cNvSpPr/>
            <p:nvPr/>
          </p:nvSpPr>
          <p:spPr>
            <a:xfrm>
              <a:off x="6488332" y="3773739"/>
              <a:ext cx="230347" cy="230697"/>
            </a:xfrm>
            <a:custGeom>
              <a:avLst/>
              <a:gdLst/>
              <a:ahLst/>
              <a:cxnLst/>
              <a:rect l="l" t="t" r="r" b="b"/>
              <a:pathLst>
                <a:path w="1976" h="1979" extrusionOk="0">
                  <a:moveTo>
                    <a:pt x="924" y="1"/>
                  </a:moveTo>
                  <a:cubicBezTo>
                    <a:pt x="428" y="1"/>
                    <a:pt x="0" y="445"/>
                    <a:pt x="0" y="975"/>
                  </a:cubicBezTo>
                  <a:cubicBezTo>
                    <a:pt x="0" y="1553"/>
                    <a:pt x="456" y="1978"/>
                    <a:pt x="973" y="1978"/>
                  </a:cubicBezTo>
                  <a:cubicBezTo>
                    <a:pt x="1550" y="1978"/>
                    <a:pt x="1976" y="1522"/>
                    <a:pt x="1976" y="975"/>
                  </a:cubicBezTo>
                  <a:cubicBezTo>
                    <a:pt x="1976" y="428"/>
                    <a:pt x="1520" y="2"/>
                    <a:pt x="973" y="2"/>
                  </a:cubicBezTo>
                  <a:cubicBezTo>
                    <a:pt x="957" y="1"/>
                    <a:pt x="940" y="1"/>
                    <a:pt x="924" y="1"/>
                  </a:cubicBezTo>
                  <a:close/>
                </a:path>
              </a:pathLst>
            </a:custGeom>
            <a:solidFill>
              <a:srgbClr val="006EED"/>
            </a:solidFill>
            <a:ln>
              <a:noFill/>
            </a:ln>
          </p:spPr>
          <p:txBody>
            <a:bodyPr spcFirstLastPara="1" wrap="square" lIns="121900" tIns="121900" rIns="121900" bIns="121900" anchor="ctr" anchorCtr="0">
              <a:noAutofit/>
            </a:bodyPr>
            <a:lstStyle/>
            <a:p>
              <a:endParaRPr sz="1867"/>
            </a:p>
          </p:txBody>
        </p:sp>
        <p:sp>
          <p:nvSpPr>
            <p:cNvPr id="1676" name="Google Shape;1676;p55"/>
            <p:cNvSpPr/>
            <p:nvPr/>
          </p:nvSpPr>
          <p:spPr>
            <a:xfrm>
              <a:off x="5180855" y="4301929"/>
              <a:ext cx="269399" cy="56771"/>
            </a:xfrm>
            <a:custGeom>
              <a:avLst/>
              <a:gdLst/>
              <a:ahLst/>
              <a:cxnLst/>
              <a:rect l="l" t="t" r="r" b="b"/>
              <a:pathLst>
                <a:path w="2311" h="487" extrusionOk="0">
                  <a:moveTo>
                    <a:pt x="0" y="0"/>
                  </a:moveTo>
                  <a:lnTo>
                    <a:pt x="0" y="487"/>
                  </a:lnTo>
                  <a:lnTo>
                    <a:pt x="2310" y="487"/>
                  </a:lnTo>
                  <a:lnTo>
                    <a:pt x="2310" y="0"/>
                  </a:lnTo>
                  <a:close/>
                </a:path>
              </a:pathLst>
            </a:custGeom>
            <a:solidFill>
              <a:srgbClr val="0B2B52"/>
            </a:solidFill>
            <a:ln>
              <a:noFill/>
            </a:ln>
          </p:spPr>
          <p:txBody>
            <a:bodyPr spcFirstLastPara="1" wrap="square" lIns="121900" tIns="121900" rIns="121900" bIns="121900" anchor="ctr" anchorCtr="0">
              <a:noAutofit/>
            </a:bodyPr>
            <a:lstStyle/>
            <a:p>
              <a:endParaRPr sz="1867"/>
            </a:p>
          </p:txBody>
        </p:sp>
        <p:sp>
          <p:nvSpPr>
            <p:cNvPr id="1677" name="Google Shape;1677;p55"/>
            <p:cNvSpPr/>
            <p:nvPr/>
          </p:nvSpPr>
          <p:spPr>
            <a:xfrm>
              <a:off x="4897351" y="3632220"/>
              <a:ext cx="513852" cy="513852"/>
            </a:xfrm>
            <a:custGeom>
              <a:avLst/>
              <a:gdLst/>
              <a:ahLst/>
              <a:cxnLst/>
              <a:rect l="l" t="t" r="r" b="b"/>
              <a:pathLst>
                <a:path w="4408" h="4408" extrusionOk="0">
                  <a:moveTo>
                    <a:pt x="2189" y="1"/>
                  </a:moveTo>
                  <a:cubicBezTo>
                    <a:pt x="973" y="1"/>
                    <a:pt x="1" y="1004"/>
                    <a:pt x="1" y="2189"/>
                  </a:cubicBezTo>
                  <a:cubicBezTo>
                    <a:pt x="1" y="3405"/>
                    <a:pt x="973" y="4408"/>
                    <a:pt x="2189" y="4408"/>
                  </a:cubicBezTo>
                  <a:cubicBezTo>
                    <a:pt x="3405" y="4408"/>
                    <a:pt x="4408" y="3405"/>
                    <a:pt x="4408" y="2189"/>
                  </a:cubicBezTo>
                  <a:cubicBezTo>
                    <a:pt x="4408" y="1004"/>
                    <a:pt x="3405" y="1"/>
                    <a:pt x="2189" y="1"/>
                  </a:cubicBezTo>
                  <a:close/>
                </a:path>
              </a:pathLst>
            </a:custGeom>
            <a:solidFill>
              <a:srgbClr val="006EED"/>
            </a:solidFill>
            <a:ln>
              <a:noFill/>
            </a:ln>
          </p:spPr>
          <p:txBody>
            <a:bodyPr spcFirstLastPara="1" wrap="square" lIns="121900" tIns="121900" rIns="121900" bIns="121900" anchor="ctr" anchorCtr="0">
              <a:noAutofit/>
            </a:bodyPr>
            <a:lstStyle/>
            <a:p>
              <a:endParaRPr sz="1867"/>
            </a:p>
          </p:txBody>
        </p:sp>
        <p:sp>
          <p:nvSpPr>
            <p:cNvPr id="1678" name="Google Shape;1678;p55"/>
            <p:cNvSpPr/>
            <p:nvPr/>
          </p:nvSpPr>
          <p:spPr>
            <a:xfrm>
              <a:off x="5159522" y="3887398"/>
              <a:ext cx="180921" cy="442975"/>
            </a:xfrm>
            <a:custGeom>
              <a:avLst/>
              <a:gdLst/>
              <a:ahLst/>
              <a:cxnLst/>
              <a:rect l="l" t="t" r="r" b="b"/>
              <a:pathLst>
                <a:path w="1552" h="3800" fill="none" extrusionOk="0">
                  <a:moveTo>
                    <a:pt x="1" y="0"/>
                  </a:moveTo>
                  <a:lnTo>
                    <a:pt x="1551" y="3799"/>
                  </a:lnTo>
                </a:path>
              </a:pathLst>
            </a:custGeom>
            <a:noFill/>
            <a:ln w="7600" cap="flat" cmpd="sng">
              <a:solidFill>
                <a:srgbClr val="0B2B5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79" name="Google Shape;1679;p55"/>
            <p:cNvSpPr/>
            <p:nvPr/>
          </p:nvSpPr>
          <p:spPr>
            <a:xfrm>
              <a:off x="5481975" y="2767725"/>
              <a:ext cx="1172952" cy="811607"/>
            </a:xfrm>
            <a:custGeom>
              <a:avLst/>
              <a:gdLst/>
              <a:ahLst/>
              <a:cxnLst/>
              <a:rect l="l" t="t" r="r" b="b"/>
              <a:pathLst>
                <a:path w="10062" h="7296" fill="none" extrusionOk="0">
                  <a:moveTo>
                    <a:pt x="1" y="1"/>
                  </a:moveTo>
                  <a:lnTo>
                    <a:pt x="8876" y="1"/>
                  </a:lnTo>
                  <a:cubicBezTo>
                    <a:pt x="9606" y="1"/>
                    <a:pt x="10062" y="730"/>
                    <a:pt x="9758" y="1368"/>
                  </a:cubicBezTo>
                  <a:lnTo>
                    <a:pt x="7022" y="7296"/>
                  </a:lnTo>
                </a:path>
              </a:pathLst>
            </a:custGeom>
            <a:noFill/>
            <a:ln w="9875" cap="flat" cmpd="sng">
              <a:solidFill>
                <a:srgbClr val="E0994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80" name="Google Shape;1680;p55"/>
            <p:cNvSpPr/>
            <p:nvPr/>
          </p:nvSpPr>
          <p:spPr>
            <a:xfrm>
              <a:off x="3185950" y="2236148"/>
              <a:ext cx="691042" cy="613171"/>
            </a:xfrm>
            <a:custGeom>
              <a:avLst/>
              <a:gdLst/>
              <a:ahLst/>
              <a:cxnLst/>
              <a:rect l="l" t="t" r="r" b="b"/>
              <a:pathLst>
                <a:path w="5928" h="5260" extrusionOk="0">
                  <a:moveTo>
                    <a:pt x="0" y="1"/>
                  </a:moveTo>
                  <a:lnTo>
                    <a:pt x="1763" y="5259"/>
                  </a:lnTo>
                  <a:lnTo>
                    <a:pt x="4925" y="5259"/>
                  </a:lnTo>
                  <a:lnTo>
                    <a:pt x="5928" y="1"/>
                  </a:lnTo>
                  <a:close/>
                </a:path>
              </a:pathLst>
            </a:custGeom>
            <a:solidFill>
              <a:srgbClr val="006EED"/>
            </a:solidFill>
            <a:ln>
              <a:noFill/>
            </a:ln>
          </p:spPr>
          <p:txBody>
            <a:bodyPr spcFirstLastPara="1" wrap="square" lIns="121900" tIns="121900" rIns="121900" bIns="121900" anchor="ctr" anchorCtr="0">
              <a:noAutofit/>
            </a:bodyPr>
            <a:lstStyle/>
            <a:p>
              <a:endParaRPr sz="1867"/>
            </a:p>
          </p:txBody>
        </p:sp>
        <p:sp>
          <p:nvSpPr>
            <p:cNvPr id="1681" name="Google Shape;1681;p55"/>
            <p:cNvSpPr/>
            <p:nvPr/>
          </p:nvSpPr>
          <p:spPr>
            <a:xfrm>
              <a:off x="5932048" y="2547979"/>
              <a:ext cx="963821" cy="219856"/>
            </a:xfrm>
            <a:custGeom>
              <a:avLst/>
              <a:gdLst/>
              <a:ahLst/>
              <a:cxnLst/>
              <a:rect l="l" t="t" r="r" b="b"/>
              <a:pathLst>
                <a:path w="8268" h="1886" extrusionOk="0">
                  <a:moveTo>
                    <a:pt x="973" y="0"/>
                  </a:moveTo>
                  <a:cubicBezTo>
                    <a:pt x="426" y="0"/>
                    <a:pt x="0" y="426"/>
                    <a:pt x="0" y="943"/>
                  </a:cubicBezTo>
                  <a:cubicBezTo>
                    <a:pt x="0" y="1490"/>
                    <a:pt x="426" y="1885"/>
                    <a:pt x="973" y="1885"/>
                  </a:cubicBezTo>
                  <a:lnTo>
                    <a:pt x="7265" y="1885"/>
                  </a:lnTo>
                  <a:cubicBezTo>
                    <a:pt x="7812" y="1885"/>
                    <a:pt x="8268" y="1429"/>
                    <a:pt x="8207" y="943"/>
                  </a:cubicBezTo>
                  <a:cubicBezTo>
                    <a:pt x="8207" y="426"/>
                    <a:pt x="7812" y="0"/>
                    <a:pt x="7265" y="0"/>
                  </a:cubicBezTo>
                  <a:close/>
                </a:path>
              </a:pathLst>
            </a:custGeom>
            <a:solidFill>
              <a:srgbClr val="995900"/>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1792667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grpSp>
        <p:nvGrpSpPr>
          <p:cNvPr id="1686" name="Google Shape;1686;p56"/>
          <p:cNvGrpSpPr/>
          <p:nvPr/>
        </p:nvGrpSpPr>
        <p:grpSpPr>
          <a:xfrm>
            <a:off x="1237003" y="2651996"/>
            <a:ext cx="699372" cy="699467"/>
            <a:chOff x="5848206" y="3249573"/>
            <a:chExt cx="524529" cy="524600"/>
          </a:xfrm>
        </p:grpSpPr>
        <p:sp>
          <p:nvSpPr>
            <p:cNvPr id="1687" name="Google Shape;1687;p56"/>
            <p:cNvSpPr/>
            <p:nvPr/>
          </p:nvSpPr>
          <p:spPr>
            <a:xfrm>
              <a:off x="6089971" y="3294475"/>
              <a:ext cx="118449" cy="479697"/>
            </a:xfrm>
            <a:custGeom>
              <a:avLst/>
              <a:gdLst/>
              <a:ahLst/>
              <a:cxnLst/>
              <a:rect l="l" t="t" r="r" b="b"/>
              <a:pathLst>
                <a:path w="5561" h="22521" extrusionOk="0">
                  <a:moveTo>
                    <a:pt x="1" y="1"/>
                  </a:moveTo>
                  <a:lnTo>
                    <a:pt x="963" y="10797"/>
                  </a:lnTo>
                  <a:cubicBezTo>
                    <a:pt x="1809" y="10797"/>
                    <a:pt x="2498" y="11486"/>
                    <a:pt x="2498" y="12332"/>
                  </a:cubicBezTo>
                  <a:lnTo>
                    <a:pt x="2498" y="22520"/>
                  </a:lnTo>
                  <a:lnTo>
                    <a:pt x="5560" y="22520"/>
                  </a:lnTo>
                  <a:lnTo>
                    <a:pt x="5560" y="12332"/>
                  </a:lnTo>
                  <a:cubicBezTo>
                    <a:pt x="5560" y="10335"/>
                    <a:pt x="4283" y="8627"/>
                    <a:pt x="2498" y="7992"/>
                  </a:cubicBezTo>
                  <a:lnTo>
                    <a:pt x="2498" y="963"/>
                  </a:lnTo>
                  <a:lnTo>
                    <a:pt x="1"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688" name="Google Shape;1688;p56"/>
            <p:cNvSpPr/>
            <p:nvPr/>
          </p:nvSpPr>
          <p:spPr>
            <a:xfrm>
              <a:off x="5848206" y="3284230"/>
              <a:ext cx="146139" cy="111484"/>
            </a:xfrm>
            <a:custGeom>
              <a:avLst/>
              <a:gdLst/>
              <a:ahLst/>
              <a:cxnLst/>
              <a:rect l="l" t="t" r="r" b="b"/>
              <a:pathLst>
                <a:path w="6861" h="5234" extrusionOk="0">
                  <a:moveTo>
                    <a:pt x="5418" y="1"/>
                  </a:moveTo>
                  <a:lnTo>
                    <a:pt x="5418" y="3791"/>
                  </a:lnTo>
                  <a:lnTo>
                    <a:pt x="1" y="3791"/>
                  </a:lnTo>
                  <a:lnTo>
                    <a:pt x="1" y="5234"/>
                  </a:lnTo>
                  <a:lnTo>
                    <a:pt x="6861" y="5234"/>
                  </a:lnTo>
                  <a:lnTo>
                    <a:pt x="6861"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689" name="Google Shape;1689;p56"/>
            <p:cNvSpPr/>
            <p:nvPr/>
          </p:nvSpPr>
          <p:spPr>
            <a:xfrm>
              <a:off x="6226766" y="3284230"/>
              <a:ext cx="145969" cy="111484"/>
            </a:xfrm>
            <a:custGeom>
              <a:avLst/>
              <a:gdLst/>
              <a:ahLst/>
              <a:cxnLst/>
              <a:rect l="l" t="t" r="r" b="b"/>
              <a:pathLst>
                <a:path w="6853" h="5234" extrusionOk="0">
                  <a:moveTo>
                    <a:pt x="0" y="1"/>
                  </a:moveTo>
                  <a:lnTo>
                    <a:pt x="0" y="5234"/>
                  </a:lnTo>
                  <a:lnTo>
                    <a:pt x="6853" y="5234"/>
                  </a:lnTo>
                  <a:lnTo>
                    <a:pt x="6853" y="3791"/>
                  </a:lnTo>
                  <a:lnTo>
                    <a:pt x="1443" y="3791"/>
                  </a:lnTo>
                  <a:lnTo>
                    <a:pt x="1443"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690" name="Google Shape;1690;p56"/>
            <p:cNvSpPr/>
            <p:nvPr/>
          </p:nvSpPr>
          <p:spPr>
            <a:xfrm>
              <a:off x="6012692" y="3294475"/>
              <a:ext cx="97959" cy="479697"/>
            </a:xfrm>
            <a:custGeom>
              <a:avLst/>
              <a:gdLst/>
              <a:ahLst/>
              <a:cxnLst/>
              <a:rect l="l" t="t" r="r" b="b"/>
              <a:pathLst>
                <a:path w="4599" h="22521" extrusionOk="0">
                  <a:moveTo>
                    <a:pt x="4598" y="1"/>
                  </a:moveTo>
                  <a:lnTo>
                    <a:pt x="3063" y="963"/>
                  </a:lnTo>
                  <a:lnTo>
                    <a:pt x="3063" y="7992"/>
                  </a:lnTo>
                  <a:cubicBezTo>
                    <a:pt x="1278" y="8627"/>
                    <a:pt x="1" y="10328"/>
                    <a:pt x="1" y="12328"/>
                  </a:cubicBezTo>
                  <a:lnTo>
                    <a:pt x="1" y="22520"/>
                  </a:lnTo>
                  <a:lnTo>
                    <a:pt x="3063" y="22520"/>
                  </a:lnTo>
                  <a:lnTo>
                    <a:pt x="3063" y="12328"/>
                  </a:lnTo>
                  <a:cubicBezTo>
                    <a:pt x="3063" y="11482"/>
                    <a:pt x="3752" y="10797"/>
                    <a:pt x="4598" y="10797"/>
                  </a:cubicBezTo>
                  <a:lnTo>
                    <a:pt x="4598"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691" name="Google Shape;1691;p56"/>
            <p:cNvSpPr/>
            <p:nvPr/>
          </p:nvSpPr>
          <p:spPr>
            <a:xfrm>
              <a:off x="6221675" y="3249573"/>
              <a:ext cx="151060" cy="65412"/>
            </a:xfrm>
            <a:custGeom>
              <a:avLst/>
              <a:gdLst/>
              <a:ahLst/>
              <a:cxnLst/>
              <a:rect l="l" t="t" r="r" b="b"/>
              <a:pathLst>
                <a:path w="7092" h="3071" extrusionOk="0">
                  <a:moveTo>
                    <a:pt x="963" y="0"/>
                  </a:moveTo>
                  <a:lnTo>
                    <a:pt x="1" y="1536"/>
                  </a:lnTo>
                  <a:lnTo>
                    <a:pt x="963" y="3071"/>
                  </a:lnTo>
                  <a:lnTo>
                    <a:pt x="7092" y="3071"/>
                  </a:lnTo>
                  <a:lnTo>
                    <a:pt x="7092"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692" name="Google Shape;1692;p56"/>
            <p:cNvSpPr/>
            <p:nvPr/>
          </p:nvSpPr>
          <p:spPr>
            <a:xfrm>
              <a:off x="6089971" y="3249573"/>
              <a:ext cx="152210" cy="65412"/>
            </a:xfrm>
            <a:custGeom>
              <a:avLst/>
              <a:gdLst/>
              <a:ahLst/>
              <a:cxnLst/>
              <a:rect l="l" t="t" r="r" b="b"/>
              <a:pathLst>
                <a:path w="7146" h="3071" extrusionOk="0">
                  <a:moveTo>
                    <a:pt x="963" y="0"/>
                  </a:moveTo>
                  <a:lnTo>
                    <a:pt x="1" y="1536"/>
                  </a:lnTo>
                  <a:lnTo>
                    <a:pt x="963" y="3071"/>
                  </a:lnTo>
                  <a:lnTo>
                    <a:pt x="7146" y="3071"/>
                  </a:lnTo>
                  <a:lnTo>
                    <a:pt x="7146"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693" name="Google Shape;1693;p56"/>
            <p:cNvSpPr/>
            <p:nvPr/>
          </p:nvSpPr>
          <p:spPr>
            <a:xfrm>
              <a:off x="5958438" y="3249573"/>
              <a:ext cx="152039" cy="65412"/>
            </a:xfrm>
            <a:custGeom>
              <a:avLst/>
              <a:gdLst/>
              <a:ahLst/>
              <a:cxnLst/>
              <a:rect l="l" t="t" r="r" b="b"/>
              <a:pathLst>
                <a:path w="7138" h="3071" extrusionOk="0">
                  <a:moveTo>
                    <a:pt x="962" y="0"/>
                  </a:moveTo>
                  <a:lnTo>
                    <a:pt x="1" y="1536"/>
                  </a:lnTo>
                  <a:lnTo>
                    <a:pt x="962" y="3071"/>
                  </a:lnTo>
                  <a:lnTo>
                    <a:pt x="7138" y="3071"/>
                  </a:lnTo>
                  <a:lnTo>
                    <a:pt x="7138"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694" name="Google Shape;1694;p56"/>
            <p:cNvSpPr/>
            <p:nvPr/>
          </p:nvSpPr>
          <p:spPr>
            <a:xfrm>
              <a:off x="5848206" y="3249573"/>
              <a:ext cx="130739" cy="65327"/>
            </a:xfrm>
            <a:custGeom>
              <a:avLst/>
              <a:gdLst/>
              <a:ahLst/>
              <a:cxnLst/>
              <a:rect l="l" t="t" r="r" b="b"/>
              <a:pathLst>
                <a:path w="6138" h="3067" extrusionOk="0">
                  <a:moveTo>
                    <a:pt x="1" y="0"/>
                  </a:moveTo>
                  <a:lnTo>
                    <a:pt x="1" y="3067"/>
                  </a:lnTo>
                  <a:lnTo>
                    <a:pt x="6137" y="3067"/>
                  </a:lnTo>
                  <a:lnTo>
                    <a:pt x="6137"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sp>
        <p:nvSpPr>
          <p:cNvPr id="1695" name="Google Shape;1695;p56"/>
          <p:cNvSpPr/>
          <p:nvPr/>
        </p:nvSpPr>
        <p:spPr>
          <a:xfrm>
            <a:off x="7860868" y="6132443"/>
            <a:ext cx="5531208" cy="125"/>
          </a:xfrm>
          <a:custGeom>
            <a:avLst/>
            <a:gdLst/>
            <a:ahLst/>
            <a:cxnLst/>
            <a:rect l="l" t="t" r="r" b="b"/>
            <a:pathLst>
              <a:path w="44105" h="1" fill="none" extrusionOk="0">
                <a:moveTo>
                  <a:pt x="0" y="1"/>
                </a:moveTo>
                <a:lnTo>
                  <a:pt x="44104" y="1"/>
                </a:lnTo>
              </a:path>
            </a:pathLst>
          </a:custGeom>
          <a:noFill/>
          <a:ln w="6850" cap="flat" cmpd="sng">
            <a:solidFill>
              <a:srgbClr val="CFBF8B"/>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696" name="Google Shape;1696;p56"/>
          <p:cNvSpPr txBox="1">
            <a:spLocks noGrp="1"/>
          </p:cNvSpPr>
          <p:nvPr>
            <p:ph type="title"/>
          </p:nvPr>
        </p:nvSpPr>
        <p:spPr>
          <a:xfrm>
            <a:off x="2159000" y="922533"/>
            <a:ext cx="3835600" cy="837200"/>
          </a:xfrm>
          <a:prstGeom prst="rect">
            <a:avLst/>
          </a:prstGeom>
        </p:spPr>
        <p:txBody>
          <a:bodyPr spcFirstLastPara="1" wrap="square" lIns="121900" tIns="121900" rIns="121900" bIns="121900" anchor="b" anchorCtr="0">
            <a:noAutofit/>
          </a:bodyPr>
          <a:lstStyle/>
          <a:p>
            <a:r>
              <a:rPr lang="en"/>
              <a:t>333,000.00</a:t>
            </a:r>
            <a:endParaRPr/>
          </a:p>
        </p:txBody>
      </p:sp>
      <p:sp>
        <p:nvSpPr>
          <p:cNvPr id="1697" name="Google Shape;1697;p56"/>
          <p:cNvSpPr txBox="1">
            <a:spLocks noGrp="1"/>
          </p:cNvSpPr>
          <p:nvPr>
            <p:ph type="body" idx="1"/>
          </p:nvPr>
        </p:nvSpPr>
        <p:spPr>
          <a:xfrm>
            <a:off x="2159000" y="1666533"/>
            <a:ext cx="4395600" cy="637600"/>
          </a:xfrm>
          <a:prstGeom prst="rect">
            <a:avLst/>
          </a:prstGeom>
        </p:spPr>
        <p:txBody>
          <a:bodyPr spcFirstLastPara="1" wrap="square" lIns="121900" tIns="121900" rIns="121900" bIns="121900" anchor="t" anchorCtr="0">
            <a:noAutofit/>
          </a:bodyPr>
          <a:lstStyle/>
          <a:p>
            <a:pPr marL="0" indent="0">
              <a:spcAft>
                <a:spcPts val="2133"/>
              </a:spcAft>
              <a:buNone/>
            </a:pPr>
            <a:r>
              <a:rPr lang="en"/>
              <a:t>Bicycle friendly communities</a:t>
            </a:r>
            <a:endParaRPr/>
          </a:p>
        </p:txBody>
      </p:sp>
      <p:sp>
        <p:nvSpPr>
          <p:cNvPr id="1698" name="Google Shape;1698;p56"/>
          <p:cNvSpPr txBox="1">
            <a:spLocks noGrp="1"/>
          </p:cNvSpPr>
          <p:nvPr>
            <p:ph type="title" idx="2"/>
          </p:nvPr>
        </p:nvSpPr>
        <p:spPr>
          <a:xfrm>
            <a:off x="2159000" y="4312072"/>
            <a:ext cx="3835600" cy="837200"/>
          </a:xfrm>
          <a:prstGeom prst="rect">
            <a:avLst/>
          </a:prstGeom>
        </p:spPr>
        <p:txBody>
          <a:bodyPr spcFirstLastPara="1" wrap="square" lIns="121900" tIns="121900" rIns="121900" bIns="121900" anchor="b" anchorCtr="0">
            <a:noAutofit/>
          </a:bodyPr>
          <a:lstStyle/>
          <a:p>
            <a:r>
              <a:rPr lang="en"/>
              <a:t>386,000 km</a:t>
            </a:r>
            <a:endParaRPr/>
          </a:p>
        </p:txBody>
      </p:sp>
      <p:sp>
        <p:nvSpPr>
          <p:cNvPr id="1699" name="Google Shape;1699;p56"/>
          <p:cNvSpPr txBox="1">
            <a:spLocks noGrp="1"/>
          </p:cNvSpPr>
          <p:nvPr>
            <p:ph type="body" idx="3"/>
          </p:nvPr>
        </p:nvSpPr>
        <p:spPr>
          <a:xfrm>
            <a:off x="2159000" y="5056035"/>
            <a:ext cx="4395600" cy="637600"/>
          </a:xfrm>
          <a:prstGeom prst="rect">
            <a:avLst/>
          </a:prstGeom>
        </p:spPr>
        <p:txBody>
          <a:bodyPr spcFirstLastPara="1" wrap="square" lIns="121900" tIns="121900" rIns="121900" bIns="121900" anchor="t" anchorCtr="0">
            <a:noAutofit/>
          </a:bodyPr>
          <a:lstStyle/>
          <a:p>
            <a:pPr marL="0" indent="0">
              <a:spcAft>
                <a:spcPts val="2133"/>
              </a:spcAft>
              <a:buNone/>
            </a:pPr>
            <a:r>
              <a:rPr lang="en"/>
              <a:t>The total distance by bicycle</a:t>
            </a:r>
            <a:endParaRPr/>
          </a:p>
        </p:txBody>
      </p:sp>
      <p:sp>
        <p:nvSpPr>
          <p:cNvPr id="1700" name="Google Shape;1700;p56"/>
          <p:cNvSpPr txBox="1">
            <a:spLocks noGrp="1"/>
          </p:cNvSpPr>
          <p:nvPr>
            <p:ph type="title" idx="4"/>
          </p:nvPr>
        </p:nvSpPr>
        <p:spPr>
          <a:xfrm>
            <a:off x="2159000" y="2617336"/>
            <a:ext cx="3835600" cy="837200"/>
          </a:xfrm>
          <a:prstGeom prst="rect">
            <a:avLst/>
          </a:prstGeom>
        </p:spPr>
        <p:txBody>
          <a:bodyPr spcFirstLastPara="1" wrap="square" lIns="121900" tIns="121900" rIns="121900" bIns="121900" anchor="b" anchorCtr="0">
            <a:noAutofit/>
          </a:bodyPr>
          <a:lstStyle/>
          <a:p>
            <a:r>
              <a:rPr lang="en"/>
              <a:t>24h 37m 23s</a:t>
            </a:r>
            <a:endParaRPr/>
          </a:p>
        </p:txBody>
      </p:sp>
      <p:sp>
        <p:nvSpPr>
          <p:cNvPr id="1701" name="Google Shape;1701;p56"/>
          <p:cNvSpPr txBox="1">
            <a:spLocks noGrp="1"/>
          </p:cNvSpPr>
          <p:nvPr>
            <p:ph type="body" idx="5"/>
          </p:nvPr>
        </p:nvSpPr>
        <p:spPr>
          <a:xfrm>
            <a:off x="2159000" y="3361300"/>
            <a:ext cx="4395600" cy="637600"/>
          </a:xfrm>
          <a:prstGeom prst="rect">
            <a:avLst/>
          </a:prstGeom>
        </p:spPr>
        <p:txBody>
          <a:bodyPr spcFirstLastPara="1" wrap="square" lIns="121900" tIns="121900" rIns="121900" bIns="121900" anchor="t" anchorCtr="0">
            <a:noAutofit/>
          </a:bodyPr>
          <a:lstStyle/>
          <a:p>
            <a:pPr marL="0" indent="0">
              <a:spcAft>
                <a:spcPts val="2133"/>
              </a:spcAft>
              <a:buNone/>
            </a:pPr>
            <a:r>
              <a:rPr lang="en"/>
              <a:t>Hours by bicycle per person</a:t>
            </a:r>
            <a:endParaRPr/>
          </a:p>
        </p:txBody>
      </p:sp>
      <p:sp>
        <p:nvSpPr>
          <p:cNvPr id="1702" name="Google Shape;1702;p56"/>
          <p:cNvSpPr/>
          <p:nvPr/>
        </p:nvSpPr>
        <p:spPr>
          <a:xfrm>
            <a:off x="1766165" y="4538337"/>
            <a:ext cx="202180" cy="541447"/>
          </a:xfrm>
          <a:custGeom>
            <a:avLst/>
            <a:gdLst/>
            <a:ahLst/>
            <a:cxnLst/>
            <a:rect l="l" t="t" r="r" b="b"/>
            <a:pathLst>
              <a:path w="7119" h="19065" extrusionOk="0">
                <a:moveTo>
                  <a:pt x="7118" y="0"/>
                </a:moveTo>
                <a:lnTo>
                  <a:pt x="962" y="2047"/>
                </a:lnTo>
                <a:lnTo>
                  <a:pt x="0" y="8634"/>
                </a:lnTo>
                <a:lnTo>
                  <a:pt x="962" y="19065"/>
                </a:lnTo>
                <a:lnTo>
                  <a:pt x="7118" y="17022"/>
                </a:lnTo>
                <a:lnTo>
                  <a:pt x="7118"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703" name="Google Shape;1703;p56"/>
          <p:cNvSpPr/>
          <p:nvPr/>
        </p:nvSpPr>
        <p:spPr>
          <a:xfrm>
            <a:off x="1591334" y="4538337"/>
            <a:ext cx="202180" cy="541447"/>
          </a:xfrm>
          <a:custGeom>
            <a:avLst/>
            <a:gdLst/>
            <a:ahLst/>
            <a:cxnLst/>
            <a:rect l="l" t="t" r="r" b="b"/>
            <a:pathLst>
              <a:path w="7119" h="19065" extrusionOk="0">
                <a:moveTo>
                  <a:pt x="962" y="0"/>
                </a:moveTo>
                <a:lnTo>
                  <a:pt x="0" y="8030"/>
                </a:lnTo>
                <a:lnTo>
                  <a:pt x="962" y="17022"/>
                </a:lnTo>
                <a:lnTo>
                  <a:pt x="7118" y="19065"/>
                </a:lnTo>
                <a:lnTo>
                  <a:pt x="7118" y="2047"/>
                </a:lnTo>
                <a:lnTo>
                  <a:pt x="962"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704" name="Google Shape;1704;p56"/>
          <p:cNvSpPr/>
          <p:nvPr/>
        </p:nvSpPr>
        <p:spPr>
          <a:xfrm>
            <a:off x="1416503" y="4538337"/>
            <a:ext cx="202180" cy="541447"/>
          </a:xfrm>
          <a:custGeom>
            <a:avLst/>
            <a:gdLst/>
            <a:ahLst/>
            <a:cxnLst/>
            <a:rect l="l" t="t" r="r" b="b"/>
            <a:pathLst>
              <a:path w="7119" h="19065" extrusionOk="0">
                <a:moveTo>
                  <a:pt x="7118" y="0"/>
                </a:moveTo>
                <a:lnTo>
                  <a:pt x="962" y="2047"/>
                </a:lnTo>
                <a:lnTo>
                  <a:pt x="0" y="8572"/>
                </a:lnTo>
                <a:lnTo>
                  <a:pt x="962" y="19065"/>
                </a:lnTo>
                <a:lnTo>
                  <a:pt x="7118" y="17022"/>
                </a:lnTo>
                <a:lnTo>
                  <a:pt x="7118"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705" name="Google Shape;1705;p56"/>
          <p:cNvSpPr/>
          <p:nvPr/>
        </p:nvSpPr>
        <p:spPr>
          <a:xfrm>
            <a:off x="1268993" y="4538337"/>
            <a:ext cx="174859" cy="541447"/>
          </a:xfrm>
          <a:custGeom>
            <a:avLst/>
            <a:gdLst/>
            <a:ahLst/>
            <a:cxnLst/>
            <a:rect l="l" t="t" r="r" b="b"/>
            <a:pathLst>
              <a:path w="6157" h="19065" extrusionOk="0">
                <a:moveTo>
                  <a:pt x="0" y="0"/>
                </a:moveTo>
                <a:lnTo>
                  <a:pt x="0" y="17022"/>
                </a:lnTo>
                <a:lnTo>
                  <a:pt x="6156" y="19065"/>
                </a:lnTo>
                <a:lnTo>
                  <a:pt x="6156" y="2047"/>
                </a:lnTo>
                <a:lnTo>
                  <a:pt x="0"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706" name="Google Shape;1706;p56"/>
          <p:cNvSpPr/>
          <p:nvPr/>
        </p:nvSpPr>
        <p:spPr>
          <a:xfrm>
            <a:off x="1766165" y="4381540"/>
            <a:ext cx="121751" cy="259633"/>
          </a:xfrm>
          <a:custGeom>
            <a:avLst/>
            <a:gdLst/>
            <a:ahLst/>
            <a:cxnLst/>
            <a:rect l="l" t="t" r="r" b="b"/>
            <a:pathLst>
              <a:path w="4287" h="9142" extrusionOk="0">
                <a:moveTo>
                  <a:pt x="962" y="0"/>
                </a:moveTo>
                <a:lnTo>
                  <a:pt x="0" y="3324"/>
                </a:lnTo>
                <a:lnTo>
                  <a:pt x="962" y="9142"/>
                </a:lnTo>
                <a:cubicBezTo>
                  <a:pt x="962" y="9142"/>
                  <a:pt x="4286" y="6595"/>
                  <a:pt x="4286" y="3321"/>
                </a:cubicBezTo>
                <a:cubicBezTo>
                  <a:pt x="4286" y="1493"/>
                  <a:pt x="2797" y="0"/>
                  <a:pt x="96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707" name="Google Shape;1707;p56"/>
          <p:cNvSpPr/>
          <p:nvPr/>
        </p:nvSpPr>
        <p:spPr>
          <a:xfrm>
            <a:off x="1699282" y="4381539"/>
            <a:ext cx="94345" cy="259860"/>
          </a:xfrm>
          <a:custGeom>
            <a:avLst/>
            <a:gdLst/>
            <a:ahLst/>
            <a:cxnLst/>
            <a:rect l="l" t="t" r="r" b="b"/>
            <a:pathLst>
              <a:path w="3322" h="9150" extrusionOk="0">
                <a:moveTo>
                  <a:pt x="3321" y="0"/>
                </a:moveTo>
                <a:cubicBezTo>
                  <a:pt x="1490" y="0"/>
                  <a:pt x="1" y="1493"/>
                  <a:pt x="1" y="3324"/>
                </a:cubicBezTo>
                <a:cubicBezTo>
                  <a:pt x="1" y="6599"/>
                  <a:pt x="3321" y="9149"/>
                  <a:pt x="3321" y="9149"/>
                </a:cubicBezTo>
                <a:lnTo>
                  <a:pt x="3321"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708" name="Google Shape;1708;p56"/>
          <p:cNvSpPr/>
          <p:nvPr/>
        </p:nvSpPr>
        <p:spPr>
          <a:xfrm>
            <a:off x="1779825" y="4446973"/>
            <a:ext cx="34223" cy="58049"/>
          </a:xfrm>
          <a:custGeom>
            <a:avLst/>
            <a:gdLst/>
            <a:ahLst/>
            <a:cxnLst/>
            <a:rect l="l" t="t" r="r" b="b"/>
            <a:pathLst>
              <a:path w="1205" h="2044" extrusionOk="0">
                <a:moveTo>
                  <a:pt x="481" y="1"/>
                </a:moveTo>
                <a:lnTo>
                  <a:pt x="0" y="1020"/>
                </a:lnTo>
                <a:lnTo>
                  <a:pt x="481" y="2044"/>
                </a:lnTo>
                <a:lnTo>
                  <a:pt x="1205" y="2044"/>
                </a:lnTo>
                <a:lnTo>
                  <a:pt x="1205"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709" name="Google Shape;1709;p56"/>
          <p:cNvSpPr/>
          <p:nvPr/>
        </p:nvSpPr>
        <p:spPr>
          <a:xfrm>
            <a:off x="1773038" y="4446973"/>
            <a:ext cx="20476" cy="58049"/>
          </a:xfrm>
          <a:custGeom>
            <a:avLst/>
            <a:gdLst/>
            <a:ahLst/>
            <a:cxnLst/>
            <a:rect l="l" t="t" r="r" b="b"/>
            <a:pathLst>
              <a:path w="721" h="2044" extrusionOk="0">
                <a:moveTo>
                  <a:pt x="1" y="1"/>
                </a:moveTo>
                <a:lnTo>
                  <a:pt x="1" y="2044"/>
                </a:lnTo>
                <a:lnTo>
                  <a:pt x="720" y="2044"/>
                </a:lnTo>
                <a:lnTo>
                  <a:pt x="720"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nvGrpSpPr>
          <p:cNvPr id="1710" name="Google Shape;1710;p56"/>
          <p:cNvGrpSpPr/>
          <p:nvPr/>
        </p:nvGrpSpPr>
        <p:grpSpPr>
          <a:xfrm>
            <a:off x="1342434" y="991457"/>
            <a:ext cx="488471" cy="699375"/>
            <a:chOff x="1591126" y="3975938"/>
            <a:chExt cx="366353" cy="524531"/>
          </a:xfrm>
        </p:grpSpPr>
        <p:sp>
          <p:nvSpPr>
            <p:cNvPr id="1711" name="Google Shape;1711;p56"/>
            <p:cNvSpPr/>
            <p:nvPr/>
          </p:nvSpPr>
          <p:spPr>
            <a:xfrm>
              <a:off x="1753886" y="3975938"/>
              <a:ext cx="126053" cy="128034"/>
            </a:xfrm>
            <a:custGeom>
              <a:avLst/>
              <a:gdLst/>
              <a:ahLst/>
              <a:cxnLst/>
              <a:rect l="l" t="t" r="r" b="b"/>
              <a:pathLst>
                <a:path w="5918" h="6011" extrusionOk="0">
                  <a:moveTo>
                    <a:pt x="962" y="1"/>
                  </a:moveTo>
                  <a:lnTo>
                    <a:pt x="0" y="6011"/>
                  </a:lnTo>
                  <a:lnTo>
                    <a:pt x="5918" y="5049"/>
                  </a:lnTo>
                  <a:lnTo>
                    <a:pt x="5918"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712" name="Google Shape;1712;p56"/>
            <p:cNvSpPr/>
            <p:nvPr/>
          </p:nvSpPr>
          <p:spPr>
            <a:xfrm>
              <a:off x="1668725" y="3975938"/>
              <a:ext cx="105669" cy="128034"/>
            </a:xfrm>
            <a:custGeom>
              <a:avLst/>
              <a:gdLst/>
              <a:ahLst/>
              <a:cxnLst/>
              <a:rect l="l" t="t" r="r" b="b"/>
              <a:pathLst>
                <a:path w="4961" h="6011" extrusionOk="0">
                  <a:moveTo>
                    <a:pt x="1" y="1"/>
                  </a:moveTo>
                  <a:lnTo>
                    <a:pt x="1" y="5049"/>
                  </a:lnTo>
                  <a:lnTo>
                    <a:pt x="4960" y="6011"/>
                  </a:lnTo>
                  <a:lnTo>
                    <a:pt x="496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713" name="Google Shape;1713;p56"/>
            <p:cNvSpPr/>
            <p:nvPr/>
          </p:nvSpPr>
          <p:spPr>
            <a:xfrm>
              <a:off x="1753886" y="4372285"/>
              <a:ext cx="126053" cy="128183"/>
            </a:xfrm>
            <a:custGeom>
              <a:avLst/>
              <a:gdLst/>
              <a:ahLst/>
              <a:cxnLst/>
              <a:rect l="l" t="t" r="r" b="b"/>
              <a:pathLst>
                <a:path w="5918" h="6018" extrusionOk="0">
                  <a:moveTo>
                    <a:pt x="0" y="0"/>
                  </a:moveTo>
                  <a:lnTo>
                    <a:pt x="962" y="6018"/>
                  </a:lnTo>
                  <a:lnTo>
                    <a:pt x="5918" y="6018"/>
                  </a:lnTo>
                  <a:lnTo>
                    <a:pt x="5918" y="962"/>
                  </a:lnTo>
                  <a:lnTo>
                    <a:pt x="0"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714" name="Google Shape;1714;p56"/>
            <p:cNvSpPr/>
            <p:nvPr/>
          </p:nvSpPr>
          <p:spPr>
            <a:xfrm>
              <a:off x="1668725" y="4372285"/>
              <a:ext cx="105669" cy="128183"/>
            </a:xfrm>
            <a:custGeom>
              <a:avLst/>
              <a:gdLst/>
              <a:ahLst/>
              <a:cxnLst/>
              <a:rect l="l" t="t" r="r" b="b"/>
              <a:pathLst>
                <a:path w="4961" h="6018" extrusionOk="0">
                  <a:moveTo>
                    <a:pt x="4960" y="0"/>
                  </a:moveTo>
                  <a:lnTo>
                    <a:pt x="1" y="962"/>
                  </a:lnTo>
                  <a:lnTo>
                    <a:pt x="1" y="6018"/>
                  </a:lnTo>
                  <a:lnTo>
                    <a:pt x="4960" y="6018"/>
                  </a:lnTo>
                  <a:lnTo>
                    <a:pt x="4960"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715" name="Google Shape;1715;p56"/>
            <p:cNvSpPr/>
            <p:nvPr/>
          </p:nvSpPr>
          <p:spPr>
            <a:xfrm>
              <a:off x="1591126" y="4111007"/>
              <a:ext cx="49011" cy="30757"/>
            </a:xfrm>
            <a:custGeom>
              <a:avLst/>
              <a:gdLst/>
              <a:ahLst/>
              <a:cxnLst/>
              <a:rect l="l" t="t" r="r" b="b"/>
              <a:pathLst>
                <a:path w="2301" h="1444" extrusionOk="0">
                  <a:moveTo>
                    <a:pt x="0" y="1"/>
                  </a:moveTo>
                  <a:lnTo>
                    <a:pt x="0" y="1443"/>
                  </a:lnTo>
                  <a:lnTo>
                    <a:pt x="2301" y="1443"/>
                  </a:lnTo>
                  <a:lnTo>
                    <a:pt x="2301"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716" name="Google Shape;1716;p56"/>
            <p:cNvSpPr/>
            <p:nvPr/>
          </p:nvSpPr>
          <p:spPr>
            <a:xfrm>
              <a:off x="1908531" y="4222795"/>
              <a:ext cx="48947" cy="30757"/>
            </a:xfrm>
            <a:custGeom>
              <a:avLst/>
              <a:gdLst/>
              <a:ahLst/>
              <a:cxnLst/>
              <a:rect l="l" t="t" r="r" b="b"/>
              <a:pathLst>
                <a:path w="2298" h="1444" extrusionOk="0">
                  <a:moveTo>
                    <a:pt x="0" y="1"/>
                  </a:moveTo>
                  <a:lnTo>
                    <a:pt x="0" y="1443"/>
                  </a:lnTo>
                  <a:lnTo>
                    <a:pt x="2297" y="1443"/>
                  </a:lnTo>
                  <a:lnTo>
                    <a:pt x="2297"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717" name="Google Shape;1717;p56"/>
            <p:cNvSpPr/>
            <p:nvPr/>
          </p:nvSpPr>
          <p:spPr>
            <a:xfrm>
              <a:off x="1591126" y="4176401"/>
              <a:ext cx="49011" cy="30757"/>
            </a:xfrm>
            <a:custGeom>
              <a:avLst/>
              <a:gdLst/>
              <a:ahLst/>
              <a:cxnLst/>
              <a:rect l="l" t="t" r="r" b="b"/>
              <a:pathLst>
                <a:path w="2301" h="1444" extrusionOk="0">
                  <a:moveTo>
                    <a:pt x="0" y="1"/>
                  </a:moveTo>
                  <a:lnTo>
                    <a:pt x="0" y="1444"/>
                  </a:lnTo>
                  <a:lnTo>
                    <a:pt x="2301" y="1444"/>
                  </a:lnTo>
                  <a:lnTo>
                    <a:pt x="2301"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718" name="Google Shape;1718;p56"/>
            <p:cNvSpPr/>
            <p:nvPr/>
          </p:nvSpPr>
          <p:spPr>
            <a:xfrm>
              <a:off x="1753886" y="4083465"/>
              <a:ext cx="175150" cy="309319"/>
            </a:xfrm>
            <a:custGeom>
              <a:avLst/>
              <a:gdLst/>
              <a:ahLst/>
              <a:cxnLst/>
              <a:rect l="l" t="t" r="r" b="b"/>
              <a:pathLst>
                <a:path w="8223" h="14522" extrusionOk="0">
                  <a:moveTo>
                    <a:pt x="962" y="1"/>
                  </a:moveTo>
                  <a:lnTo>
                    <a:pt x="0" y="5964"/>
                  </a:lnTo>
                  <a:lnTo>
                    <a:pt x="962" y="14521"/>
                  </a:lnTo>
                  <a:lnTo>
                    <a:pt x="8222" y="14521"/>
                  </a:lnTo>
                  <a:lnTo>
                    <a:pt x="8222"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719" name="Google Shape;1719;p56"/>
            <p:cNvSpPr/>
            <p:nvPr/>
          </p:nvSpPr>
          <p:spPr>
            <a:xfrm>
              <a:off x="1619626" y="4083465"/>
              <a:ext cx="154766" cy="309319"/>
            </a:xfrm>
            <a:custGeom>
              <a:avLst/>
              <a:gdLst/>
              <a:ahLst/>
              <a:cxnLst/>
              <a:rect l="l" t="t" r="r" b="b"/>
              <a:pathLst>
                <a:path w="7266" h="14522" extrusionOk="0">
                  <a:moveTo>
                    <a:pt x="1" y="1"/>
                  </a:moveTo>
                  <a:lnTo>
                    <a:pt x="1" y="14521"/>
                  </a:lnTo>
                  <a:lnTo>
                    <a:pt x="7265" y="14521"/>
                  </a:lnTo>
                  <a:lnTo>
                    <a:pt x="7265"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720" name="Google Shape;1720;p56"/>
            <p:cNvSpPr/>
            <p:nvPr/>
          </p:nvSpPr>
          <p:spPr>
            <a:xfrm>
              <a:off x="1753716" y="4157571"/>
              <a:ext cx="114999" cy="161135"/>
            </a:xfrm>
            <a:custGeom>
              <a:avLst/>
              <a:gdLst/>
              <a:ahLst/>
              <a:cxnLst/>
              <a:rect l="l" t="t" r="r" b="b"/>
              <a:pathLst>
                <a:path w="5399" h="7565" extrusionOk="0">
                  <a:moveTo>
                    <a:pt x="2782" y="1"/>
                  </a:moveTo>
                  <a:cubicBezTo>
                    <a:pt x="2172" y="1"/>
                    <a:pt x="1563" y="233"/>
                    <a:pt x="1097" y="696"/>
                  </a:cubicBezTo>
                  <a:lnTo>
                    <a:pt x="962" y="831"/>
                  </a:lnTo>
                  <a:lnTo>
                    <a:pt x="0" y="3063"/>
                  </a:lnTo>
                  <a:lnTo>
                    <a:pt x="962" y="7564"/>
                  </a:lnTo>
                  <a:lnTo>
                    <a:pt x="4460" y="4067"/>
                  </a:lnTo>
                  <a:cubicBezTo>
                    <a:pt x="5399" y="3136"/>
                    <a:pt x="5399" y="1631"/>
                    <a:pt x="4464" y="696"/>
                  </a:cubicBezTo>
                  <a:cubicBezTo>
                    <a:pt x="4000" y="233"/>
                    <a:pt x="3391" y="1"/>
                    <a:pt x="2782"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721" name="Google Shape;1721;p56"/>
            <p:cNvSpPr/>
            <p:nvPr/>
          </p:nvSpPr>
          <p:spPr>
            <a:xfrm>
              <a:off x="1680036" y="4157571"/>
              <a:ext cx="94274" cy="161049"/>
            </a:xfrm>
            <a:custGeom>
              <a:avLst/>
              <a:gdLst/>
              <a:ahLst/>
              <a:cxnLst/>
              <a:rect l="l" t="t" r="r" b="b"/>
              <a:pathLst>
                <a:path w="4426" h="7561" extrusionOk="0">
                  <a:moveTo>
                    <a:pt x="2614" y="1"/>
                  </a:moveTo>
                  <a:cubicBezTo>
                    <a:pt x="2004" y="1"/>
                    <a:pt x="1395" y="233"/>
                    <a:pt x="932" y="696"/>
                  </a:cubicBezTo>
                  <a:cubicBezTo>
                    <a:pt x="1" y="1624"/>
                    <a:pt x="1" y="3136"/>
                    <a:pt x="932" y="4063"/>
                  </a:cubicBezTo>
                  <a:lnTo>
                    <a:pt x="4425" y="7560"/>
                  </a:lnTo>
                  <a:lnTo>
                    <a:pt x="4425" y="827"/>
                  </a:lnTo>
                  <a:lnTo>
                    <a:pt x="4298" y="696"/>
                  </a:lnTo>
                  <a:cubicBezTo>
                    <a:pt x="3833" y="233"/>
                    <a:pt x="3223" y="1"/>
                    <a:pt x="2614"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151253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9279-E35E-80B2-BB78-D98B57C91A7F}"/>
              </a:ext>
            </a:extLst>
          </p:cNvPr>
          <p:cNvSpPr>
            <a:spLocks noGrp="1"/>
          </p:cNvSpPr>
          <p:nvPr>
            <p:ph type="title"/>
          </p:nvPr>
        </p:nvSpPr>
        <p:spPr>
          <a:xfrm>
            <a:off x="2231136" y="386239"/>
            <a:ext cx="7729728" cy="1188720"/>
          </a:xfrm>
        </p:spPr>
        <p:txBody>
          <a:bodyPr/>
          <a:lstStyle/>
          <a:p>
            <a:r>
              <a:rPr lang="en-US"/>
              <a:t>introduction</a:t>
            </a:r>
          </a:p>
        </p:txBody>
      </p:sp>
      <p:sp>
        <p:nvSpPr>
          <p:cNvPr id="4" name="文字方塊 3">
            <a:extLst>
              <a:ext uri="{FF2B5EF4-FFF2-40B4-BE49-F238E27FC236}">
                <a16:creationId xmlns:a16="http://schemas.microsoft.com/office/drawing/2014/main" id="{BB7A5732-F4FA-6610-71C5-A6F5D002C1DE}"/>
              </a:ext>
            </a:extLst>
          </p:cNvPr>
          <p:cNvSpPr txBox="1"/>
          <p:nvPr/>
        </p:nvSpPr>
        <p:spPr>
          <a:xfrm>
            <a:off x="867676" y="1574058"/>
            <a:ext cx="10734742"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600"/>
          </a:p>
          <a:p>
            <a:r>
              <a:rPr lang="zh-TW" sz="1600">
                <a:ea typeface="+mn-lt"/>
                <a:cs typeface="+mn-lt"/>
              </a:rPr>
              <a:t>Objective </a:t>
            </a:r>
            <a:r>
              <a:rPr lang="en-US" altLang="zh-TW" sz="1600">
                <a:ea typeface="+mn-lt"/>
                <a:cs typeface="+mn-lt"/>
              </a:rPr>
              <a:t>&amp;</a:t>
            </a:r>
            <a:r>
              <a:rPr lang="zh-TW" altLang="en-US" sz="1600">
                <a:ea typeface="+mn-lt"/>
                <a:cs typeface="+mn-lt"/>
              </a:rPr>
              <a:t> Ta</a:t>
            </a:r>
            <a:r>
              <a:rPr lang="en-US" altLang="en-US" sz="1600" err="1">
                <a:ea typeface="+mn-lt"/>
                <a:cs typeface="+mn-lt"/>
              </a:rPr>
              <a:t>rget</a:t>
            </a:r>
            <a:r>
              <a:rPr lang="en-US" altLang="en-US" sz="1600">
                <a:ea typeface="+mn-lt"/>
                <a:cs typeface="+mn-lt"/>
              </a:rPr>
              <a:t> Audience</a:t>
            </a:r>
            <a:r>
              <a:rPr lang="zh-TW" sz="1600">
                <a:ea typeface="+mn-lt"/>
                <a:cs typeface="+mn-lt"/>
              </a:rPr>
              <a:t>:</a:t>
            </a:r>
            <a:br>
              <a:rPr lang="zh-TW" altLang="en-US" sz="1600">
                <a:ea typeface="+mn-lt"/>
                <a:cs typeface="+mn-lt"/>
              </a:rPr>
            </a:br>
            <a:r>
              <a:rPr lang="zh-TW" sz="1600">
                <a:ea typeface="+mn-lt"/>
                <a:cs typeface="+mn-lt"/>
              </a:rPr>
              <a:t>Uncover patterns in customer preferences between classic bikes and e-bikes within San Francisco/Bay Area’s shared bikes ecosystem</a:t>
            </a:r>
            <a:r>
              <a:rPr lang="en-US" altLang="zh-TW" sz="1600">
                <a:ea typeface="+mn-lt"/>
                <a:cs typeface="+mn-lt"/>
              </a:rPr>
              <a:t>(</a:t>
            </a:r>
            <a:r>
              <a:rPr lang="en-US" altLang="zh-TW" sz="1600" err="1">
                <a:ea typeface="+mn-lt"/>
                <a:cs typeface="+mn-lt"/>
              </a:rPr>
              <a:t>BayWheel</a:t>
            </a:r>
            <a:r>
              <a:rPr lang="zh-TW" sz="1600">
                <a:ea typeface="+mn-lt"/>
                <a:cs typeface="+mn-lt"/>
              </a:rPr>
              <a:t>) </a:t>
            </a:r>
            <a:r>
              <a:rPr lang="en-US" altLang="zh-TW" sz="1600">
                <a:ea typeface="+mn-lt"/>
                <a:cs typeface="+mn-lt"/>
              </a:rPr>
              <a:t>for</a:t>
            </a:r>
            <a:r>
              <a:rPr lang="zh-TW" altLang="en-US" sz="1600">
                <a:ea typeface="+mn-lt"/>
                <a:cs typeface="+mn-lt"/>
              </a:rPr>
              <a:t> Lyft.</a:t>
            </a:r>
            <a:endParaRPr lang="zh-TW" sz="1600"/>
          </a:p>
          <a:p>
            <a:endParaRPr lang="zh-TW" sz="1600"/>
          </a:p>
          <a:p>
            <a:r>
              <a:rPr lang="zh-TW" sz="1600">
                <a:ea typeface="+mn-lt"/>
                <a:cs typeface="+mn-lt"/>
              </a:rPr>
              <a:t>Strategic Goals:</a:t>
            </a:r>
            <a:endParaRPr lang="zh-TW" sz="1600"/>
          </a:p>
          <a:p>
            <a:r>
              <a:rPr lang="zh-TW" sz="1600">
                <a:ea typeface="+mn-lt"/>
                <a:cs typeface="+mn-lt"/>
              </a:rPr>
              <a:t>   - Optimize bike placements aligning with real-time demand.</a:t>
            </a:r>
            <a:endParaRPr lang="zh-TW" sz="1600"/>
          </a:p>
          <a:p>
            <a:r>
              <a:rPr lang="zh-TW" sz="1600">
                <a:ea typeface="+mn-lt"/>
                <a:cs typeface="+mn-lt"/>
              </a:rPr>
              <a:t>   - Refine pricing strategies for enhanced revenue generation.</a:t>
            </a:r>
            <a:endParaRPr lang="zh-TW" sz="1600"/>
          </a:p>
          <a:p>
            <a:r>
              <a:rPr lang="zh-TW" sz="1600">
                <a:ea typeface="+mn-lt"/>
                <a:cs typeface="+mn-lt"/>
              </a:rPr>
              <a:t>   - Enhance membership conversion through user behavioral insights.</a:t>
            </a:r>
            <a:endParaRPr lang="zh-TW" sz="1600"/>
          </a:p>
          <a:p>
            <a:endParaRPr lang="zh-TW" altLang="en-US" sz="1600">
              <a:ea typeface="+mn-lt"/>
              <a:cs typeface="+mn-lt"/>
            </a:endParaRPr>
          </a:p>
          <a:p>
            <a:r>
              <a:rPr lang="zh-TW" sz="1600">
                <a:ea typeface="+mn-lt"/>
                <a:cs typeface="+mn-lt"/>
              </a:rPr>
              <a:t>Data-Driven Insights:</a:t>
            </a:r>
            <a:endParaRPr lang="zh-TW" sz="1600"/>
          </a:p>
          <a:p>
            <a:pPr marL="285750" indent="-285750"/>
            <a:r>
              <a:rPr lang="zh-TW" sz="1600">
                <a:ea typeface="+mn-lt"/>
                <a:cs typeface="+mn-lt"/>
              </a:rPr>
              <a:t>   - Conduct comprehensive analyses to forecast demand influenced by seasonality, weather conditions, and special days</a:t>
            </a:r>
            <a:r>
              <a:rPr lang="zh-TW" altLang="en-US" sz="1600">
                <a:ea typeface="+mn-lt"/>
                <a:cs typeface="+mn-lt"/>
              </a:rPr>
              <a:t> </a:t>
            </a:r>
            <a:br>
              <a:rPr lang="zh-TW" altLang="en-US" sz="1600">
                <a:ea typeface="+mn-lt"/>
                <a:cs typeface="+mn-lt"/>
              </a:rPr>
            </a:br>
            <a:r>
              <a:rPr lang="zh-TW" altLang="en-US" sz="1600">
                <a:ea typeface="+mn-lt"/>
                <a:cs typeface="+mn-lt"/>
              </a:rPr>
              <a:t>(such as holidays)</a:t>
            </a:r>
            <a:r>
              <a:rPr lang="en-US" altLang="zh-TW" sz="1600">
                <a:ea typeface="+mn-lt"/>
                <a:cs typeface="+mn-lt"/>
              </a:rPr>
              <a:t>.</a:t>
            </a:r>
            <a:endParaRPr lang="zh-TW" altLang="en-US" sz="1600">
              <a:ea typeface="+mn-lt"/>
              <a:cs typeface="+mn-lt"/>
            </a:endParaRPr>
          </a:p>
          <a:p>
            <a:pPr marL="285750" indent="-285750"/>
            <a:r>
              <a:rPr lang="zh-TW" sz="1600">
                <a:ea typeface="+mn-lt"/>
                <a:cs typeface="+mn-lt"/>
              </a:rPr>
              <a:t>  </a:t>
            </a:r>
            <a:r>
              <a:rPr lang="zh-TW" altLang="en-US" sz="1600">
                <a:ea typeface="+mn-lt"/>
                <a:cs typeface="+mn-lt"/>
              </a:rPr>
              <a:t> </a:t>
            </a:r>
            <a:r>
              <a:rPr lang="en-US" altLang="zh-TW" sz="1600">
                <a:ea typeface="+mn-lt"/>
                <a:cs typeface="+mn-lt"/>
              </a:rPr>
              <a:t>- </a:t>
            </a:r>
            <a:r>
              <a:rPr lang="en-US" sz="1600">
                <a:ea typeface="+mn-lt"/>
                <a:cs typeface="+mn-lt"/>
              </a:rPr>
              <a:t>Acquire nuanced</a:t>
            </a:r>
            <a:r>
              <a:rPr lang="en-US" altLang="zh-TW" sz="1600">
                <a:ea typeface="+mn-lt"/>
                <a:cs typeface="+mn-lt"/>
              </a:rPr>
              <a:t> </a:t>
            </a:r>
            <a:r>
              <a:rPr lang="en-US" sz="1600">
                <a:ea typeface="+mn-lt"/>
                <a:cs typeface="+mn-lt"/>
              </a:rPr>
              <a:t>insights</a:t>
            </a:r>
            <a:r>
              <a:rPr lang="en-US" altLang="zh-TW" sz="1600">
                <a:ea typeface="+mn-lt"/>
                <a:cs typeface="+mn-lt"/>
              </a:rPr>
              <a:t> </a:t>
            </a:r>
            <a:r>
              <a:rPr lang="en-US" sz="1600">
                <a:ea typeface="+mn-lt"/>
                <a:cs typeface="+mn-lt"/>
              </a:rPr>
              <a:t>into users' preferences</a:t>
            </a:r>
            <a:r>
              <a:rPr lang="en-US" altLang="zh-TW" sz="1600">
                <a:ea typeface="+mn-lt"/>
                <a:cs typeface="+mn-lt"/>
              </a:rPr>
              <a:t> between classic bikes </a:t>
            </a:r>
            <a:r>
              <a:rPr lang="en-US" sz="1600">
                <a:ea typeface="+mn-lt"/>
                <a:cs typeface="+mn-lt"/>
              </a:rPr>
              <a:t>and</a:t>
            </a:r>
            <a:r>
              <a:rPr lang="en-US" altLang="zh-TW" sz="1600">
                <a:ea typeface="+mn-lt"/>
                <a:cs typeface="+mn-lt"/>
              </a:rPr>
              <a:t> </a:t>
            </a:r>
            <a:r>
              <a:rPr lang="en-US" sz="1600">
                <a:ea typeface="+mn-lt"/>
                <a:cs typeface="+mn-lt"/>
              </a:rPr>
              <a:t>e-bikes by evaluating influential factors such as popular</a:t>
            </a:r>
            <a:r>
              <a:rPr lang="en-US" altLang="zh-TW" sz="1600">
                <a:ea typeface="+mn-lt"/>
                <a:cs typeface="+mn-lt"/>
              </a:rPr>
              <a:t> </a:t>
            </a:r>
            <a:r>
              <a:rPr lang="en-US" sz="1600">
                <a:ea typeface="+mn-lt"/>
                <a:cs typeface="+mn-lt"/>
              </a:rPr>
              <a:t>locations,</a:t>
            </a:r>
            <a:r>
              <a:rPr lang="en-US" altLang="zh-TW" sz="1600">
                <a:ea typeface="+mn-lt"/>
                <a:cs typeface="+mn-lt"/>
              </a:rPr>
              <a:t> </a:t>
            </a:r>
            <a:r>
              <a:rPr lang="en-US" sz="1600">
                <a:ea typeface="+mn-lt"/>
                <a:cs typeface="+mn-lt"/>
              </a:rPr>
              <a:t>locality-specific inclinations, and comprehensive trip metrics.</a:t>
            </a:r>
          </a:p>
          <a:p>
            <a:endParaRPr lang="zh-TW" altLang="en-US" sz="1600">
              <a:ea typeface="微軟正黑體" panose="020B0604030504040204" pitchFamily="34" charset="-120"/>
            </a:endParaRPr>
          </a:p>
          <a:p>
            <a:r>
              <a:rPr lang="en-US" altLang="zh-TW" sz="1600">
                <a:ea typeface="+mn-lt"/>
                <a:cs typeface="+mn-lt"/>
              </a:rPr>
              <a:t>V</a:t>
            </a:r>
            <a:r>
              <a:rPr lang="zh-TW" sz="1600">
                <a:ea typeface="+mn-lt"/>
                <a:cs typeface="+mn-lt"/>
              </a:rPr>
              <a:t>alue Proposition:</a:t>
            </a:r>
            <a:endParaRPr lang="zh-TW" sz="1600"/>
          </a:p>
          <a:p>
            <a:r>
              <a:rPr lang="en-US" altLang="zh-TW" sz="1600">
                <a:ea typeface="+mn-lt"/>
                <a:cs typeface="+mn-lt"/>
              </a:rPr>
              <a:t>A</a:t>
            </a:r>
            <a:r>
              <a:rPr lang="zh-TW" altLang="en-US" sz="1600">
                <a:ea typeface="+mn-lt"/>
                <a:cs typeface="+mn-lt"/>
              </a:rPr>
              <a:t> </a:t>
            </a:r>
            <a:r>
              <a:rPr lang="en-US" altLang="zh-TW" sz="1600">
                <a:ea typeface="+mn-lt"/>
                <a:cs typeface="+mn-lt"/>
              </a:rPr>
              <a:t>revitalized</a:t>
            </a:r>
            <a:r>
              <a:rPr lang="zh-TW" altLang="en-US" sz="1600">
                <a:ea typeface="+mn-lt"/>
                <a:cs typeface="+mn-lt"/>
              </a:rPr>
              <a:t> </a:t>
            </a:r>
            <a:r>
              <a:rPr lang="en-US" altLang="zh-TW" sz="1600">
                <a:ea typeface="+mn-lt"/>
                <a:cs typeface="+mn-lt"/>
              </a:rPr>
              <a:t>bike-sharing</a:t>
            </a:r>
            <a:r>
              <a:rPr lang="zh-TW" altLang="en-US" sz="1600">
                <a:ea typeface="+mn-lt"/>
                <a:cs typeface="+mn-lt"/>
              </a:rPr>
              <a:t> </a:t>
            </a:r>
            <a:r>
              <a:rPr lang="en-US" altLang="zh-TW" sz="1600">
                <a:ea typeface="+mn-lt"/>
                <a:cs typeface="+mn-lt"/>
              </a:rPr>
              <a:t>service</a:t>
            </a:r>
            <a:r>
              <a:rPr lang="zh-TW" altLang="en-US" sz="1600">
                <a:ea typeface="+mn-lt"/>
                <a:cs typeface="+mn-lt"/>
              </a:rPr>
              <a:t> </a:t>
            </a:r>
            <a:r>
              <a:rPr lang="en-US" altLang="zh-TW" sz="1600">
                <a:ea typeface="+mn-lt"/>
                <a:cs typeface="+mn-lt"/>
              </a:rPr>
              <a:t>that</a:t>
            </a:r>
            <a:r>
              <a:rPr lang="zh-TW" altLang="en-US" sz="1600">
                <a:ea typeface="+mn-lt"/>
                <a:cs typeface="+mn-lt"/>
              </a:rPr>
              <a:t> </a:t>
            </a:r>
            <a:r>
              <a:rPr lang="en-US" altLang="zh-TW" sz="1600">
                <a:ea typeface="+mn-lt"/>
                <a:cs typeface="+mn-lt"/>
              </a:rPr>
              <a:t>thrives</a:t>
            </a:r>
            <a:r>
              <a:rPr lang="zh-TW" altLang="en-US" sz="1600">
                <a:ea typeface="+mn-lt"/>
                <a:cs typeface="+mn-lt"/>
              </a:rPr>
              <a:t> </a:t>
            </a:r>
            <a:r>
              <a:rPr lang="en-US" altLang="zh-TW" sz="1600">
                <a:ea typeface="+mn-lt"/>
                <a:cs typeface="+mn-lt"/>
              </a:rPr>
              <a:t>on</a:t>
            </a:r>
            <a:r>
              <a:rPr lang="zh-TW" altLang="en-US" sz="1600">
                <a:ea typeface="+mn-lt"/>
                <a:cs typeface="+mn-lt"/>
              </a:rPr>
              <a:t> </a:t>
            </a:r>
            <a:r>
              <a:rPr lang="en-US" altLang="zh-TW" sz="1600">
                <a:ea typeface="+mn-lt"/>
                <a:cs typeface="+mn-lt"/>
              </a:rPr>
              <a:t>strategic intelligence,</a:t>
            </a:r>
            <a:r>
              <a:rPr lang="zh-TW" altLang="en-US" sz="1600">
                <a:ea typeface="+mn-lt"/>
                <a:cs typeface="+mn-lt"/>
              </a:rPr>
              <a:t> </a:t>
            </a:r>
            <a:r>
              <a:rPr lang="en-US" altLang="zh-TW" sz="1600">
                <a:ea typeface="+mn-lt"/>
                <a:cs typeface="+mn-lt"/>
              </a:rPr>
              <a:t>optimizing bike</a:t>
            </a:r>
            <a:r>
              <a:rPr lang="zh-TW" altLang="en-US" sz="1600">
                <a:ea typeface="+mn-lt"/>
                <a:cs typeface="+mn-lt"/>
              </a:rPr>
              <a:t> </a:t>
            </a:r>
            <a:r>
              <a:rPr lang="en-US" altLang="zh-TW" sz="1600">
                <a:ea typeface="+mn-lt"/>
                <a:cs typeface="+mn-lt"/>
              </a:rPr>
              <a:t>placements and</a:t>
            </a:r>
            <a:r>
              <a:rPr lang="zh-TW" altLang="en-US" sz="1600">
                <a:ea typeface="+mn-lt"/>
                <a:cs typeface="+mn-lt"/>
              </a:rPr>
              <a:t> </a:t>
            </a:r>
            <a:r>
              <a:rPr lang="en-US" altLang="zh-TW" sz="1600">
                <a:ea typeface="+mn-lt"/>
                <a:cs typeface="+mn-lt"/>
              </a:rPr>
              <a:t>pricing</a:t>
            </a:r>
            <a:r>
              <a:rPr lang="zh-TW" altLang="en-US" sz="1600">
                <a:ea typeface="+mn-lt"/>
                <a:cs typeface="+mn-lt"/>
              </a:rPr>
              <a:t> </a:t>
            </a:r>
            <a:r>
              <a:rPr lang="en-US" altLang="zh-TW" sz="1600">
                <a:ea typeface="+mn-lt"/>
                <a:cs typeface="+mn-lt"/>
              </a:rPr>
              <a:t>to</a:t>
            </a:r>
            <a:r>
              <a:rPr lang="zh-TW" altLang="en-US" sz="1600">
                <a:ea typeface="+mn-lt"/>
                <a:cs typeface="+mn-lt"/>
              </a:rPr>
              <a:t> </a:t>
            </a:r>
            <a:r>
              <a:rPr lang="en-US" altLang="zh-TW" sz="1600">
                <a:ea typeface="+mn-lt"/>
                <a:cs typeface="+mn-lt"/>
              </a:rPr>
              <a:t>ensure</a:t>
            </a:r>
            <a:r>
              <a:rPr lang="zh-TW" altLang="en-US" sz="1600">
                <a:ea typeface="+mn-lt"/>
                <a:cs typeface="+mn-lt"/>
              </a:rPr>
              <a:t> </a:t>
            </a:r>
            <a:r>
              <a:rPr lang="en-US" altLang="zh-TW" sz="1600">
                <a:ea typeface="+mn-lt"/>
                <a:cs typeface="+mn-lt"/>
              </a:rPr>
              <a:t>superior</a:t>
            </a:r>
            <a:r>
              <a:rPr lang="zh-TW" altLang="en-US" sz="1600">
                <a:ea typeface="+mn-lt"/>
                <a:cs typeface="+mn-lt"/>
              </a:rPr>
              <a:t> </a:t>
            </a:r>
            <a:r>
              <a:rPr lang="en-US" altLang="zh-TW" sz="1600">
                <a:ea typeface="+mn-lt"/>
                <a:cs typeface="+mn-lt"/>
              </a:rPr>
              <a:t>user satisfaction, streamlined</a:t>
            </a:r>
            <a:r>
              <a:rPr lang="zh-TW" altLang="en-US" sz="1600">
                <a:ea typeface="+mn-lt"/>
                <a:cs typeface="+mn-lt"/>
              </a:rPr>
              <a:t> </a:t>
            </a:r>
            <a:r>
              <a:rPr lang="en-US" altLang="zh-TW" sz="1600">
                <a:ea typeface="+mn-lt"/>
                <a:cs typeface="+mn-lt"/>
              </a:rPr>
              <a:t>experiences,</a:t>
            </a:r>
            <a:r>
              <a:rPr lang="zh-TW" altLang="en-US" sz="1600">
                <a:ea typeface="+mn-lt"/>
                <a:cs typeface="+mn-lt"/>
              </a:rPr>
              <a:t> </a:t>
            </a:r>
            <a:r>
              <a:rPr lang="en-US" altLang="zh-TW" sz="1600">
                <a:ea typeface="+mn-lt"/>
                <a:cs typeface="+mn-lt"/>
              </a:rPr>
              <a:t>and sustained</a:t>
            </a:r>
            <a:r>
              <a:rPr lang="zh-TW" altLang="en-US" sz="1600">
                <a:ea typeface="+mn-lt"/>
                <a:cs typeface="+mn-lt"/>
              </a:rPr>
              <a:t> </a:t>
            </a:r>
            <a:r>
              <a:rPr lang="en-US" altLang="zh-TW" sz="1600">
                <a:ea typeface="+mn-lt"/>
                <a:cs typeface="+mn-lt"/>
              </a:rPr>
              <a:t>business growth.</a:t>
            </a:r>
            <a:endParaRPr lang="zh-TW" altLang="en-US" sz="1600">
              <a:ea typeface="+mn-lt"/>
              <a:cs typeface="+mn-lt"/>
            </a:endParaRPr>
          </a:p>
          <a:p>
            <a:endParaRPr lang="zh-TW"/>
          </a:p>
        </p:txBody>
      </p:sp>
    </p:spTree>
    <p:extLst>
      <p:ext uri="{BB962C8B-B14F-4D97-AF65-F5344CB8AC3E}">
        <p14:creationId xmlns:p14="http://schemas.microsoft.com/office/powerpoint/2010/main" val="34725128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57"/>
          <p:cNvSpPr txBox="1">
            <a:spLocks noGrp="1"/>
          </p:cNvSpPr>
          <p:nvPr>
            <p:ph type="subTitle" idx="3"/>
          </p:nvPr>
        </p:nvSpPr>
        <p:spPr>
          <a:xfrm>
            <a:off x="3164439" y="1956433"/>
            <a:ext cx="3539200" cy="456400"/>
          </a:xfrm>
          <a:prstGeom prst="rect">
            <a:avLst/>
          </a:prstGeom>
        </p:spPr>
        <p:txBody>
          <a:bodyPr spcFirstLastPara="1" wrap="square" lIns="121900" tIns="121900" rIns="121900" bIns="121900" anchor="t" anchorCtr="0">
            <a:noAutofit/>
          </a:bodyPr>
          <a:lstStyle/>
          <a:p>
            <a:pPr marL="0" indent="0">
              <a:spcAft>
                <a:spcPts val="2133"/>
              </a:spcAft>
            </a:pPr>
            <a:r>
              <a:rPr lang="en"/>
              <a:t>John James</a:t>
            </a:r>
            <a:endParaRPr/>
          </a:p>
        </p:txBody>
      </p:sp>
      <p:sp>
        <p:nvSpPr>
          <p:cNvPr id="1727" name="Google Shape;1727;p57"/>
          <p:cNvSpPr txBox="1">
            <a:spLocks noGrp="1"/>
          </p:cNvSpPr>
          <p:nvPr>
            <p:ph type="subTitle" idx="4"/>
          </p:nvPr>
        </p:nvSpPr>
        <p:spPr>
          <a:xfrm>
            <a:off x="3162300" y="2564401"/>
            <a:ext cx="3543200" cy="852000"/>
          </a:xfrm>
          <a:prstGeom prst="rect">
            <a:avLst/>
          </a:prstGeom>
        </p:spPr>
        <p:txBody>
          <a:bodyPr spcFirstLastPara="1" wrap="square" lIns="121900" tIns="121900" rIns="121900" bIns="121900" anchor="t" anchorCtr="0">
            <a:noAutofit/>
          </a:bodyPr>
          <a:lstStyle/>
          <a:p>
            <a:pPr marL="0" indent="0"/>
            <a:r>
              <a:rPr lang="en"/>
              <a:t>Here you can talk a bit about this person</a:t>
            </a:r>
            <a:endParaRPr/>
          </a:p>
        </p:txBody>
      </p:sp>
      <p:sp>
        <p:nvSpPr>
          <p:cNvPr id="1728" name="Google Shape;1728;p57"/>
          <p:cNvSpPr txBox="1">
            <a:spLocks noGrp="1"/>
          </p:cNvSpPr>
          <p:nvPr>
            <p:ph type="subTitle" idx="5"/>
          </p:nvPr>
        </p:nvSpPr>
        <p:spPr>
          <a:xfrm>
            <a:off x="6704531" y="2564401"/>
            <a:ext cx="3543200" cy="852000"/>
          </a:xfrm>
          <a:prstGeom prst="rect">
            <a:avLst/>
          </a:prstGeom>
        </p:spPr>
        <p:txBody>
          <a:bodyPr spcFirstLastPara="1" wrap="square" lIns="121900" tIns="121900" rIns="121900" bIns="121900" anchor="t" anchorCtr="0">
            <a:noAutofit/>
          </a:bodyPr>
          <a:lstStyle/>
          <a:p>
            <a:pPr marL="0" indent="0"/>
            <a:r>
              <a:rPr lang="en"/>
              <a:t>Here you can talk a bit about this person</a:t>
            </a:r>
            <a:endParaRPr/>
          </a:p>
        </p:txBody>
      </p:sp>
      <p:sp>
        <p:nvSpPr>
          <p:cNvPr id="1729" name="Google Shape;1729;p57"/>
          <p:cNvSpPr txBox="1">
            <a:spLocks noGrp="1"/>
          </p:cNvSpPr>
          <p:nvPr>
            <p:ph type="subTitle" idx="6"/>
          </p:nvPr>
        </p:nvSpPr>
        <p:spPr>
          <a:xfrm>
            <a:off x="3162300" y="4723400"/>
            <a:ext cx="3543200" cy="852000"/>
          </a:xfrm>
          <a:prstGeom prst="rect">
            <a:avLst/>
          </a:prstGeom>
        </p:spPr>
        <p:txBody>
          <a:bodyPr spcFirstLastPara="1" wrap="square" lIns="121900" tIns="121900" rIns="121900" bIns="121900" anchor="t" anchorCtr="0">
            <a:noAutofit/>
          </a:bodyPr>
          <a:lstStyle/>
          <a:p>
            <a:pPr marL="0" indent="0"/>
            <a:r>
              <a:rPr lang="en"/>
              <a:t>Here you can talk a bit about this person</a:t>
            </a:r>
            <a:endParaRPr/>
          </a:p>
        </p:txBody>
      </p:sp>
      <p:sp>
        <p:nvSpPr>
          <p:cNvPr id="1730" name="Google Shape;1730;p57"/>
          <p:cNvSpPr txBox="1">
            <a:spLocks noGrp="1"/>
          </p:cNvSpPr>
          <p:nvPr>
            <p:ph type="subTitle" idx="1"/>
          </p:nvPr>
        </p:nvSpPr>
        <p:spPr>
          <a:xfrm>
            <a:off x="3164439" y="4115432"/>
            <a:ext cx="3539200" cy="456400"/>
          </a:xfrm>
          <a:prstGeom prst="rect">
            <a:avLst/>
          </a:prstGeom>
        </p:spPr>
        <p:txBody>
          <a:bodyPr spcFirstLastPara="1" wrap="square" lIns="121900" tIns="121900" rIns="121900" bIns="121900" anchor="t" anchorCtr="0">
            <a:noAutofit/>
          </a:bodyPr>
          <a:lstStyle/>
          <a:p>
            <a:pPr marL="0" indent="0">
              <a:spcAft>
                <a:spcPts val="2133"/>
              </a:spcAft>
            </a:pPr>
            <a:r>
              <a:rPr lang="en"/>
              <a:t>Jennifer Patterson</a:t>
            </a:r>
            <a:endParaRPr/>
          </a:p>
        </p:txBody>
      </p:sp>
      <p:sp>
        <p:nvSpPr>
          <p:cNvPr id="1731" name="Google Shape;1731;p57"/>
          <p:cNvSpPr txBox="1">
            <a:spLocks noGrp="1"/>
          </p:cNvSpPr>
          <p:nvPr>
            <p:ph type="subTitle" idx="2"/>
          </p:nvPr>
        </p:nvSpPr>
        <p:spPr>
          <a:xfrm>
            <a:off x="6706669" y="1956433"/>
            <a:ext cx="3539200" cy="456400"/>
          </a:xfrm>
          <a:prstGeom prst="rect">
            <a:avLst/>
          </a:prstGeom>
        </p:spPr>
        <p:txBody>
          <a:bodyPr spcFirstLastPara="1" wrap="square" lIns="121900" tIns="121900" rIns="121900" bIns="121900" anchor="t" anchorCtr="0">
            <a:noAutofit/>
          </a:bodyPr>
          <a:lstStyle/>
          <a:p>
            <a:pPr marL="0" indent="0">
              <a:spcAft>
                <a:spcPts val="2133"/>
              </a:spcAft>
            </a:pPr>
            <a:r>
              <a:rPr lang="en"/>
              <a:t>Jane Doe</a:t>
            </a:r>
            <a:endParaRPr/>
          </a:p>
        </p:txBody>
      </p:sp>
      <p:sp>
        <p:nvSpPr>
          <p:cNvPr id="1732" name="Google Shape;1732;p57"/>
          <p:cNvSpPr txBox="1">
            <a:spLocks noGrp="1"/>
          </p:cNvSpPr>
          <p:nvPr>
            <p:ph type="title"/>
          </p:nvPr>
        </p:nvSpPr>
        <p:spPr>
          <a:xfrm>
            <a:off x="3162300" y="496533"/>
            <a:ext cx="7086800" cy="637600"/>
          </a:xfrm>
          <a:prstGeom prst="rect">
            <a:avLst/>
          </a:prstGeom>
        </p:spPr>
        <p:txBody>
          <a:bodyPr spcFirstLastPara="1" wrap="square" lIns="121900" tIns="121900" rIns="121900" bIns="121900" anchor="t" anchorCtr="0">
            <a:noAutofit/>
          </a:bodyPr>
          <a:lstStyle/>
          <a:p>
            <a:r>
              <a:rPr lang="en"/>
              <a:t>Our team</a:t>
            </a:r>
            <a:endParaRPr/>
          </a:p>
        </p:txBody>
      </p:sp>
      <p:sp>
        <p:nvSpPr>
          <p:cNvPr id="1733" name="Google Shape;1733;p57"/>
          <p:cNvSpPr txBox="1">
            <a:spLocks noGrp="1"/>
          </p:cNvSpPr>
          <p:nvPr>
            <p:ph type="subTitle" idx="7"/>
          </p:nvPr>
        </p:nvSpPr>
        <p:spPr>
          <a:xfrm>
            <a:off x="6706669" y="4115432"/>
            <a:ext cx="3539200" cy="456400"/>
          </a:xfrm>
          <a:prstGeom prst="rect">
            <a:avLst/>
          </a:prstGeom>
        </p:spPr>
        <p:txBody>
          <a:bodyPr spcFirstLastPara="1" wrap="square" lIns="121900" tIns="121900" rIns="121900" bIns="121900" anchor="t" anchorCtr="0">
            <a:noAutofit/>
          </a:bodyPr>
          <a:lstStyle/>
          <a:p>
            <a:pPr marL="0" indent="0">
              <a:spcAft>
                <a:spcPts val="2133"/>
              </a:spcAft>
            </a:pPr>
            <a:r>
              <a:rPr lang="en"/>
              <a:t>Jack John</a:t>
            </a:r>
            <a:endParaRPr/>
          </a:p>
        </p:txBody>
      </p:sp>
      <p:sp>
        <p:nvSpPr>
          <p:cNvPr id="1734" name="Google Shape;1734;p57"/>
          <p:cNvSpPr txBox="1">
            <a:spLocks noGrp="1"/>
          </p:cNvSpPr>
          <p:nvPr>
            <p:ph type="subTitle" idx="8"/>
          </p:nvPr>
        </p:nvSpPr>
        <p:spPr>
          <a:xfrm>
            <a:off x="6704531" y="4723400"/>
            <a:ext cx="3543200" cy="852000"/>
          </a:xfrm>
          <a:prstGeom prst="rect">
            <a:avLst/>
          </a:prstGeom>
        </p:spPr>
        <p:txBody>
          <a:bodyPr spcFirstLastPara="1" wrap="square" lIns="121900" tIns="121900" rIns="121900" bIns="121900" anchor="t" anchorCtr="0">
            <a:noAutofit/>
          </a:bodyPr>
          <a:lstStyle/>
          <a:p>
            <a:pPr marL="0" indent="0"/>
            <a:r>
              <a:rPr lang="en"/>
              <a:t>Here you can talk a bit about this person</a:t>
            </a:r>
            <a:endParaRPr/>
          </a:p>
        </p:txBody>
      </p:sp>
    </p:spTree>
    <p:extLst>
      <p:ext uri="{BB962C8B-B14F-4D97-AF65-F5344CB8AC3E}">
        <p14:creationId xmlns:p14="http://schemas.microsoft.com/office/powerpoint/2010/main" val="4199773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58"/>
          <p:cNvSpPr txBox="1">
            <a:spLocks noGrp="1"/>
          </p:cNvSpPr>
          <p:nvPr>
            <p:ph type="subTitle" idx="1"/>
          </p:nvPr>
        </p:nvSpPr>
        <p:spPr>
          <a:xfrm>
            <a:off x="2335800" y="2067000"/>
            <a:ext cx="2795200" cy="2165200"/>
          </a:xfrm>
          <a:prstGeom prst="rect">
            <a:avLst/>
          </a:prstGeom>
        </p:spPr>
        <p:txBody>
          <a:bodyPr spcFirstLastPara="1" wrap="square" lIns="121900" tIns="121900" rIns="121900" bIns="121900" anchor="ctr" anchorCtr="0">
            <a:noAutofit/>
          </a:bodyPr>
          <a:lstStyle/>
          <a:p>
            <a:pPr marL="0" indent="0"/>
            <a:r>
              <a:rPr lang="en"/>
              <a:t>You can replace the image on the screen with your own work. Just delete this one, add yours and center it properly</a:t>
            </a:r>
            <a:endParaRPr/>
          </a:p>
        </p:txBody>
      </p:sp>
      <p:sp>
        <p:nvSpPr>
          <p:cNvPr id="1740" name="Google Shape;1740;p58"/>
          <p:cNvSpPr txBox="1">
            <a:spLocks noGrp="1"/>
          </p:cNvSpPr>
          <p:nvPr>
            <p:ph type="title"/>
          </p:nvPr>
        </p:nvSpPr>
        <p:spPr>
          <a:xfrm>
            <a:off x="1651000" y="1242133"/>
            <a:ext cx="3480000" cy="637600"/>
          </a:xfrm>
          <a:prstGeom prst="rect">
            <a:avLst/>
          </a:prstGeom>
        </p:spPr>
        <p:txBody>
          <a:bodyPr spcFirstLastPara="1" wrap="square" lIns="121900" tIns="121900" rIns="121900" bIns="121900" anchor="t" anchorCtr="0">
            <a:noAutofit/>
          </a:bodyPr>
          <a:lstStyle/>
          <a:p>
            <a:r>
              <a:rPr lang="en"/>
              <a:t>Sneak peek</a:t>
            </a:r>
            <a:endParaRPr/>
          </a:p>
        </p:txBody>
      </p:sp>
      <p:grpSp>
        <p:nvGrpSpPr>
          <p:cNvPr id="1741" name="Google Shape;1741;p58"/>
          <p:cNvGrpSpPr/>
          <p:nvPr/>
        </p:nvGrpSpPr>
        <p:grpSpPr>
          <a:xfrm>
            <a:off x="5519249" y="2121233"/>
            <a:ext cx="5573039" cy="3359800"/>
            <a:chOff x="4139436" y="1590925"/>
            <a:chExt cx="4179779" cy="2519850"/>
          </a:xfrm>
        </p:grpSpPr>
        <p:sp>
          <p:nvSpPr>
            <p:cNvPr id="1742" name="Google Shape;1742;p58"/>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743" name="Google Shape;1743;p58"/>
            <p:cNvSpPr/>
            <p:nvPr/>
          </p:nvSpPr>
          <p:spPr>
            <a:xfrm rot="10800000">
              <a:off x="4139436" y="4006075"/>
              <a:ext cx="4175400" cy="104700"/>
            </a:xfrm>
            <a:prstGeom prst="trapezoid">
              <a:avLst>
                <a:gd name="adj" fmla="val 150191"/>
              </a:avLst>
            </a:prstGeom>
            <a:solidFill>
              <a:schemeClr val="dk1"/>
            </a:solidFill>
            <a:ln>
              <a:noFill/>
            </a:ln>
          </p:spPr>
          <p:txBody>
            <a:bodyPr spcFirstLastPara="1" wrap="square" lIns="121900" tIns="121900" rIns="121900" bIns="121900" anchor="ctr" anchorCtr="0">
              <a:noAutofit/>
            </a:bodyPr>
            <a:lstStyle/>
            <a:p>
              <a:endParaRPr sz="1867"/>
            </a:p>
          </p:txBody>
        </p:sp>
        <p:sp>
          <p:nvSpPr>
            <p:cNvPr id="1744" name="Google Shape;1744;p58"/>
            <p:cNvSpPr/>
            <p:nvPr/>
          </p:nvSpPr>
          <p:spPr>
            <a:xfrm>
              <a:off x="4143814" y="3858925"/>
              <a:ext cx="4175400" cy="147900"/>
            </a:xfrm>
            <a:prstGeom prst="rect">
              <a:avLst/>
            </a:prstGeom>
            <a:solidFill>
              <a:schemeClr val="accent2"/>
            </a:solidFill>
            <a:ln>
              <a:noFill/>
            </a:ln>
          </p:spPr>
          <p:txBody>
            <a:bodyPr spcFirstLastPara="1" wrap="square" lIns="121900" tIns="121900" rIns="121900" bIns="121900" anchor="ctr" anchorCtr="0">
              <a:noAutofit/>
            </a:bodyPr>
            <a:lstStyle/>
            <a:p>
              <a:endParaRPr sz="1867"/>
            </a:p>
          </p:txBody>
        </p:sp>
      </p:grpSp>
      <p:sp>
        <p:nvSpPr>
          <p:cNvPr id="1745" name="Google Shape;1745;p58"/>
          <p:cNvSpPr/>
          <p:nvPr/>
        </p:nvSpPr>
        <p:spPr>
          <a:xfrm flipH="1">
            <a:off x="11092311" y="1596030"/>
            <a:ext cx="625252" cy="179513"/>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746" name="Google Shape;1746;p58"/>
          <p:cNvSpPr/>
          <p:nvPr/>
        </p:nvSpPr>
        <p:spPr>
          <a:xfrm flipH="1">
            <a:off x="9845929" y="223417"/>
            <a:ext cx="1838076" cy="575067"/>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nvGrpSpPr>
          <p:cNvPr id="1747" name="Google Shape;1747;p58"/>
          <p:cNvGrpSpPr/>
          <p:nvPr/>
        </p:nvGrpSpPr>
        <p:grpSpPr>
          <a:xfrm>
            <a:off x="569967" y="4765615"/>
            <a:ext cx="2708283" cy="1377524"/>
            <a:chOff x="1189475" y="3564161"/>
            <a:chExt cx="2031212" cy="1033143"/>
          </a:xfrm>
        </p:grpSpPr>
        <p:sp>
          <p:nvSpPr>
            <p:cNvPr id="1748" name="Google Shape;1748;p58"/>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749" name="Google Shape;1749;p58"/>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50" name="Google Shape;1750;p58"/>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51" name="Google Shape;1751;p58"/>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52" name="Google Shape;1752;p58"/>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53" name="Google Shape;1753;p58"/>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54" name="Google Shape;1754;p58"/>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55" name="Google Shape;1755;p58"/>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56" name="Google Shape;1756;p58"/>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57" name="Google Shape;1757;p58"/>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grpSp>
      <p:pic>
        <p:nvPicPr>
          <p:cNvPr id="1758" name="Google Shape;1758;p58"/>
          <p:cNvPicPr preferRelativeResize="0"/>
          <p:nvPr/>
        </p:nvPicPr>
        <p:blipFill rotWithShape="1">
          <a:blip r:embed="rId3">
            <a:alphaModFix/>
          </a:blip>
          <a:srcRect l="-415" t="15458" r="26204" b="10330"/>
          <a:stretch/>
        </p:blipFill>
        <p:spPr>
          <a:xfrm flipH="1">
            <a:off x="6089614" y="2373800"/>
            <a:ext cx="4432308" cy="2493400"/>
          </a:xfrm>
          <a:prstGeom prst="rect">
            <a:avLst/>
          </a:prstGeom>
          <a:noFill/>
          <a:ln>
            <a:noFill/>
          </a:ln>
        </p:spPr>
      </p:pic>
    </p:spTree>
    <p:extLst>
      <p:ext uri="{BB962C8B-B14F-4D97-AF65-F5344CB8AC3E}">
        <p14:creationId xmlns:p14="http://schemas.microsoft.com/office/powerpoint/2010/main" val="28183812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59"/>
          <p:cNvSpPr txBox="1">
            <a:spLocks noGrp="1"/>
          </p:cNvSpPr>
          <p:nvPr>
            <p:ph type="title"/>
          </p:nvPr>
        </p:nvSpPr>
        <p:spPr>
          <a:xfrm>
            <a:off x="6096000" y="1904300"/>
            <a:ext cx="4267200" cy="637600"/>
          </a:xfrm>
          <a:prstGeom prst="rect">
            <a:avLst/>
          </a:prstGeom>
        </p:spPr>
        <p:txBody>
          <a:bodyPr spcFirstLastPara="1" wrap="square" lIns="121900" tIns="121900" rIns="121900" bIns="121900" anchor="t" anchorCtr="0">
            <a:noAutofit/>
          </a:bodyPr>
          <a:lstStyle/>
          <a:p>
            <a:r>
              <a:rPr lang="en"/>
              <a:t>Sneak peek</a:t>
            </a:r>
            <a:endParaRPr/>
          </a:p>
        </p:txBody>
      </p:sp>
      <p:sp>
        <p:nvSpPr>
          <p:cNvPr id="1764" name="Google Shape;1764;p59"/>
          <p:cNvSpPr txBox="1">
            <a:spLocks noGrp="1"/>
          </p:cNvSpPr>
          <p:nvPr>
            <p:ph type="subTitle" idx="1"/>
          </p:nvPr>
        </p:nvSpPr>
        <p:spPr>
          <a:xfrm>
            <a:off x="6096000" y="2651200"/>
            <a:ext cx="2795200" cy="2165200"/>
          </a:xfrm>
          <a:prstGeom prst="rect">
            <a:avLst/>
          </a:prstGeom>
        </p:spPr>
        <p:txBody>
          <a:bodyPr spcFirstLastPara="1" wrap="square" lIns="121900" tIns="121900" rIns="121900" bIns="121900" anchor="ctr" anchorCtr="0">
            <a:noAutofit/>
          </a:bodyPr>
          <a:lstStyle/>
          <a:p>
            <a:pPr marL="0" indent="0"/>
            <a:r>
              <a:rPr lang="en"/>
              <a:t>You can replace the image on the screen with your own work. Just delete this one, add yours and center it properly</a:t>
            </a:r>
            <a:endParaRPr/>
          </a:p>
        </p:txBody>
      </p:sp>
      <p:grpSp>
        <p:nvGrpSpPr>
          <p:cNvPr id="1765" name="Google Shape;1765;p59"/>
          <p:cNvGrpSpPr/>
          <p:nvPr/>
        </p:nvGrpSpPr>
        <p:grpSpPr>
          <a:xfrm>
            <a:off x="1840568" y="1140200"/>
            <a:ext cx="3456777" cy="4577584"/>
            <a:chOff x="1380425" y="855150"/>
            <a:chExt cx="2592583" cy="3433188"/>
          </a:xfrm>
        </p:grpSpPr>
        <p:sp>
          <p:nvSpPr>
            <p:cNvPr id="1766" name="Google Shape;1766;p59"/>
            <p:cNvSpPr/>
            <p:nvPr/>
          </p:nvSpPr>
          <p:spPr>
            <a:xfrm>
              <a:off x="1380425" y="855150"/>
              <a:ext cx="2592583" cy="3433188"/>
            </a:xfrm>
            <a:custGeom>
              <a:avLst/>
              <a:gdLst/>
              <a:ahLst/>
              <a:cxnLst/>
              <a:rect l="l" t="t" r="r" b="b"/>
              <a:pathLst>
                <a:path w="32202" h="42643" extrusionOk="0">
                  <a:moveTo>
                    <a:pt x="2679" y="0"/>
                  </a:moveTo>
                  <a:cubicBezTo>
                    <a:pt x="1214" y="21"/>
                    <a:pt x="21" y="1214"/>
                    <a:pt x="0" y="2679"/>
                  </a:cubicBezTo>
                  <a:lnTo>
                    <a:pt x="0" y="39965"/>
                  </a:lnTo>
                  <a:cubicBezTo>
                    <a:pt x="21" y="41429"/>
                    <a:pt x="1214" y="42601"/>
                    <a:pt x="2679" y="42643"/>
                  </a:cubicBezTo>
                  <a:lnTo>
                    <a:pt x="29607" y="42643"/>
                  </a:lnTo>
                  <a:cubicBezTo>
                    <a:pt x="31051" y="42601"/>
                    <a:pt x="32202" y="41408"/>
                    <a:pt x="32181" y="39965"/>
                  </a:cubicBezTo>
                  <a:lnTo>
                    <a:pt x="32181" y="2679"/>
                  </a:lnTo>
                  <a:cubicBezTo>
                    <a:pt x="32202" y="1235"/>
                    <a:pt x="31072" y="42"/>
                    <a:pt x="2962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767" name="Google Shape;1767;p59"/>
            <p:cNvSpPr/>
            <p:nvPr/>
          </p:nvSpPr>
          <p:spPr>
            <a:xfrm>
              <a:off x="2448397" y="3838539"/>
              <a:ext cx="406092" cy="347803"/>
            </a:xfrm>
            <a:custGeom>
              <a:avLst/>
              <a:gdLst/>
              <a:ahLst/>
              <a:cxnLst/>
              <a:rect l="l" t="t" r="r" b="b"/>
              <a:pathLst>
                <a:path w="5044" h="4320" extrusionOk="0">
                  <a:moveTo>
                    <a:pt x="2888" y="0"/>
                  </a:moveTo>
                  <a:cubicBezTo>
                    <a:pt x="963" y="0"/>
                    <a:pt x="1" y="2323"/>
                    <a:pt x="1361" y="3683"/>
                  </a:cubicBezTo>
                  <a:cubicBezTo>
                    <a:pt x="1801" y="4123"/>
                    <a:pt x="2341" y="4319"/>
                    <a:pt x="2871" y="4319"/>
                  </a:cubicBezTo>
                  <a:cubicBezTo>
                    <a:pt x="3980" y="4319"/>
                    <a:pt x="5044" y="3458"/>
                    <a:pt x="5044" y="2155"/>
                  </a:cubicBezTo>
                  <a:cubicBezTo>
                    <a:pt x="5044" y="963"/>
                    <a:pt x="4081" y="0"/>
                    <a:pt x="2888"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pic>
        <p:nvPicPr>
          <p:cNvPr id="1768" name="Google Shape;1768;p59"/>
          <p:cNvPicPr preferRelativeResize="0"/>
          <p:nvPr/>
        </p:nvPicPr>
        <p:blipFill rotWithShape="1">
          <a:blip r:embed="rId3">
            <a:alphaModFix/>
          </a:blip>
          <a:srcRect l="6348" t="2324" r="1637" b="25929"/>
          <a:stretch/>
        </p:blipFill>
        <p:spPr>
          <a:xfrm flipH="1">
            <a:off x="2096367" y="1473200"/>
            <a:ext cx="2945203" cy="3444797"/>
          </a:xfrm>
          <a:prstGeom prst="rect">
            <a:avLst/>
          </a:prstGeom>
          <a:noFill/>
          <a:ln>
            <a:noFill/>
          </a:ln>
        </p:spPr>
      </p:pic>
    </p:spTree>
    <p:extLst>
      <p:ext uri="{BB962C8B-B14F-4D97-AF65-F5344CB8AC3E}">
        <p14:creationId xmlns:p14="http://schemas.microsoft.com/office/powerpoint/2010/main" val="9366157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60"/>
          <p:cNvSpPr txBox="1">
            <a:spLocks noGrp="1"/>
          </p:cNvSpPr>
          <p:nvPr>
            <p:ph type="title"/>
          </p:nvPr>
        </p:nvSpPr>
        <p:spPr>
          <a:xfrm>
            <a:off x="6096000" y="1397900"/>
            <a:ext cx="5120400" cy="637600"/>
          </a:xfrm>
          <a:prstGeom prst="rect">
            <a:avLst/>
          </a:prstGeom>
        </p:spPr>
        <p:txBody>
          <a:bodyPr spcFirstLastPara="1" wrap="square" lIns="121900" tIns="121900" rIns="121900" bIns="121900" anchor="t" anchorCtr="0">
            <a:noAutofit/>
          </a:bodyPr>
          <a:lstStyle/>
          <a:p>
            <a:r>
              <a:rPr lang="en"/>
              <a:t>Sneak peek</a:t>
            </a:r>
            <a:endParaRPr/>
          </a:p>
        </p:txBody>
      </p:sp>
      <p:grpSp>
        <p:nvGrpSpPr>
          <p:cNvPr id="1774" name="Google Shape;1774;p60"/>
          <p:cNvGrpSpPr/>
          <p:nvPr/>
        </p:nvGrpSpPr>
        <p:grpSpPr>
          <a:xfrm>
            <a:off x="2858037" y="1527509"/>
            <a:ext cx="1954264" cy="4090320"/>
            <a:chOff x="2029228" y="1526632"/>
            <a:chExt cx="1465698" cy="3067740"/>
          </a:xfrm>
        </p:grpSpPr>
        <p:sp>
          <p:nvSpPr>
            <p:cNvPr id="1775" name="Google Shape;1775;p60"/>
            <p:cNvSpPr/>
            <p:nvPr/>
          </p:nvSpPr>
          <p:spPr>
            <a:xfrm>
              <a:off x="2029228" y="1526632"/>
              <a:ext cx="1465698" cy="3067740"/>
            </a:xfrm>
            <a:prstGeom prst="roundRect">
              <a:avLst>
                <a:gd name="adj" fmla="val 10675"/>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776" name="Google Shape;1776;p60"/>
            <p:cNvSpPr/>
            <p:nvPr/>
          </p:nvSpPr>
          <p:spPr>
            <a:xfrm>
              <a:off x="2426444" y="1656967"/>
              <a:ext cx="671405" cy="67275"/>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1777" name="Google Shape;1777;p60"/>
            <p:cNvSpPr/>
            <p:nvPr/>
          </p:nvSpPr>
          <p:spPr>
            <a:xfrm>
              <a:off x="2665593" y="4292174"/>
              <a:ext cx="193079" cy="193079"/>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grpSp>
      <p:sp>
        <p:nvSpPr>
          <p:cNvPr id="1778" name="Google Shape;1778;p60"/>
          <p:cNvSpPr txBox="1">
            <a:spLocks noGrp="1"/>
          </p:cNvSpPr>
          <p:nvPr>
            <p:ph type="subTitle" idx="1"/>
          </p:nvPr>
        </p:nvSpPr>
        <p:spPr>
          <a:xfrm>
            <a:off x="6096000" y="2346400"/>
            <a:ext cx="5120400" cy="1717600"/>
          </a:xfrm>
          <a:prstGeom prst="rect">
            <a:avLst/>
          </a:prstGeom>
        </p:spPr>
        <p:txBody>
          <a:bodyPr spcFirstLastPara="1" wrap="square" lIns="121900" tIns="121900" rIns="121900" bIns="121900" anchor="ctr" anchorCtr="0">
            <a:noAutofit/>
          </a:bodyPr>
          <a:lstStyle/>
          <a:p>
            <a:pPr marL="0" indent="0"/>
            <a:r>
              <a:rPr lang="en"/>
              <a:t>You can replace the image on the screen with your own work. Just delete this one, add yours and center it properly</a:t>
            </a:r>
            <a:endParaRPr/>
          </a:p>
          <a:p>
            <a:pPr marL="0" indent="0"/>
            <a:endParaRPr/>
          </a:p>
        </p:txBody>
      </p:sp>
      <p:pic>
        <p:nvPicPr>
          <p:cNvPr id="1779" name="Google Shape;1779;p60"/>
          <p:cNvPicPr preferRelativeResize="0"/>
          <p:nvPr/>
        </p:nvPicPr>
        <p:blipFill rotWithShape="1">
          <a:blip r:embed="rId3">
            <a:alphaModFix/>
          </a:blip>
          <a:srcRect l="24525" r="40083"/>
          <a:stretch/>
        </p:blipFill>
        <p:spPr>
          <a:xfrm>
            <a:off x="3028223" y="2011400"/>
            <a:ext cx="1613895" cy="3040205"/>
          </a:xfrm>
          <a:prstGeom prst="rect">
            <a:avLst/>
          </a:prstGeom>
          <a:noFill/>
          <a:ln>
            <a:noFill/>
          </a:ln>
        </p:spPr>
      </p:pic>
    </p:spTree>
    <p:extLst>
      <p:ext uri="{BB962C8B-B14F-4D97-AF65-F5344CB8AC3E}">
        <p14:creationId xmlns:p14="http://schemas.microsoft.com/office/powerpoint/2010/main" val="2433175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61"/>
          <p:cNvSpPr txBox="1">
            <a:spLocks noGrp="1"/>
          </p:cNvSpPr>
          <p:nvPr>
            <p:ph type="title"/>
          </p:nvPr>
        </p:nvSpPr>
        <p:spPr>
          <a:xfrm>
            <a:off x="1651000" y="1242133"/>
            <a:ext cx="3860800" cy="637600"/>
          </a:xfrm>
          <a:prstGeom prst="rect">
            <a:avLst/>
          </a:prstGeom>
        </p:spPr>
        <p:txBody>
          <a:bodyPr spcFirstLastPara="1" wrap="square" lIns="121900" tIns="121900" rIns="121900" bIns="121900" anchor="t" anchorCtr="0">
            <a:noAutofit/>
          </a:bodyPr>
          <a:lstStyle/>
          <a:p>
            <a:pPr algn="r"/>
            <a:r>
              <a:rPr lang="en"/>
              <a:t>Bike week</a:t>
            </a:r>
            <a:endParaRPr/>
          </a:p>
        </p:txBody>
      </p:sp>
      <p:sp>
        <p:nvSpPr>
          <p:cNvPr id="1785" name="Google Shape;1785;p61"/>
          <p:cNvSpPr txBox="1">
            <a:spLocks noGrp="1"/>
          </p:cNvSpPr>
          <p:nvPr>
            <p:ph type="subTitle" idx="1"/>
          </p:nvPr>
        </p:nvSpPr>
        <p:spPr>
          <a:xfrm>
            <a:off x="1651000" y="2067000"/>
            <a:ext cx="3860800" cy="1336400"/>
          </a:xfrm>
          <a:prstGeom prst="rect">
            <a:avLst/>
          </a:prstGeom>
        </p:spPr>
        <p:txBody>
          <a:bodyPr spcFirstLastPara="1" wrap="square" lIns="121900" tIns="121900" rIns="121900" bIns="121900" anchor="ctr" anchorCtr="0">
            <a:noAutofit/>
          </a:bodyPr>
          <a:lstStyle/>
          <a:p>
            <a:pPr marL="0" indent="0" algn="r">
              <a:buNone/>
            </a:pPr>
            <a:r>
              <a:rPr lang="en"/>
              <a:t>Mercury is the closest planet to the Sun and the smallest one in the Solar System</a:t>
            </a:r>
            <a:endParaRPr/>
          </a:p>
        </p:txBody>
      </p:sp>
      <p:grpSp>
        <p:nvGrpSpPr>
          <p:cNvPr id="1786" name="Google Shape;1786;p61"/>
          <p:cNvGrpSpPr/>
          <p:nvPr/>
        </p:nvGrpSpPr>
        <p:grpSpPr>
          <a:xfrm flipH="1">
            <a:off x="1534660" y="3793578"/>
            <a:ext cx="3798960" cy="2362985"/>
            <a:chOff x="2743091" y="1757851"/>
            <a:chExt cx="4705566" cy="2926902"/>
          </a:xfrm>
        </p:grpSpPr>
        <p:sp>
          <p:nvSpPr>
            <p:cNvPr id="1787" name="Google Shape;1787;p61"/>
            <p:cNvSpPr/>
            <p:nvPr/>
          </p:nvSpPr>
          <p:spPr>
            <a:xfrm>
              <a:off x="2743091" y="4564101"/>
              <a:ext cx="1683074" cy="120653"/>
            </a:xfrm>
            <a:custGeom>
              <a:avLst/>
              <a:gdLst/>
              <a:ahLst/>
              <a:cxnLst/>
              <a:rect l="l" t="t" r="r" b="b"/>
              <a:pathLst>
                <a:path w="14438" h="1035" extrusionOk="0">
                  <a:moveTo>
                    <a:pt x="7234" y="1"/>
                  </a:moveTo>
                  <a:cubicBezTo>
                    <a:pt x="3252" y="1"/>
                    <a:pt x="0" y="213"/>
                    <a:pt x="0" y="517"/>
                  </a:cubicBezTo>
                  <a:cubicBezTo>
                    <a:pt x="0" y="821"/>
                    <a:pt x="3252" y="1034"/>
                    <a:pt x="7234" y="1034"/>
                  </a:cubicBezTo>
                  <a:cubicBezTo>
                    <a:pt x="11216" y="1034"/>
                    <a:pt x="14438" y="821"/>
                    <a:pt x="14438" y="517"/>
                  </a:cubicBezTo>
                  <a:cubicBezTo>
                    <a:pt x="14438" y="213"/>
                    <a:pt x="11186" y="1"/>
                    <a:pt x="7234" y="1"/>
                  </a:cubicBezTo>
                  <a:close/>
                </a:path>
              </a:pathLst>
            </a:custGeom>
            <a:solidFill>
              <a:srgbClr val="CFBF8B"/>
            </a:solidFill>
            <a:ln>
              <a:noFill/>
            </a:ln>
          </p:spPr>
          <p:txBody>
            <a:bodyPr spcFirstLastPara="1" wrap="square" lIns="121900" tIns="121900" rIns="121900" bIns="121900" anchor="ctr" anchorCtr="0">
              <a:noAutofit/>
            </a:bodyPr>
            <a:lstStyle/>
            <a:p>
              <a:endParaRPr sz="1867"/>
            </a:p>
          </p:txBody>
        </p:sp>
        <p:sp>
          <p:nvSpPr>
            <p:cNvPr id="1788" name="Google Shape;1788;p61"/>
            <p:cNvSpPr/>
            <p:nvPr/>
          </p:nvSpPr>
          <p:spPr>
            <a:xfrm>
              <a:off x="5765466" y="4564101"/>
              <a:ext cx="1683190" cy="120653"/>
            </a:xfrm>
            <a:custGeom>
              <a:avLst/>
              <a:gdLst/>
              <a:ahLst/>
              <a:cxnLst/>
              <a:rect l="l" t="t" r="r" b="b"/>
              <a:pathLst>
                <a:path w="14439" h="1035" extrusionOk="0">
                  <a:moveTo>
                    <a:pt x="7204" y="1"/>
                  </a:moveTo>
                  <a:cubicBezTo>
                    <a:pt x="3223" y="1"/>
                    <a:pt x="1" y="213"/>
                    <a:pt x="1" y="517"/>
                  </a:cubicBezTo>
                  <a:cubicBezTo>
                    <a:pt x="1" y="821"/>
                    <a:pt x="3223" y="1034"/>
                    <a:pt x="7204" y="1034"/>
                  </a:cubicBezTo>
                  <a:cubicBezTo>
                    <a:pt x="11217" y="1034"/>
                    <a:pt x="14439" y="821"/>
                    <a:pt x="14439" y="517"/>
                  </a:cubicBezTo>
                  <a:cubicBezTo>
                    <a:pt x="14439" y="213"/>
                    <a:pt x="11217" y="1"/>
                    <a:pt x="7204" y="1"/>
                  </a:cubicBezTo>
                  <a:close/>
                </a:path>
              </a:pathLst>
            </a:custGeom>
            <a:solidFill>
              <a:srgbClr val="CFBF8B"/>
            </a:solidFill>
            <a:ln>
              <a:noFill/>
            </a:ln>
          </p:spPr>
          <p:txBody>
            <a:bodyPr spcFirstLastPara="1" wrap="square" lIns="121900" tIns="121900" rIns="121900" bIns="121900" anchor="ctr" anchorCtr="0">
              <a:noAutofit/>
            </a:bodyPr>
            <a:lstStyle/>
            <a:p>
              <a:endParaRPr sz="1867"/>
            </a:p>
          </p:txBody>
        </p:sp>
        <p:sp>
          <p:nvSpPr>
            <p:cNvPr id="1789" name="Google Shape;1789;p61"/>
            <p:cNvSpPr/>
            <p:nvPr/>
          </p:nvSpPr>
          <p:spPr>
            <a:xfrm>
              <a:off x="2895451" y="3217689"/>
              <a:ext cx="1346529" cy="1343032"/>
            </a:xfrm>
            <a:custGeom>
              <a:avLst/>
              <a:gdLst/>
              <a:ahLst/>
              <a:cxnLst/>
              <a:rect l="l" t="t" r="r" b="b"/>
              <a:pathLst>
                <a:path w="11551" h="11521" fill="none" extrusionOk="0">
                  <a:moveTo>
                    <a:pt x="0" y="5745"/>
                  </a:moveTo>
                  <a:cubicBezTo>
                    <a:pt x="0" y="8937"/>
                    <a:pt x="2584" y="11520"/>
                    <a:pt x="5775" y="11520"/>
                  </a:cubicBezTo>
                  <a:cubicBezTo>
                    <a:pt x="8967" y="11520"/>
                    <a:pt x="11550" y="8937"/>
                    <a:pt x="11550" y="5745"/>
                  </a:cubicBezTo>
                  <a:cubicBezTo>
                    <a:pt x="11550" y="2584"/>
                    <a:pt x="8967" y="0"/>
                    <a:pt x="5775" y="0"/>
                  </a:cubicBezTo>
                  <a:cubicBezTo>
                    <a:pt x="2584" y="0"/>
                    <a:pt x="0" y="2584"/>
                    <a:pt x="0" y="5745"/>
                  </a:cubicBezTo>
                  <a:close/>
                </a:path>
              </a:pathLst>
            </a:custGeom>
            <a:noFill/>
            <a:ln w="20525" cap="flat" cmpd="sng">
              <a:solidFill>
                <a:srgbClr val="ED0F5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90" name="Google Shape;1790;p61"/>
            <p:cNvSpPr/>
            <p:nvPr/>
          </p:nvSpPr>
          <p:spPr>
            <a:xfrm>
              <a:off x="3263937" y="3075936"/>
              <a:ext cx="1119795" cy="811578"/>
            </a:xfrm>
            <a:custGeom>
              <a:avLst/>
              <a:gdLst/>
              <a:ahLst/>
              <a:cxnLst/>
              <a:rect l="l" t="t" r="r" b="b"/>
              <a:pathLst>
                <a:path w="9606" h="6962" fill="none" extrusionOk="0">
                  <a:moveTo>
                    <a:pt x="9605" y="6961"/>
                  </a:moveTo>
                  <a:cubicBezTo>
                    <a:pt x="9605" y="3101"/>
                    <a:pt x="6474" y="0"/>
                    <a:pt x="2614" y="0"/>
                  </a:cubicBezTo>
                  <a:cubicBezTo>
                    <a:pt x="1702" y="0"/>
                    <a:pt x="790" y="183"/>
                    <a:pt x="0" y="487"/>
                  </a:cubicBezTo>
                </a:path>
              </a:pathLst>
            </a:custGeom>
            <a:noFill/>
            <a:ln w="19000" cap="flat" cmpd="sng">
              <a:solidFill>
                <a:srgbClr val="E0994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91" name="Google Shape;1791;p61"/>
            <p:cNvSpPr/>
            <p:nvPr/>
          </p:nvSpPr>
          <p:spPr>
            <a:xfrm>
              <a:off x="5790296" y="3075936"/>
              <a:ext cx="1630033" cy="811578"/>
            </a:xfrm>
            <a:custGeom>
              <a:avLst/>
              <a:gdLst/>
              <a:ahLst/>
              <a:cxnLst/>
              <a:rect l="l" t="t" r="r" b="b"/>
              <a:pathLst>
                <a:path w="13983" h="6962" fill="none" extrusionOk="0">
                  <a:moveTo>
                    <a:pt x="13982" y="6961"/>
                  </a:moveTo>
                  <a:cubicBezTo>
                    <a:pt x="13982" y="3101"/>
                    <a:pt x="10882" y="0"/>
                    <a:pt x="6991" y="0"/>
                  </a:cubicBezTo>
                  <a:cubicBezTo>
                    <a:pt x="3131" y="0"/>
                    <a:pt x="0" y="3101"/>
                    <a:pt x="0" y="6961"/>
                  </a:cubicBez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792" name="Google Shape;1792;p61"/>
            <p:cNvSpPr/>
            <p:nvPr/>
          </p:nvSpPr>
          <p:spPr>
            <a:xfrm>
              <a:off x="3448121" y="3773739"/>
              <a:ext cx="230464" cy="230697"/>
            </a:xfrm>
            <a:custGeom>
              <a:avLst/>
              <a:gdLst/>
              <a:ahLst/>
              <a:cxnLst/>
              <a:rect l="l" t="t" r="r" b="b"/>
              <a:pathLst>
                <a:path w="1977" h="1979" extrusionOk="0">
                  <a:moveTo>
                    <a:pt x="952" y="1"/>
                  </a:moveTo>
                  <a:cubicBezTo>
                    <a:pt x="428" y="1"/>
                    <a:pt x="1" y="445"/>
                    <a:pt x="1" y="975"/>
                  </a:cubicBezTo>
                  <a:cubicBezTo>
                    <a:pt x="1" y="1553"/>
                    <a:pt x="457" y="1978"/>
                    <a:pt x="1004" y="1978"/>
                  </a:cubicBezTo>
                  <a:cubicBezTo>
                    <a:pt x="1551" y="1978"/>
                    <a:pt x="1976" y="1522"/>
                    <a:pt x="1976" y="975"/>
                  </a:cubicBezTo>
                  <a:cubicBezTo>
                    <a:pt x="1976" y="428"/>
                    <a:pt x="1521" y="2"/>
                    <a:pt x="1004" y="2"/>
                  </a:cubicBezTo>
                  <a:cubicBezTo>
                    <a:pt x="987" y="1"/>
                    <a:pt x="969" y="1"/>
                    <a:pt x="952" y="1"/>
                  </a:cubicBezTo>
                  <a:close/>
                </a:path>
              </a:pathLst>
            </a:custGeom>
            <a:solidFill>
              <a:srgbClr val="006EED"/>
            </a:solidFill>
            <a:ln>
              <a:noFill/>
            </a:ln>
          </p:spPr>
          <p:txBody>
            <a:bodyPr spcFirstLastPara="1" wrap="square" lIns="121900" tIns="121900" rIns="121900" bIns="121900" anchor="ctr" anchorCtr="0">
              <a:noAutofit/>
            </a:bodyPr>
            <a:lstStyle/>
            <a:p>
              <a:endParaRPr sz="1867"/>
            </a:p>
          </p:txBody>
        </p:sp>
        <p:sp>
          <p:nvSpPr>
            <p:cNvPr id="1793" name="Google Shape;1793;p61"/>
            <p:cNvSpPr/>
            <p:nvPr/>
          </p:nvSpPr>
          <p:spPr>
            <a:xfrm>
              <a:off x="2944994" y="3263735"/>
              <a:ext cx="1247326" cy="1250939"/>
            </a:xfrm>
            <a:custGeom>
              <a:avLst/>
              <a:gdLst/>
              <a:ahLst/>
              <a:cxnLst/>
              <a:rect l="l" t="t" r="r" b="b"/>
              <a:pathLst>
                <a:path w="10700" h="10731" fill="none" extrusionOk="0">
                  <a:moveTo>
                    <a:pt x="1" y="5350"/>
                  </a:moveTo>
                  <a:cubicBezTo>
                    <a:pt x="1" y="8329"/>
                    <a:pt x="2371" y="10730"/>
                    <a:pt x="5350" y="10730"/>
                  </a:cubicBezTo>
                  <a:cubicBezTo>
                    <a:pt x="8299" y="10730"/>
                    <a:pt x="10700" y="8329"/>
                    <a:pt x="10700" y="5350"/>
                  </a:cubicBezTo>
                  <a:cubicBezTo>
                    <a:pt x="10700" y="2402"/>
                    <a:pt x="8299" y="0"/>
                    <a:pt x="5350" y="0"/>
                  </a:cubicBezTo>
                  <a:cubicBezTo>
                    <a:pt x="2371" y="0"/>
                    <a:pt x="1" y="2402"/>
                    <a:pt x="1" y="5350"/>
                  </a:cubicBezTo>
                  <a:close/>
                </a:path>
              </a:pathLst>
            </a:custGeom>
            <a:noFill/>
            <a:ln w="7600" cap="flat" cmpd="sng">
              <a:solidFill>
                <a:srgbClr val="09224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94" name="Google Shape;1794;p61"/>
            <p:cNvSpPr/>
            <p:nvPr/>
          </p:nvSpPr>
          <p:spPr>
            <a:xfrm>
              <a:off x="5932048" y="3217689"/>
              <a:ext cx="1346529" cy="1343032"/>
            </a:xfrm>
            <a:custGeom>
              <a:avLst/>
              <a:gdLst/>
              <a:ahLst/>
              <a:cxnLst/>
              <a:rect l="l" t="t" r="r" b="b"/>
              <a:pathLst>
                <a:path w="11551" h="11521" fill="none" extrusionOk="0">
                  <a:moveTo>
                    <a:pt x="0" y="5745"/>
                  </a:moveTo>
                  <a:cubicBezTo>
                    <a:pt x="0" y="8937"/>
                    <a:pt x="2584" y="11520"/>
                    <a:pt x="5775" y="11520"/>
                  </a:cubicBezTo>
                  <a:cubicBezTo>
                    <a:pt x="8967" y="11520"/>
                    <a:pt x="11551" y="8937"/>
                    <a:pt x="11551" y="5745"/>
                  </a:cubicBezTo>
                  <a:cubicBezTo>
                    <a:pt x="11551" y="2584"/>
                    <a:pt x="8967" y="0"/>
                    <a:pt x="5775" y="0"/>
                  </a:cubicBezTo>
                  <a:cubicBezTo>
                    <a:pt x="2584" y="0"/>
                    <a:pt x="0" y="2584"/>
                    <a:pt x="0" y="5745"/>
                  </a:cubicBezTo>
                  <a:close/>
                </a:path>
              </a:pathLst>
            </a:custGeom>
            <a:noFill/>
            <a:ln w="20525" cap="flat" cmpd="sng">
              <a:solidFill>
                <a:srgbClr val="ED0F5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95" name="Google Shape;1795;p61"/>
            <p:cNvSpPr/>
            <p:nvPr/>
          </p:nvSpPr>
          <p:spPr>
            <a:xfrm>
              <a:off x="5981592" y="3263735"/>
              <a:ext cx="1250939" cy="1250939"/>
            </a:xfrm>
            <a:custGeom>
              <a:avLst/>
              <a:gdLst/>
              <a:ahLst/>
              <a:cxnLst/>
              <a:rect l="l" t="t" r="r" b="b"/>
              <a:pathLst>
                <a:path w="10731" h="10731" fill="none" extrusionOk="0">
                  <a:moveTo>
                    <a:pt x="1" y="5350"/>
                  </a:moveTo>
                  <a:cubicBezTo>
                    <a:pt x="1" y="8329"/>
                    <a:pt x="2402" y="10730"/>
                    <a:pt x="5350" y="10730"/>
                  </a:cubicBezTo>
                  <a:cubicBezTo>
                    <a:pt x="8329" y="10730"/>
                    <a:pt x="10730" y="8329"/>
                    <a:pt x="10730" y="5350"/>
                  </a:cubicBezTo>
                  <a:cubicBezTo>
                    <a:pt x="10730" y="2402"/>
                    <a:pt x="8329" y="0"/>
                    <a:pt x="5350" y="0"/>
                  </a:cubicBezTo>
                  <a:cubicBezTo>
                    <a:pt x="2402" y="0"/>
                    <a:pt x="1" y="2402"/>
                    <a:pt x="1" y="5350"/>
                  </a:cubicBezTo>
                  <a:close/>
                </a:path>
              </a:pathLst>
            </a:custGeom>
            <a:noFill/>
            <a:ln w="7600" cap="flat" cmpd="sng">
              <a:solidFill>
                <a:srgbClr val="09224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96" name="Google Shape;1796;p61"/>
            <p:cNvSpPr/>
            <p:nvPr/>
          </p:nvSpPr>
          <p:spPr>
            <a:xfrm>
              <a:off x="3568657" y="1757851"/>
              <a:ext cx="907167" cy="2129663"/>
            </a:xfrm>
            <a:custGeom>
              <a:avLst/>
              <a:gdLst/>
              <a:ahLst/>
              <a:cxnLst/>
              <a:rect l="l" t="t" r="r" b="b"/>
              <a:pathLst>
                <a:path w="7782" h="18269" fill="none" extrusionOk="0">
                  <a:moveTo>
                    <a:pt x="0" y="18268"/>
                  </a:moveTo>
                  <a:lnTo>
                    <a:pt x="1581" y="14256"/>
                  </a:lnTo>
                  <a:lnTo>
                    <a:pt x="4164" y="0"/>
                  </a:lnTo>
                  <a:lnTo>
                    <a:pt x="7782" y="0"/>
                  </a:ln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797" name="Google Shape;1797;p61"/>
            <p:cNvSpPr/>
            <p:nvPr/>
          </p:nvSpPr>
          <p:spPr>
            <a:xfrm>
              <a:off x="5216300" y="2767724"/>
              <a:ext cx="269403" cy="1045276"/>
            </a:xfrm>
            <a:custGeom>
              <a:avLst/>
              <a:gdLst/>
              <a:ahLst/>
              <a:cxnLst/>
              <a:rect l="l" t="t" r="r" b="b"/>
              <a:pathLst>
                <a:path w="3223" h="14074" fill="none" extrusionOk="0">
                  <a:moveTo>
                    <a:pt x="3222" y="1"/>
                  </a:moveTo>
                  <a:lnTo>
                    <a:pt x="0" y="14074"/>
                  </a:ln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798" name="Google Shape;1798;p61"/>
            <p:cNvSpPr/>
            <p:nvPr/>
          </p:nvSpPr>
          <p:spPr>
            <a:xfrm>
              <a:off x="5159522" y="3667658"/>
              <a:ext cx="1445849" cy="442975"/>
            </a:xfrm>
            <a:custGeom>
              <a:avLst/>
              <a:gdLst/>
              <a:ahLst/>
              <a:cxnLst/>
              <a:rect l="l" t="t" r="r" b="b"/>
              <a:pathLst>
                <a:path w="12403" h="3800" fill="none" extrusionOk="0">
                  <a:moveTo>
                    <a:pt x="183" y="0"/>
                  </a:moveTo>
                  <a:lnTo>
                    <a:pt x="12402" y="1064"/>
                  </a:lnTo>
                  <a:lnTo>
                    <a:pt x="12402" y="2554"/>
                  </a:lnTo>
                  <a:lnTo>
                    <a:pt x="1" y="3800"/>
                  </a:lnTo>
                </a:path>
              </a:pathLst>
            </a:custGeom>
            <a:noFill/>
            <a:ln w="6075" cap="flat" cmpd="sng">
              <a:solidFill>
                <a:srgbClr val="787878"/>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799" name="Google Shape;1799;p61"/>
            <p:cNvSpPr/>
            <p:nvPr/>
          </p:nvSpPr>
          <p:spPr>
            <a:xfrm>
              <a:off x="4971724" y="3444422"/>
              <a:ext cx="187915" cy="443092"/>
            </a:xfrm>
            <a:custGeom>
              <a:avLst/>
              <a:gdLst/>
              <a:ahLst/>
              <a:cxnLst/>
              <a:rect l="l" t="t" r="r" b="b"/>
              <a:pathLst>
                <a:path w="1612" h="3801" fill="none" extrusionOk="0">
                  <a:moveTo>
                    <a:pt x="1" y="1"/>
                  </a:moveTo>
                  <a:lnTo>
                    <a:pt x="1612" y="3800"/>
                  </a:lnTo>
                </a:path>
              </a:pathLst>
            </a:custGeom>
            <a:noFill/>
            <a:ln w="7600" cap="flat" cmpd="sng">
              <a:solidFill>
                <a:srgbClr val="0B2B5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00" name="Google Shape;1800;p61"/>
            <p:cNvSpPr/>
            <p:nvPr/>
          </p:nvSpPr>
          <p:spPr>
            <a:xfrm>
              <a:off x="4844194" y="3419592"/>
              <a:ext cx="269399" cy="56887"/>
            </a:xfrm>
            <a:custGeom>
              <a:avLst/>
              <a:gdLst/>
              <a:ahLst/>
              <a:cxnLst/>
              <a:rect l="l" t="t" r="r" b="b"/>
              <a:pathLst>
                <a:path w="2311" h="488" extrusionOk="0">
                  <a:moveTo>
                    <a:pt x="1" y="1"/>
                  </a:moveTo>
                  <a:lnTo>
                    <a:pt x="1" y="487"/>
                  </a:lnTo>
                  <a:lnTo>
                    <a:pt x="2311" y="487"/>
                  </a:lnTo>
                  <a:lnTo>
                    <a:pt x="2311" y="1"/>
                  </a:lnTo>
                  <a:close/>
                </a:path>
              </a:pathLst>
            </a:custGeom>
            <a:solidFill>
              <a:srgbClr val="0B2B52"/>
            </a:solidFill>
            <a:ln>
              <a:noFill/>
            </a:ln>
          </p:spPr>
          <p:txBody>
            <a:bodyPr spcFirstLastPara="1" wrap="square" lIns="121900" tIns="121900" rIns="121900" bIns="121900" anchor="ctr" anchorCtr="0">
              <a:noAutofit/>
            </a:bodyPr>
            <a:lstStyle/>
            <a:p>
              <a:endParaRPr sz="1867"/>
            </a:p>
          </p:txBody>
        </p:sp>
        <p:sp>
          <p:nvSpPr>
            <p:cNvPr id="1801" name="Google Shape;1801;p61"/>
            <p:cNvSpPr/>
            <p:nvPr/>
          </p:nvSpPr>
          <p:spPr>
            <a:xfrm>
              <a:off x="3954862" y="2307024"/>
              <a:ext cx="1371359" cy="1013481"/>
            </a:xfrm>
            <a:custGeom>
              <a:avLst/>
              <a:gdLst/>
              <a:ahLst/>
              <a:cxnLst/>
              <a:rect l="l" t="t" r="r" b="b"/>
              <a:pathLst>
                <a:path w="11764" h="8694" fill="none" extrusionOk="0">
                  <a:moveTo>
                    <a:pt x="0" y="1"/>
                  </a:moveTo>
                  <a:cubicBezTo>
                    <a:pt x="0" y="1"/>
                    <a:pt x="3709" y="8694"/>
                    <a:pt x="11763" y="8694"/>
                  </a:cubicBez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802" name="Google Shape;1802;p61"/>
            <p:cNvSpPr/>
            <p:nvPr/>
          </p:nvSpPr>
          <p:spPr>
            <a:xfrm>
              <a:off x="3876875" y="2728667"/>
              <a:ext cx="1304097" cy="1109187"/>
            </a:xfrm>
            <a:custGeom>
              <a:avLst/>
              <a:gdLst/>
              <a:ahLst/>
              <a:cxnLst/>
              <a:rect l="l" t="t" r="r" b="b"/>
              <a:pathLst>
                <a:path w="11187" h="9515" fill="none" extrusionOk="0">
                  <a:moveTo>
                    <a:pt x="1" y="1"/>
                  </a:moveTo>
                  <a:lnTo>
                    <a:pt x="11186" y="9514"/>
                  </a:ln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803" name="Google Shape;1803;p61"/>
            <p:cNvSpPr/>
            <p:nvPr/>
          </p:nvSpPr>
          <p:spPr>
            <a:xfrm>
              <a:off x="5258850" y="2778350"/>
              <a:ext cx="1346538" cy="1109181"/>
            </a:xfrm>
            <a:custGeom>
              <a:avLst/>
              <a:gdLst/>
              <a:ahLst/>
              <a:cxnLst/>
              <a:rect l="l" t="t" r="r" b="b"/>
              <a:pathLst>
                <a:path w="11916" h="9606" fill="none" extrusionOk="0">
                  <a:moveTo>
                    <a:pt x="2037" y="0"/>
                  </a:moveTo>
                  <a:lnTo>
                    <a:pt x="11915" y="9605"/>
                  </a:lnTo>
                  <a:lnTo>
                    <a:pt x="0" y="9605"/>
                  </a:lnTo>
                </a:path>
              </a:pathLst>
            </a:custGeom>
            <a:noFill/>
            <a:ln w="19000" cap="rnd" cmpd="sng">
              <a:solidFill>
                <a:srgbClr val="E0994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804" name="Google Shape;1804;p61"/>
            <p:cNvSpPr/>
            <p:nvPr/>
          </p:nvSpPr>
          <p:spPr>
            <a:xfrm>
              <a:off x="6488332" y="3773739"/>
              <a:ext cx="230347" cy="230697"/>
            </a:xfrm>
            <a:custGeom>
              <a:avLst/>
              <a:gdLst/>
              <a:ahLst/>
              <a:cxnLst/>
              <a:rect l="l" t="t" r="r" b="b"/>
              <a:pathLst>
                <a:path w="1976" h="1979" extrusionOk="0">
                  <a:moveTo>
                    <a:pt x="924" y="1"/>
                  </a:moveTo>
                  <a:cubicBezTo>
                    <a:pt x="428" y="1"/>
                    <a:pt x="0" y="445"/>
                    <a:pt x="0" y="975"/>
                  </a:cubicBezTo>
                  <a:cubicBezTo>
                    <a:pt x="0" y="1553"/>
                    <a:pt x="456" y="1978"/>
                    <a:pt x="973" y="1978"/>
                  </a:cubicBezTo>
                  <a:cubicBezTo>
                    <a:pt x="1550" y="1978"/>
                    <a:pt x="1976" y="1522"/>
                    <a:pt x="1976" y="975"/>
                  </a:cubicBezTo>
                  <a:cubicBezTo>
                    <a:pt x="1976" y="428"/>
                    <a:pt x="1520" y="2"/>
                    <a:pt x="973" y="2"/>
                  </a:cubicBezTo>
                  <a:cubicBezTo>
                    <a:pt x="957" y="1"/>
                    <a:pt x="940" y="1"/>
                    <a:pt x="924" y="1"/>
                  </a:cubicBezTo>
                  <a:close/>
                </a:path>
              </a:pathLst>
            </a:custGeom>
            <a:solidFill>
              <a:srgbClr val="006EED"/>
            </a:solidFill>
            <a:ln>
              <a:noFill/>
            </a:ln>
          </p:spPr>
          <p:txBody>
            <a:bodyPr spcFirstLastPara="1" wrap="square" lIns="121900" tIns="121900" rIns="121900" bIns="121900" anchor="ctr" anchorCtr="0">
              <a:noAutofit/>
            </a:bodyPr>
            <a:lstStyle/>
            <a:p>
              <a:endParaRPr sz="1867"/>
            </a:p>
          </p:txBody>
        </p:sp>
        <p:sp>
          <p:nvSpPr>
            <p:cNvPr id="1805" name="Google Shape;1805;p61"/>
            <p:cNvSpPr/>
            <p:nvPr/>
          </p:nvSpPr>
          <p:spPr>
            <a:xfrm>
              <a:off x="5180855" y="4301929"/>
              <a:ext cx="269399" cy="56771"/>
            </a:xfrm>
            <a:custGeom>
              <a:avLst/>
              <a:gdLst/>
              <a:ahLst/>
              <a:cxnLst/>
              <a:rect l="l" t="t" r="r" b="b"/>
              <a:pathLst>
                <a:path w="2311" h="487" extrusionOk="0">
                  <a:moveTo>
                    <a:pt x="0" y="0"/>
                  </a:moveTo>
                  <a:lnTo>
                    <a:pt x="0" y="487"/>
                  </a:lnTo>
                  <a:lnTo>
                    <a:pt x="2310" y="487"/>
                  </a:lnTo>
                  <a:lnTo>
                    <a:pt x="2310" y="0"/>
                  </a:lnTo>
                  <a:close/>
                </a:path>
              </a:pathLst>
            </a:custGeom>
            <a:solidFill>
              <a:srgbClr val="0B2B52"/>
            </a:solidFill>
            <a:ln>
              <a:noFill/>
            </a:ln>
          </p:spPr>
          <p:txBody>
            <a:bodyPr spcFirstLastPara="1" wrap="square" lIns="121900" tIns="121900" rIns="121900" bIns="121900" anchor="ctr" anchorCtr="0">
              <a:noAutofit/>
            </a:bodyPr>
            <a:lstStyle/>
            <a:p>
              <a:endParaRPr sz="1867"/>
            </a:p>
          </p:txBody>
        </p:sp>
        <p:sp>
          <p:nvSpPr>
            <p:cNvPr id="1806" name="Google Shape;1806;p61"/>
            <p:cNvSpPr/>
            <p:nvPr/>
          </p:nvSpPr>
          <p:spPr>
            <a:xfrm>
              <a:off x="4897351" y="3632220"/>
              <a:ext cx="513852" cy="513852"/>
            </a:xfrm>
            <a:custGeom>
              <a:avLst/>
              <a:gdLst/>
              <a:ahLst/>
              <a:cxnLst/>
              <a:rect l="l" t="t" r="r" b="b"/>
              <a:pathLst>
                <a:path w="4408" h="4408" extrusionOk="0">
                  <a:moveTo>
                    <a:pt x="2189" y="1"/>
                  </a:moveTo>
                  <a:cubicBezTo>
                    <a:pt x="973" y="1"/>
                    <a:pt x="1" y="1004"/>
                    <a:pt x="1" y="2189"/>
                  </a:cubicBezTo>
                  <a:cubicBezTo>
                    <a:pt x="1" y="3405"/>
                    <a:pt x="973" y="4408"/>
                    <a:pt x="2189" y="4408"/>
                  </a:cubicBezTo>
                  <a:cubicBezTo>
                    <a:pt x="3405" y="4408"/>
                    <a:pt x="4408" y="3405"/>
                    <a:pt x="4408" y="2189"/>
                  </a:cubicBezTo>
                  <a:cubicBezTo>
                    <a:pt x="4408" y="1004"/>
                    <a:pt x="3405" y="1"/>
                    <a:pt x="2189" y="1"/>
                  </a:cubicBezTo>
                  <a:close/>
                </a:path>
              </a:pathLst>
            </a:custGeom>
            <a:solidFill>
              <a:srgbClr val="006EED"/>
            </a:solidFill>
            <a:ln>
              <a:noFill/>
            </a:ln>
          </p:spPr>
          <p:txBody>
            <a:bodyPr spcFirstLastPara="1" wrap="square" lIns="121900" tIns="121900" rIns="121900" bIns="121900" anchor="ctr" anchorCtr="0">
              <a:noAutofit/>
            </a:bodyPr>
            <a:lstStyle/>
            <a:p>
              <a:endParaRPr sz="1867"/>
            </a:p>
          </p:txBody>
        </p:sp>
        <p:sp>
          <p:nvSpPr>
            <p:cNvPr id="1807" name="Google Shape;1807;p61"/>
            <p:cNvSpPr/>
            <p:nvPr/>
          </p:nvSpPr>
          <p:spPr>
            <a:xfrm>
              <a:off x="5159522" y="3887398"/>
              <a:ext cx="180921" cy="442975"/>
            </a:xfrm>
            <a:custGeom>
              <a:avLst/>
              <a:gdLst/>
              <a:ahLst/>
              <a:cxnLst/>
              <a:rect l="l" t="t" r="r" b="b"/>
              <a:pathLst>
                <a:path w="1552" h="3800" fill="none" extrusionOk="0">
                  <a:moveTo>
                    <a:pt x="1" y="0"/>
                  </a:moveTo>
                  <a:lnTo>
                    <a:pt x="1551" y="3799"/>
                  </a:lnTo>
                </a:path>
              </a:pathLst>
            </a:custGeom>
            <a:noFill/>
            <a:ln w="7600" cap="flat" cmpd="sng">
              <a:solidFill>
                <a:srgbClr val="0B2B5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08" name="Google Shape;1808;p61"/>
            <p:cNvSpPr/>
            <p:nvPr/>
          </p:nvSpPr>
          <p:spPr>
            <a:xfrm>
              <a:off x="5481975" y="2767725"/>
              <a:ext cx="1172952" cy="811607"/>
            </a:xfrm>
            <a:custGeom>
              <a:avLst/>
              <a:gdLst/>
              <a:ahLst/>
              <a:cxnLst/>
              <a:rect l="l" t="t" r="r" b="b"/>
              <a:pathLst>
                <a:path w="10062" h="7296" fill="none" extrusionOk="0">
                  <a:moveTo>
                    <a:pt x="1" y="1"/>
                  </a:moveTo>
                  <a:lnTo>
                    <a:pt x="8876" y="1"/>
                  </a:lnTo>
                  <a:cubicBezTo>
                    <a:pt x="9606" y="1"/>
                    <a:pt x="10062" y="730"/>
                    <a:pt x="9758" y="1368"/>
                  </a:cubicBezTo>
                  <a:lnTo>
                    <a:pt x="7022" y="7296"/>
                  </a:lnTo>
                </a:path>
              </a:pathLst>
            </a:custGeom>
            <a:noFill/>
            <a:ln w="9875" cap="flat" cmpd="sng">
              <a:solidFill>
                <a:srgbClr val="E0994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09" name="Google Shape;1809;p61"/>
            <p:cNvSpPr/>
            <p:nvPr/>
          </p:nvSpPr>
          <p:spPr>
            <a:xfrm>
              <a:off x="3185950" y="2236148"/>
              <a:ext cx="691042" cy="613171"/>
            </a:xfrm>
            <a:custGeom>
              <a:avLst/>
              <a:gdLst/>
              <a:ahLst/>
              <a:cxnLst/>
              <a:rect l="l" t="t" r="r" b="b"/>
              <a:pathLst>
                <a:path w="5928" h="5260" extrusionOk="0">
                  <a:moveTo>
                    <a:pt x="0" y="1"/>
                  </a:moveTo>
                  <a:lnTo>
                    <a:pt x="1763" y="5259"/>
                  </a:lnTo>
                  <a:lnTo>
                    <a:pt x="4925" y="5259"/>
                  </a:lnTo>
                  <a:lnTo>
                    <a:pt x="5928" y="1"/>
                  </a:lnTo>
                  <a:close/>
                </a:path>
              </a:pathLst>
            </a:custGeom>
            <a:solidFill>
              <a:srgbClr val="006EED"/>
            </a:solidFill>
            <a:ln>
              <a:noFill/>
            </a:ln>
          </p:spPr>
          <p:txBody>
            <a:bodyPr spcFirstLastPara="1" wrap="square" lIns="121900" tIns="121900" rIns="121900" bIns="121900" anchor="ctr" anchorCtr="0">
              <a:noAutofit/>
            </a:bodyPr>
            <a:lstStyle/>
            <a:p>
              <a:endParaRPr sz="1867"/>
            </a:p>
          </p:txBody>
        </p:sp>
        <p:sp>
          <p:nvSpPr>
            <p:cNvPr id="1810" name="Google Shape;1810;p61"/>
            <p:cNvSpPr/>
            <p:nvPr/>
          </p:nvSpPr>
          <p:spPr>
            <a:xfrm>
              <a:off x="5932048" y="2547979"/>
              <a:ext cx="963821" cy="219856"/>
            </a:xfrm>
            <a:custGeom>
              <a:avLst/>
              <a:gdLst/>
              <a:ahLst/>
              <a:cxnLst/>
              <a:rect l="l" t="t" r="r" b="b"/>
              <a:pathLst>
                <a:path w="8268" h="1886" extrusionOk="0">
                  <a:moveTo>
                    <a:pt x="973" y="0"/>
                  </a:moveTo>
                  <a:cubicBezTo>
                    <a:pt x="426" y="0"/>
                    <a:pt x="0" y="426"/>
                    <a:pt x="0" y="943"/>
                  </a:cubicBezTo>
                  <a:cubicBezTo>
                    <a:pt x="0" y="1490"/>
                    <a:pt x="426" y="1885"/>
                    <a:pt x="973" y="1885"/>
                  </a:cubicBezTo>
                  <a:lnTo>
                    <a:pt x="7265" y="1885"/>
                  </a:lnTo>
                  <a:cubicBezTo>
                    <a:pt x="7812" y="1885"/>
                    <a:pt x="8268" y="1429"/>
                    <a:pt x="8207" y="943"/>
                  </a:cubicBezTo>
                  <a:cubicBezTo>
                    <a:pt x="8207" y="426"/>
                    <a:pt x="7812" y="0"/>
                    <a:pt x="7265" y="0"/>
                  </a:cubicBezTo>
                  <a:close/>
                </a:path>
              </a:pathLst>
            </a:custGeom>
            <a:solidFill>
              <a:srgbClr val="995900"/>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1807772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62"/>
          <p:cNvSpPr txBox="1">
            <a:spLocks noGrp="1"/>
          </p:cNvSpPr>
          <p:nvPr>
            <p:ph type="subTitle" idx="1"/>
          </p:nvPr>
        </p:nvSpPr>
        <p:spPr>
          <a:xfrm>
            <a:off x="1161433" y="3140700"/>
            <a:ext cx="3134800" cy="1057200"/>
          </a:xfrm>
          <a:prstGeom prst="rect">
            <a:avLst/>
          </a:prstGeom>
        </p:spPr>
        <p:txBody>
          <a:bodyPr spcFirstLastPara="1" wrap="square" lIns="121900" tIns="121900" rIns="121900" bIns="121900" anchor="t" anchorCtr="0">
            <a:noAutofit/>
          </a:bodyPr>
          <a:lstStyle/>
          <a:p>
            <a:pPr marL="0" indent="0">
              <a:spcAft>
                <a:spcPts val="2133"/>
              </a:spcAft>
            </a:pPr>
            <a:r>
              <a:rPr lang="en"/>
              <a:t>Join our community</a:t>
            </a:r>
            <a:endParaRPr/>
          </a:p>
        </p:txBody>
      </p:sp>
      <p:sp>
        <p:nvSpPr>
          <p:cNvPr id="1816" name="Google Shape;1816;p62"/>
          <p:cNvSpPr txBox="1">
            <a:spLocks noGrp="1"/>
          </p:cNvSpPr>
          <p:nvPr>
            <p:ph type="subTitle" idx="2"/>
          </p:nvPr>
        </p:nvSpPr>
        <p:spPr>
          <a:xfrm>
            <a:off x="4520492" y="3140700"/>
            <a:ext cx="3134800" cy="1057200"/>
          </a:xfrm>
          <a:prstGeom prst="rect">
            <a:avLst/>
          </a:prstGeom>
        </p:spPr>
        <p:txBody>
          <a:bodyPr spcFirstLastPara="1" wrap="square" lIns="121900" tIns="121900" rIns="121900" bIns="121900" anchor="t" anchorCtr="0">
            <a:noAutofit/>
          </a:bodyPr>
          <a:lstStyle/>
          <a:p>
            <a:pPr marL="0" indent="0">
              <a:spcAft>
                <a:spcPts val="2133"/>
              </a:spcAft>
            </a:pPr>
            <a:r>
              <a:rPr lang="en"/>
              <a:t>Prepare your bicycle with time</a:t>
            </a:r>
            <a:endParaRPr/>
          </a:p>
        </p:txBody>
      </p:sp>
      <p:sp>
        <p:nvSpPr>
          <p:cNvPr id="1817" name="Google Shape;1817;p62"/>
          <p:cNvSpPr txBox="1">
            <a:spLocks noGrp="1"/>
          </p:cNvSpPr>
          <p:nvPr>
            <p:ph type="subTitle" idx="3"/>
          </p:nvPr>
        </p:nvSpPr>
        <p:spPr>
          <a:xfrm>
            <a:off x="7895831" y="3140700"/>
            <a:ext cx="3134800" cy="1057200"/>
          </a:xfrm>
          <a:prstGeom prst="rect">
            <a:avLst/>
          </a:prstGeom>
        </p:spPr>
        <p:txBody>
          <a:bodyPr spcFirstLastPara="1" wrap="square" lIns="121900" tIns="121900" rIns="121900" bIns="121900" anchor="t" anchorCtr="0">
            <a:noAutofit/>
          </a:bodyPr>
          <a:lstStyle/>
          <a:p>
            <a:pPr marL="0" indent="0">
              <a:spcAft>
                <a:spcPts val="2133"/>
              </a:spcAft>
            </a:pPr>
            <a:r>
              <a:rPr lang="en"/>
              <a:t>Choose your best route to ride</a:t>
            </a:r>
            <a:endParaRPr/>
          </a:p>
        </p:txBody>
      </p:sp>
      <p:sp>
        <p:nvSpPr>
          <p:cNvPr id="1818" name="Google Shape;1818;p62"/>
          <p:cNvSpPr txBox="1">
            <a:spLocks noGrp="1"/>
          </p:cNvSpPr>
          <p:nvPr>
            <p:ph type="subTitle" idx="4"/>
          </p:nvPr>
        </p:nvSpPr>
        <p:spPr>
          <a:xfrm>
            <a:off x="1161284" y="4198104"/>
            <a:ext cx="3134000" cy="768000"/>
          </a:xfrm>
          <a:prstGeom prst="rect">
            <a:avLst/>
          </a:prstGeom>
        </p:spPr>
        <p:txBody>
          <a:bodyPr spcFirstLastPara="1" wrap="square" lIns="121900" tIns="121900" rIns="121900" bIns="121900" anchor="t" anchorCtr="0">
            <a:noAutofit/>
          </a:bodyPr>
          <a:lstStyle/>
          <a:p>
            <a:pPr marL="0" indent="0">
              <a:spcAft>
                <a:spcPts val="2133"/>
              </a:spcAft>
            </a:pPr>
            <a:r>
              <a:rPr lang="en"/>
              <a:t>Mercury is the closest planet to the Sun</a:t>
            </a:r>
            <a:endParaRPr/>
          </a:p>
        </p:txBody>
      </p:sp>
      <p:sp>
        <p:nvSpPr>
          <p:cNvPr id="1819" name="Google Shape;1819;p62"/>
          <p:cNvSpPr txBox="1">
            <a:spLocks noGrp="1"/>
          </p:cNvSpPr>
          <p:nvPr>
            <p:ph type="subTitle" idx="5"/>
          </p:nvPr>
        </p:nvSpPr>
        <p:spPr>
          <a:xfrm>
            <a:off x="4517312" y="4198104"/>
            <a:ext cx="3134000" cy="768000"/>
          </a:xfrm>
          <a:prstGeom prst="rect">
            <a:avLst/>
          </a:prstGeom>
        </p:spPr>
        <p:txBody>
          <a:bodyPr spcFirstLastPara="1" wrap="square" lIns="121900" tIns="121900" rIns="121900" bIns="121900" anchor="t" anchorCtr="0">
            <a:noAutofit/>
          </a:bodyPr>
          <a:lstStyle/>
          <a:p>
            <a:pPr marL="0" indent="0">
              <a:spcAft>
                <a:spcPts val="2133"/>
              </a:spcAft>
            </a:pPr>
            <a:r>
              <a:rPr lang="en"/>
              <a:t>Venus has a beautiful name, but it’s very hot</a:t>
            </a:r>
            <a:endParaRPr/>
          </a:p>
        </p:txBody>
      </p:sp>
      <p:sp>
        <p:nvSpPr>
          <p:cNvPr id="1820" name="Google Shape;1820;p62"/>
          <p:cNvSpPr txBox="1">
            <a:spLocks noGrp="1"/>
          </p:cNvSpPr>
          <p:nvPr>
            <p:ph type="subTitle" idx="6"/>
          </p:nvPr>
        </p:nvSpPr>
        <p:spPr>
          <a:xfrm>
            <a:off x="7896231" y="4198104"/>
            <a:ext cx="3134000" cy="768000"/>
          </a:xfrm>
          <a:prstGeom prst="rect">
            <a:avLst/>
          </a:prstGeom>
        </p:spPr>
        <p:txBody>
          <a:bodyPr spcFirstLastPara="1" wrap="square" lIns="121900" tIns="121900" rIns="121900" bIns="121900" anchor="t" anchorCtr="0">
            <a:noAutofit/>
          </a:bodyPr>
          <a:lstStyle/>
          <a:p>
            <a:pPr marL="0" indent="0">
              <a:spcAft>
                <a:spcPts val="2133"/>
              </a:spcAft>
            </a:pPr>
            <a:r>
              <a:rPr lang="en"/>
              <a:t>Despite being red, Mars is a cold place</a:t>
            </a:r>
            <a:endParaRPr/>
          </a:p>
        </p:txBody>
      </p:sp>
      <p:sp>
        <p:nvSpPr>
          <p:cNvPr id="1821" name="Google Shape;1821;p62"/>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Recommendations</a:t>
            </a:r>
            <a:endParaRPr/>
          </a:p>
        </p:txBody>
      </p:sp>
      <p:grpSp>
        <p:nvGrpSpPr>
          <p:cNvPr id="1822" name="Google Shape;1822;p62"/>
          <p:cNvGrpSpPr/>
          <p:nvPr/>
        </p:nvGrpSpPr>
        <p:grpSpPr>
          <a:xfrm>
            <a:off x="2264441" y="2372081"/>
            <a:ext cx="927713" cy="588081"/>
            <a:chOff x="2142437" y="2685799"/>
            <a:chExt cx="524527" cy="332500"/>
          </a:xfrm>
        </p:grpSpPr>
        <p:sp>
          <p:nvSpPr>
            <p:cNvPr id="1823" name="Google Shape;1823;p62"/>
            <p:cNvSpPr/>
            <p:nvPr/>
          </p:nvSpPr>
          <p:spPr>
            <a:xfrm>
              <a:off x="2471473" y="2822828"/>
              <a:ext cx="195491" cy="195470"/>
            </a:xfrm>
            <a:custGeom>
              <a:avLst/>
              <a:gdLst/>
              <a:ahLst/>
              <a:cxnLst/>
              <a:rect l="l" t="t" r="r" b="b"/>
              <a:pathLst>
                <a:path w="9178" h="9177" extrusionOk="0">
                  <a:moveTo>
                    <a:pt x="4587" y="1443"/>
                  </a:moveTo>
                  <a:cubicBezTo>
                    <a:pt x="6326" y="1443"/>
                    <a:pt x="7734" y="2852"/>
                    <a:pt x="7734" y="4587"/>
                  </a:cubicBezTo>
                  <a:cubicBezTo>
                    <a:pt x="7734" y="6322"/>
                    <a:pt x="6322" y="7734"/>
                    <a:pt x="4587" y="7734"/>
                  </a:cubicBezTo>
                  <a:cubicBezTo>
                    <a:pt x="2852" y="7734"/>
                    <a:pt x="1444" y="6322"/>
                    <a:pt x="1444" y="4587"/>
                  </a:cubicBezTo>
                  <a:cubicBezTo>
                    <a:pt x="1444" y="2852"/>
                    <a:pt x="2852" y="1443"/>
                    <a:pt x="4587" y="1443"/>
                  </a:cubicBezTo>
                  <a:close/>
                  <a:moveTo>
                    <a:pt x="4587" y="1"/>
                  </a:moveTo>
                  <a:cubicBezTo>
                    <a:pt x="2059" y="1"/>
                    <a:pt x="1" y="2059"/>
                    <a:pt x="1" y="4587"/>
                  </a:cubicBezTo>
                  <a:cubicBezTo>
                    <a:pt x="1" y="7118"/>
                    <a:pt x="2059" y="9177"/>
                    <a:pt x="4587" y="9177"/>
                  </a:cubicBezTo>
                  <a:cubicBezTo>
                    <a:pt x="7119" y="9177"/>
                    <a:pt x="9177" y="7118"/>
                    <a:pt x="9177" y="4587"/>
                  </a:cubicBezTo>
                  <a:cubicBezTo>
                    <a:pt x="9177" y="2059"/>
                    <a:pt x="7119" y="1"/>
                    <a:pt x="458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824" name="Google Shape;1824;p62"/>
            <p:cNvSpPr/>
            <p:nvPr/>
          </p:nvSpPr>
          <p:spPr>
            <a:xfrm>
              <a:off x="2142437" y="2822828"/>
              <a:ext cx="195470" cy="195470"/>
            </a:xfrm>
            <a:custGeom>
              <a:avLst/>
              <a:gdLst/>
              <a:ahLst/>
              <a:cxnLst/>
              <a:rect l="l" t="t" r="r" b="b"/>
              <a:pathLst>
                <a:path w="9177" h="9177" extrusionOk="0">
                  <a:moveTo>
                    <a:pt x="4586" y="1443"/>
                  </a:moveTo>
                  <a:cubicBezTo>
                    <a:pt x="6325" y="1443"/>
                    <a:pt x="7734" y="2852"/>
                    <a:pt x="7734" y="4587"/>
                  </a:cubicBezTo>
                  <a:cubicBezTo>
                    <a:pt x="7734" y="6322"/>
                    <a:pt x="6325" y="7734"/>
                    <a:pt x="4586" y="7734"/>
                  </a:cubicBezTo>
                  <a:cubicBezTo>
                    <a:pt x="2851" y="7734"/>
                    <a:pt x="1443" y="6322"/>
                    <a:pt x="1443" y="4587"/>
                  </a:cubicBezTo>
                  <a:cubicBezTo>
                    <a:pt x="1443" y="2852"/>
                    <a:pt x="2851" y="1443"/>
                    <a:pt x="4586" y="1443"/>
                  </a:cubicBezTo>
                  <a:close/>
                  <a:moveTo>
                    <a:pt x="4586" y="1"/>
                  </a:moveTo>
                  <a:cubicBezTo>
                    <a:pt x="2059" y="1"/>
                    <a:pt x="0" y="2059"/>
                    <a:pt x="0" y="4587"/>
                  </a:cubicBezTo>
                  <a:cubicBezTo>
                    <a:pt x="0" y="7118"/>
                    <a:pt x="2059" y="9177"/>
                    <a:pt x="4586" y="9177"/>
                  </a:cubicBezTo>
                  <a:cubicBezTo>
                    <a:pt x="7118" y="9177"/>
                    <a:pt x="9176" y="7118"/>
                    <a:pt x="9176" y="4587"/>
                  </a:cubicBezTo>
                  <a:cubicBezTo>
                    <a:pt x="9176" y="2059"/>
                    <a:pt x="7118" y="1"/>
                    <a:pt x="4586"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825" name="Google Shape;1825;p62"/>
            <p:cNvSpPr/>
            <p:nvPr/>
          </p:nvSpPr>
          <p:spPr>
            <a:xfrm>
              <a:off x="2394448" y="2685799"/>
              <a:ext cx="189485" cy="238901"/>
            </a:xfrm>
            <a:custGeom>
              <a:avLst/>
              <a:gdLst/>
              <a:ahLst/>
              <a:cxnLst/>
              <a:rect l="l" t="t" r="r" b="b"/>
              <a:pathLst>
                <a:path w="8896" h="11216" extrusionOk="0">
                  <a:moveTo>
                    <a:pt x="2932" y="1"/>
                  </a:moveTo>
                  <a:lnTo>
                    <a:pt x="2932" y="1443"/>
                  </a:lnTo>
                  <a:lnTo>
                    <a:pt x="4729" y="1443"/>
                  </a:lnTo>
                  <a:lnTo>
                    <a:pt x="5141" y="2894"/>
                  </a:lnTo>
                  <a:lnTo>
                    <a:pt x="481" y="2894"/>
                  </a:lnTo>
                  <a:lnTo>
                    <a:pt x="0" y="3652"/>
                  </a:lnTo>
                  <a:lnTo>
                    <a:pt x="481" y="4337"/>
                  </a:lnTo>
                  <a:lnTo>
                    <a:pt x="4483" y="4337"/>
                  </a:lnTo>
                  <a:lnTo>
                    <a:pt x="481" y="8823"/>
                  </a:lnTo>
                  <a:lnTo>
                    <a:pt x="0" y="10262"/>
                  </a:lnTo>
                  <a:lnTo>
                    <a:pt x="481" y="10985"/>
                  </a:lnTo>
                  <a:lnTo>
                    <a:pt x="5760" y="5072"/>
                  </a:lnTo>
                  <a:lnTo>
                    <a:pt x="7511" y="11216"/>
                  </a:lnTo>
                  <a:lnTo>
                    <a:pt x="8896" y="10824"/>
                  </a:lnTo>
                  <a:lnTo>
                    <a:pt x="5818"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826" name="Google Shape;1826;p62"/>
            <p:cNvSpPr/>
            <p:nvPr/>
          </p:nvSpPr>
          <p:spPr>
            <a:xfrm>
              <a:off x="2211601" y="2697600"/>
              <a:ext cx="193191" cy="238347"/>
            </a:xfrm>
            <a:custGeom>
              <a:avLst/>
              <a:gdLst/>
              <a:ahLst/>
              <a:cxnLst/>
              <a:rect l="l" t="t" r="r" b="b"/>
              <a:pathLst>
                <a:path w="9070" h="11190" extrusionOk="0">
                  <a:moveTo>
                    <a:pt x="5937" y="4848"/>
                  </a:moveTo>
                  <a:lnTo>
                    <a:pt x="7149" y="9746"/>
                  </a:lnTo>
                  <a:lnTo>
                    <a:pt x="2686" y="9746"/>
                  </a:lnTo>
                  <a:lnTo>
                    <a:pt x="5937" y="4848"/>
                  </a:lnTo>
                  <a:close/>
                  <a:moveTo>
                    <a:pt x="6226" y="1"/>
                  </a:moveTo>
                  <a:lnTo>
                    <a:pt x="4829" y="347"/>
                  </a:lnTo>
                  <a:lnTo>
                    <a:pt x="5472" y="2955"/>
                  </a:lnTo>
                  <a:lnTo>
                    <a:pt x="0" y="11189"/>
                  </a:lnTo>
                  <a:lnTo>
                    <a:pt x="8396" y="11189"/>
                  </a:lnTo>
                  <a:lnTo>
                    <a:pt x="9069" y="10431"/>
                  </a:lnTo>
                  <a:lnTo>
                    <a:pt x="9069" y="8265"/>
                  </a:lnTo>
                  <a:lnTo>
                    <a:pt x="8446" y="8965"/>
                  </a:lnTo>
                  <a:lnTo>
                    <a:pt x="7161" y="3783"/>
                  </a:lnTo>
                  <a:lnTo>
                    <a:pt x="9065" y="3783"/>
                  </a:lnTo>
                  <a:lnTo>
                    <a:pt x="9065" y="2340"/>
                  </a:lnTo>
                  <a:lnTo>
                    <a:pt x="6803" y="2340"/>
                  </a:lnTo>
                  <a:lnTo>
                    <a:pt x="6226"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827" name="Google Shape;1827;p62"/>
            <p:cNvSpPr/>
            <p:nvPr/>
          </p:nvSpPr>
          <p:spPr>
            <a:xfrm>
              <a:off x="2275121" y="2685799"/>
              <a:ext cx="90738" cy="30757"/>
            </a:xfrm>
            <a:custGeom>
              <a:avLst/>
              <a:gdLst/>
              <a:ahLst/>
              <a:cxnLst/>
              <a:rect l="l" t="t" r="r" b="b"/>
              <a:pathLst>
                <a:path w="4260" h="1444" extrusionOk="0">
                  <a:moveTo>
                    <a:pt x="0" y="1"/>
                  </a:moveTo>
                  <a:lnTo>
                    <a:pt x="0" y="1443"/>
                  </a:lnTo>
                  <a:lnTo>
                    <a:pt x="4259" y="1443"/>
                  </a:lnTo>
                  <a:lnTo>
                    <a:pt x="4259"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nvGrpSpPr>
          <p:cNvPr id="1828" name="Google Shape;1828;p62"/>
          <p:cNvGrpSpPr/>
          <p:nvPr/>
        </p:nvGrpSpPr>
        <p:grpSpPr>
          <a:xfrm>
            <a:off x="9096633" y="2372022"/>
            <a:ext cx="733195" cy="588092"/>
            <a:chOff x="6324687" y="2571306"/>
            <a:chExt cx="524459" cy="489695"/>
          </a:xfrm>
        </p:grpSpPr>
        <p:sp>
          <p:nvSpPr>
            <p:cNvPr id="1829" name="Google Shape;1829;p62"/>
            <p:cNvSpPr/>
            <p:nvPr/>
          </p:nvSpPr>
          <p:spPr>
            <a:xfrm>
              <a:off x="6545151" y="2747189"/>
              <a:ext cx="215556" cy="313813"/>
            </a:xfrm>
            <a:custGeom>
              <a:avLst/>
              <a:gdLst/>
              <a:ahLst/>
              <a:cxnLst/>
              <a:rect l="l" t="t" r="r" b="b"/>
              <a:pathLst>
                <a:path w="10120" h="14733" extrusionOk="0">
                  <a:moveTo>
                    <a:pt x="7092" y="0"/>
                  </a:moveTo>
                  <a:lnTo>
                    <a:pt x="7092" y="7380"/>
                  </a:lnTo>
                  <a:lnTo>
                    <a:pt x="766" y="3428"/>
                  </a:lnTo>
                  <a:lnTo>
                    <a:pt x="1" y="4656"/>
                  </a:lnTo>
                  <a:lnTo>
                    <a:pt x="7092" y="9080"/>
                  </a:lnTo>
                  <a:lnTo>
                    <a:pt x="7092" y="13290"/>
                  </a:lnTo>
                  <a:lnTo>
                    <a:pt x="5503" y="13290"/>
                  </a:lnTo>
                  <a:lnTo>
                    <a:pt x="5503" y="14732"/>
                  </a:lnTo>
                  <a:lnTo>
                    <a:pt x="10120" y="14732"/>
                  </a:lnTo>
                  <a:lnTo>
                    <a:pt x="10120" y="13290"/>
                  </a:lnTo>
                  <a:lnTo>
                    <a:pt x="8535" y="13290"/>
                  </a:lnTo>
                  <a:lnTo>
                    <a:pt x="8535"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830" name="Google Shape;1830;p62"/>
            <p:cNvSpPr/>
            <p:nvPr/>
          </p:nvSpPr>
          <p:spPr>
            <a:xfrm>
              <a:off x="6566388" y="2779396"/>
              <a:ext cx="67862" cy="87458"/>
            </a:xfrm>
            <a:custGeom>
              <a:avLst/>
              <a:gdLst/>
              <a:ahLst/>
              <a:cxnLst/>
              <a:rect l="l" t="t" r="r" b="b"/>
              <a:pathLst>
                <a:path w="3186" h="4106" extrusionOk="0">
                  <a:moveTo>
                    <a:pt x="0" y="0"/>
                  </a:moveTo>
                  <a:lnTo>
                    <a:pt x="962" y="4106"/>
                  </a:lnTo>
                  <a:lnTo>
                    <a:pt x="1616" y="4106"/>
                  </a:lnTo>
                  <a:lnTo>
                    <a:pt x="3186" y="962"/>
                  </a:lnTo>
                  <a:lnTo>
                    <a:pt x="0"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831" name="Google Shape;1831;p62"/>
            <p:cNvSpPr/>
            <p:nvPr/>
          </p:nvSpPr>
          <p:spPr>
            <a:xfrm>
              <a:off x="6386076" y="2779396"/>
              <a:ext cx="200816" cy="87458"/>
            </a:xfrm>
            <a:custGeom>
              <a:avLst/>
              <a:gdLst/>
              <a:ahLst/>
              <a:cxnLst/>
              <a:rect l="l" t="t" r="r" b="b"/>
              <a:pathLst>
                <a:path w="9428" h="4106" extrusionOk="0">
                  <a:moveTo>
                    <a:pt x="9427" y="0"/>
                  </a:moveTo>
                  <a:lnTo>
                    <a:pt x="1" y="962"/>
                  </a:lnTo>
                  <a:lnTo>
                    <a:pt x="1471" y="4106"/>
                  </a:lnTo>
                  <a:lnTo>
                    <a:pt x="9427" y="4106"/>
                  </a:lnTo>
                  <a:lnTo>
                    <a:pt x="9427" y="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832" name="Google Shape;1832;p62"/>
            <p:cNvSpPr/>
            <p:nvPr/>
          </p:nvSpPr>
          <p:spPr>
            <a:xfrm>
              <a:off x="6566388" y="2712361"/>
              <a:ext cx="282757" cy="87543"/>
            </a:xfrm>
            <a:custGeom>
              <a:avLst/>
              <a:gdLst/>
              <a:ahLst/>
              <a:cxnLst/>
              <a:rect l="l" t="t" r="r" b="b"/>
              <a:pathLst>
                <a:path w="13275" h="4110" extrusionOk="0">
                  <a:moveTo>
                    <a:pt x="0" y="0"/>
                  </a:moveTo>
                  <a:lnTo>
                    <a:pt x="962" y="4109"/>
                  </a:lnTo>
                  <a:lnTo>
                    <a:pt x="13274" y="4109"/>
                  </a:lnTo>
                  <a:lnTo>
                    <a:pt x="13274" y="962"/>
                  </a:lnTo>
                  <a:lnTo>
                    <a:pt x="0"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833" name="Google Shape;1833;p62"/>
            <p:cNvSpPr/>
            <p:nvPr/>
          </p:nvSpPr>
          <p:spPr>
            <a:xfrm>
              <a:off x="6354614" y="2712361"/>
              <a:ext cx="232277" cy="87543"/>
            </a:xfrm>
            <a:custGeom>
              <a:avLst/>
              <a:gdLst/>
              <a:ahLst/>
              <a:cxnLst/>
              <a:rect l="l" t="t" r="r" b="b"/>
              <a:pathLst>
                <a:path w="10905" h="4110" extrusionOk="0">
                  <a:moveTo>
                    <a:pt x="10904" y="0"/>
                  </a:moveTo>
                  <a:lnTo>
                    <a:pt x="0" y="962"/>
                  </a:lnTo>
                  <a:lnTo>
                    <a:pt x="1478" y="4109"/>
                  </a:lnTo>
                  <a:lnTo>
                    <a:pt x="10904" y="4109"/>
                  </a:lnTo>
                  <a:lnTo>
                    <a:pt x="10904" y="0"/>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834" name="Google Shape;1834;p62"/>
            <p:cNvSpPr/>
            <p:nvPr/>
          </p:nvSpPr>
          <p:spPr>
            <a:xfrm>
              <a:off x="6566388" y="2571306"/>
              <a:ext cx="282757" cy="161560"/>
            </a:xfrm>
            <a:custGeom>
              <a:avLst/>
              <a:gdLst/>
              <a:ahLst/>
              <a:cxnLst/>
              <a:rect l="l" t="t" r="r" b="b"/>
              <a:pathLst>
                <a:path w="13275" h="7585" extrusionOk="0">
                  <a:moveTo>
                    <a:pt x="962" y="1"/>
                  </a:moveTo>
                  <a:lnTo>
                    <a:pt x="0" y="3790"/>
                  </a:lnTo>
                  <a:lnTo>
                    <a:pt x="962" y="7580"/>
                  </a:lnTo>
                  <a:lnTo>
                    <a:pt x="13274" y="7580"/>
                  </a:lnTo>
                  <a:cubicBezTo>
                    <a:pt x="13272" y="3392"/>
                    <a:pt x="9876" y="1"/>
                    <a:pt x="5691" y="1"/>
                  </a:cubicBezTo>
                  <a:close/>
                  <a:moveTo>
                    <a:pt x="13274" y="7580"/>
                  </a:moveTo>
                  <a:cubicBezTo>
                    <a:pt x="13274" y="7581"/>
                    <a:pt x="13274" y="7583"/>
                    <a:pt x="13274" y="7584"/>
                  </a:cubicBezTo>
                  <a:lnTo>
                    <a:pt x="13274" y="7580"/>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835" name="Google Shape;1835;p62"/>
            <p:cNvSpPr/>
            <p:nvPr/>
          </p:nvSpPr>
          <p:spPr>
            <a:xfrm>
              <a:off x="6324687" y="2571306"/>
              <a:ext cx="262267" cy="161560"/>
            </a:xfrm>
            <a:custGeom>
              <a:avLst/>
              <a:gdLst/>
              <a:ahLst/>
              <a:cxnLst/>
              <a:rect l="l" t="t" r="r" b="b"/>
              <a:pathLst>
                <a:path w="12313" h="7585" extrusionOk="0">
                  <a:moveTo>
                    <a:pt x="6965" y="1"/>
                  </a:moveTo>
                  <a:cubicBezTo>
                    <a:pt x="3845" y="1"/>
                    <a:pt x="1163" y="1886"/>
                    <a:pt x="1" y="4583"/>
                  </a:cubicBezTo>
                  <a:lnTo>
                    <a:pt x="1409" y="7584"/>
                  </a:lnTo>
                  <a:lnTo>
                    <a:pt x="12313" y="7584"/>
                  </a:lnTo>
                  <a:lnTo>
                    <a:pt x="12313"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1836" name="Google Shape;1836;p62"/>
          <p:cNvGrpSpPr/>
          <p:nvPr/>
        </p:nvGrpSpPr>
        <p:grpSpPr>
          <a:xfrm>
            <a:off x="5619923" y="2372068"/>
            <a:ext cx="927688" cy="507337"/>
            <a:chOff x="6450197" y="3363263"/>
            <a:chExt cx="524513" cy="286847"/>
          </a:xfrm>
        </p:grpSpPr>
        <p:sp>
          <p:nvSpPr>
            <p:cNvPr id="1837" name="Google Shape;1837;p62"/>
            <p:cNvSpPr/>
            <p:nvPr/>
          </p:nvSpPr>
          <p:spPr>
            <a:xfrm>
              <a:off x="6578189" y="3378514"/>
              <a:ext cx="30757" cy="97298"/>
            </a:xfrm>
            <a:custGeom>
              <a:avLst/>
              <a:gdLst/>
              <a:ahLst/>
              <a:cxnLst/>
              <a:rect l="l" t="t" r="r" b="b"/>
              <a:pathLst>
                <a:path w="1444" h="4568" extrusionOk="0">
                  <a:moveTo>
                    <a:pt x="1" y="0"/>
                  </a:moveTo>
                  <a:lnTo>
                    <a:pt x="1" y="4567"/>
                  </a:lnTo>
                  <a:lnTo>
                    <a:pt x="1444" y="4567"/>
                  </a:lnTo>
                  <a:lnTo>
                    <a:pt x="1444"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38" name="Google Shape;1838;p62"/>
            <p:cNvSpPr/>
            <p:nvPr/>
          </p:nvSpPr>
          <p:spPr>
            <a:xfrm>
              <a:off x="6467152" y="3452276"/>
              <a:ext cx="102048" cy="59342"/>
            </a:xfrm>
            <a:custGeom>
              <a:avLst/>
              <a:gdLst/>
              <a:ahLst/>
              <a:cxnLst/>
              <a:rect l="l" t="t" r="r" b="b"/>
              <a:pathLst>
                <a:path w="4791" h="2786" extrusionOk="0">
                  <a:moveTo>
                    <a:pt x="447" y="0"/>
                  </a:moveTo>
                  <a:lnTo>
                    <a:pt x="0" y="1374"/>
                  </a:lnTo>
                  <a:lnTo>
                    <a:pt x="4348" y="2786"/>
                  </a:lnTo>
                  <a:lnTo>
                    <a:pt x="4791" y="1412"/>
                  </a:lnTo>
                  <a:lnTo>
                    <a:pt x="44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39" name="Google Shape;1839;p62"/>
            <p:cNvSpPr/>
            <p:nvPr/>
          </p:nvSpPr>
          <p:spPr>
            <a:xfrm>
              <a:off x="6505833" y="3522502"/>
              <a:ext cx="82133" cy="96808"/>
            </a:xfrm>
            <a:custGeom>
              <a:avLst/>
              <a:gdLst/>
              <a:ahLst/>
              <a:cxnLst/>
              <a:rect l="l" t="t" r="r" b="b"/>
              <a:pathLst>
                <a:path w="3856" h="4545" extrusionOk="0">
                  <a:moveTo>
                    <a:pt x="2686" y="0"/>
                  </a:moveTo>
                  <a:lnTo>
                    <a:pt x="1" y="3698"/>
                  </a:lnTo>
                  <a:lnTo>
                    <a:pt x="1170" y="4544"/>
                  </a:lnTo>
                  <a:lnTo>
                    <a:pt x="3856" y="847"/>
                  </a:lnTo>
                  <a:lnTo>
                    <a:pt x="2686"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40" name="Google Shape;1840;p62"/>
            <p:cNvSpPr/>
            <p:nvPr/>
          </p:nvSpPr>
          <p:spPr>
            <a:xfrm>
              <a:off x="6599169" y="3522416"/>
              <a:ext cx="82133" cy="96808"/>
            </a:xfrm>
            <a:custGeom>
              <a:avLst/>
              <a:gdLst/>
              <a:ahLst/>
              <a:cxnLst/>
              <a:rect l="l" t="t" r="r" b="b"/>
              <a:pathLst>
                <a:path w="3856" h="4545" extrusionOk="0">
                  <a:moveTo>
                    <a:pt x="1170" y="1"/>
                  </a:moveTo>
                  <a:lnTo>
                    <a:pt x="1" y="847"/>
                  </a:lnTo>
                  <a:lnTo>
                    <a:pt x="2686" y="4544"/>
                  </a:lnTo>
                  <a:lnTo>
                    <a:pt x="3856" y="3694"/>
                  </a:lnTo>
                  <a:lnTo>
                    <a:pt x="117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41" name="Google Shape;1841;p62"/>
            <p:cNvSpPr/>
            <p:nvPr/>
          </p:nvSpPr>
          <p:spPr>
            <a:xfrm>
              <a:off x="6618275" y="3452425"/>
              <a:ext cx="102048" cy="59363"/>
            </a:xfrm>
            <a:custGeom>
              <a:avLst/>
              <a:gdLst/>
              <a:ahLst/>
              <a:cxnLst/>
              <a:rect l="l" t="t" r="r" b="b"/>
              <a:pathLst>
                <a:path w="4791" h="2787" extrusionOk="0">
                  <a:moveTo>
                    <a:pt x="4344" y="1"/>
                  </a:moveTo>
                  <a:lnTo>
                    <a:pt x="0" y="1413"/>
                  </a:lnTo>
                  <a:lnTo>
                    <a:pt x="447" y="2786"/>
                  </a:lnTo>
                  <a:lnTo>
                    <a:pt x="4790" y="1374"/>
                  </a:lnTo>
                  <a:lnTo>
                    <a:pt x="4344"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42" name="Google Shape;1842;p62"/>
            <p:cNvSpPr/>
            <p:nvPr/>
          </p:nvSpPr>
          <p:spPr>
            <a:xfrm>
              <a:off x="6614015" y="3564953"/>
              <a:ext cx="275217" cy="82538"/>
            </a:xfrm>
            <a:custGeom>
              <a:avLst/>
              <a:gdLst/>
              <a:ahLst/>
              <a:cxnLst/>
              <a:rect l="l" t="t" r="r" b="b"/>
              <a:pathLst>
                <a:path w="12921" h="3875" extrusionOk="0">
                  <a:moveTo>
                    <a:pt x="12643" y="0"/>
                  </a:moveTo>
                  <a:lnTo>
                    <a:pt x="0" y="2459"/>
                  </a:lnTo>
                  <a:lnTo>
                    <a:pt x="277" y="3875"/>
                  </a:lnTo>
                  <a:lnTo>
                    <a:pt x="12920" y="1416"/>
                  </a:lnTo>
                  <a:lnTo>
                    <a:pt x="12643"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43" name="Google Shape;1843;p62"/>
            <p:cNvSpPr/>
            <p:nvPr/>
          </p:nvSpPr>
          <p:spPr>
            <a:xfrm>
              <a:off x="6614015" y="3365798"/>
              <a:ext cx="287018" cy="83794"/>
            </a:xfrm>
            <a:custGeom>
              <a:avLst/>
              <a:gdLst/>
              <a:ahLst/>
              <a:cxnLst/>
              <a:rect l="l" t="t" r="r" b="b"/>
              <a:pathLst>
                <a:path w="13475" h="3934" extrusionOk="0">
                  <a:moveTo>
                    <a:pt x="270" y="1"/>
                  </a:moveTo>
                  <a:lnTo>
                    <a:pt x="0" y="1417"/>
                  </a:lnTo>
                  <a:lnTo>
                    <a:pt x="13205" y="3933"/>
                  </a:lnTo>
                  <a:lnTo>
                    <a:pt x="13474" y="2517"/>
                  </a:lnTo>
                  <a:lnTo>
                    <a:pt x="27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44" name="Google Shape;1844;p62"/>
            <p:cNvSpPr/>
            <p:nvPr/>
          </p:nvSpPr>
          <p:spPr>
            <a:xfrm>
              <a:off x="6450197" y="3363263"/>
              <a:ext cx="286847" cy="286847"/>
            </a:xfrm>
            <a:custGeom>
              <a:avLst/>
              <a:gdLst/>
              <a:ahLst/>
              <a:cxnLst/>
              <a:rect l="l" t="t" r="r" b="b"/>
              <a:pathLst>
                <a:path w="13467" h="13467" extrusionOk="0">
                  <a:moveTo>
                    <a:pt x="6733" y="1436"/>
                  </a:moveTo>
                  <a:cubicBezTo>
                    <a:pt x="9653" y="1436"/>
                    <a:pt x="12023" y="3814"/>
                    <a:pt x="12023" y="6726"/>
                  </a:cubicBezTo>
                  <a:cubicBezTo>
                    <a:pt x="12023" y="9643"/>
                    <a:pt x="9650" y="12016"/>
                    <a:pt x="6733" y="12016"/>
                  </a:cubicBezTo>
                  <a:cubicBezTo>
                    <a:pt x="3817" y="12016"/>
                    <a:pt x="1443" y="9643"/>
                    <a:pt x="1443" y="6726"/>
                  </a:cubicBezTo>
                  <a:cubicBezTo>
                    <a:pt x="1443" y="3814"/>
                    <a:pt x="3813" y="1436"/>
                    <a:pt x="6733" y="1436"/>
                  </a:cubicBezTo>
                  <a:close/>
                  <a:moveTo>
                    <a:pt x="6733" y="1"/>
                  </a:moveTo>
                  <a:cubicBezTo>
                    <a:pt x="3020" y="1"/>
                    <a:pt x="0" y="3021"/>
                    <a:pt x="0" y="6734"/>
                  </a:cubicBezTo>
                  <a:cubicBezTo>
                    <a:pt x="0" y="10447"/>
                    <a:pt x="3020" y="13467"/>
                    <a:pt x="6733" y="13467"/>
                  </a:cubicBezTo>
                  <a:cubicBezTo>
                    <a:pt x="10446" y="13467"/>
                    <a:pt x="13466" y="10447"/>
                    <a:pt x="13466" y="6734"/>
                  </a:cubicBezTo>
                  <a:cubicBezTo>
                    <a:pt x="13466" y="3021"/>
                    <a:pt x="10446" y="1"/>
                    <a:pt x="6733"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845" name="Google Shape;1845;p62"/>
            <p:cNvSpPr/>
            <p:nvPr/>
          </p:nvSpPr>
          <p:spPr>
            <a:xfrm>
              <a:off x="6797259" y="3417855"/>
              <a:ext cx="177450" cy="177429"/>
            </a:xfrm>
            <a:custGeom>
              <a:avLst/>
              <a:gdLst/>
              <a:ahLst/>
              <a:cxnLst/>
              <a:rect l="l" t="t" r="r" b="b"/>
              <a:pathLst>
                <a:path w="8331" h="8330" extrusionOk="0">
                  <a:moveTo>
                    <a:pt x="4163" y="1447"/>
                  </a:moveTo>
                  <a:cubicBezTo>
                    <a:pt x="5664" y="1447"/>
                    <a:pt x="6887" y="2670"/>
                    <a:pt x="6887" y="4171"/>
                  </a:cubicBezTo>
                  <a:cubicBezTo>
                    <a:pt x="6887" y="5671"/>
                    <a:pt x="5664" y="6891"/>
                    <a:pt x="4163" y="6891"/>
                  </a:cubicBezTo>
                  <a:cubicBezTo>
                    <a:pt x="2663" y="6891"/>
                    <a:pt x="1443" y="5671"/>
                    <a:pt x="1443" y="4171"/>
                  </a:cubicBezTo>
                  <a:cubicBezTo>
                    <a:pt x="1443" y="2670"/>
                    <a:pt x="2663" y="1447"/>
                    <a:pt x="4163" y="1447"/>
                  </a:cubicBezTo>
                  <a:close/>
                  <a:moveTo>
                    <a:pt x="4163" y="0"/>
                  </a:moveTo>
                  <a:cubicBezTo>
                    <a:pt x="1866" y="0"/>
                    <a:pt x="0" y="1866"/>
                    <a:pt x="0" y="4167"/>
                  </a:cubicBezTo>
                  <a:cubicBezTo>
                    <a:pt x="0" y="6464"/>
                    <a:pt x="1870" y="8330"/>
                    <a:pt x="4163" y="8330"/>
                  </a:cubicBezTo>
                  <a:cubicBezTo>
                    <a:pt x="6460" y="8330"/>
                    <a:pt x="8330" y="6464"/>
                    <a:pt x="8330" y="4167"/>
                  </a:cubicBezTo>
                  <a:cubicBezTo>
                    <a:pt x="8330" y="1866"/>
                    <a:pt x="6460" y="0"/>
                    <a:pt x="4163"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846" name="Google Shape;1846;p62"/>
            <p:cNvSpPr/>
            <p:nvPr/>
          </p:nvSpPr>
          <p:spPr>
            <a:xfrm>
              <a:off x="6547474" y="3460455"/>
              <a:ext cx="92208" cy="92229"/>
            </a:xfrm>
            <a:custGeom>
              <a:avLst/>
              <a:gdLst/>
              <a:ahLst/>
              <a:cxnLst/>
              <a:rect l="l" t="t" r="r" b="b"/>
              <a:pathLst>
                <a:path w="4329" h="4330" extrusionOk="0">
                  <a:moveTo>
                    <a:pt x="2166" y="1444"/>
                  </a:moveTo>
                  <a:cubicBezTo>
                    <a:pt x="2566" y="1444"/>
                    <a:pt x="2886" y="1767"/>
                    <a:pt x="2886" y="2163"/>
                  </a:cubicBezTo>
                  <a:cubicBezTo>
                    <a:pt x="2886" y="2563"/>
                    <a:pt x="2566" y="2886"/>
                    <a:pt x="2166" y="2886"/>
                  </a:cubicBezTo>
                  <a:cubicBezTo>
                    <a:pt x="1766" y="2886"/>
                    <a:pt x="1443" y="2563"/>
                    <a:pt x="1443" y="2163"/>
                  </a:cubicBezTo>
                  <a:cubicBezTo>
                    <a:pt x="1443" y="1767"/>
                    <a:pt x="1766" y="1444"/>
                    <a:pt x="2166" y="1444"/>
                  </a:cubicBezTo>
                  <a:close/>
                  <a:moveTo>
                    <a:pt x="2166" y="1"/>
                  </a:moveTo>
                  <a:cubicBezTo>
                    <a:pt x="973" y="1"/>
                    <a:pt x="0" y="970"/>
                    <a:pt x="0" y="2163"/>
                  </a:cubicBezTo>
                  <a:cubicBezTo>
                    <a:pt x="0" y="3360"/>
                    <a:pt x="973" y="4329"/>
                    <a:pt x="2166" y="4329"/>
                  </a:cubicBezTo>
                  <a:cubicBezTo>
                    <a:pt x="3359" y="4329"/>
                    <a:pt x="4328" y="3360"/>
                    <a:pt x="4328" y="2163"/>
                  </a:cubicBezTo>
                  <a:cubicBezTo>
                    <a:pt x="4328" y="970"/>
                    <a:pt x="3359" y="1"/>
                    <a:pt x="216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16314524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63"/>
          <p:cNvSpPr/>
          <p:nvPr/>
        </p:nvSpPr>
        <p:spPr>
          <a:xfrm>
            <a:off x="6645933" y="4030933"/>
            <a:ext cx="940000" cy="940000"/>
          </a:xfrm>
          <a:prstGeom prst="ellipse">
            <a:avLst/>
          </a:prstGeom>
          <a:solidFill>
            <a:schemeClr val="lt2"/>
          </a:solidFill>
          <a:ln>
            <a:noFill/>
          </a:ln>
        </p:spPr>
        <p:txBody>
          <a:bodyPr spcFirstLastPara="1" wrap="square" lIns="121900" tIns="121900" rIns="121900" bIns="121900" anchor="ctr" anchorCtr="0">
            <a:noAutofit/>
          </a:bodyPr>
          <a:lstStyle/>
          <a:p>
            <a:endParaRPr sz="1867"/>
          </a:p>
        </p:txBody>
      </p:sp>
      <p:sp>
        <p:nvSpPr>
          <p:cNvPr id="1852" name="Google Shape;1852;p63"/>
          <p:cNvSpPr txBox="1">
            <a:spLocks noGrp="1"/>
          </p:cNvSpPr>
          <p:nvPr>
            <p:ph type="title" idx="4294967295"/>
          </p:nvPr>
        </p:nvSpPr>
        <p:spPr>
          <a:xfrm>
            <a:off x="6645731" y="3979733"/>
            <a:ext cx="940000" cy="1042400"/>
          </a:xfrm>
          <a:prstGeom prst="rect">
            <a:avLst/>
          </a:prstGeom>
        </p:spPr>
        <p:txBody>
          <a:bodyPr spcFirstLastPara="1" wrap="square" lIns="121900" tIns="121900" rIns="121900" bIns="121900" anchor="ctr" anchorCtr="0">
            <a:noAutofit/>
          </a:bodyPr>
          <a:lstStyle/>
          <a:p>
            <a:pPr algn="ctr"/>
            <a:r>
              <a:rPr lang="en" sz="3200">
                <a:solidFill>
                  <a:schemeClr val="lt1"/>
                </a:solidFill>
              </a:rPr>
              <a:t>2 </a:t>
            </a:r>
            <a:endParaRPr sz="3200">
              <a:solidFill>
                <a:schemeClr val="lt1"/>
              </a:solidFill>
            </a:endParaRPr>
          </a:p>
        </p:txBody>
      </p:sp>
      <p:sp>
        <p:nvSpPr>
          <p:cNvPr id="1853" name="Google Shape;1853;p63"/>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How to prepare your bike</a:t>
            </a:r>
            <a:endParaRPr/>
          </a:p>
        </p:txBody>
      </p:sp>
      <p:grpSp>
        <p:nvGrpSpPr>
          <p:cNvPr id="1854" name="Google Shape;1854;p63"/>
          <p:cNvGrpSpPr/>
          <p:nvPr/>
        </p:nvGrpSpPr>
        <p:grpSpPr>
          <a:xfrm>
            <a:off x="-1369133" y="4755115"/>
            <a:ext cx="2708283" cy="1377524"/>
            <a:chOff x="1189475" y="3564161"/>
            <a:chExt cx="2031212" cy="1033143"/>
          </a:xfrm>
        </p:grpSpPr>
        <p:sp>
          <p:nvSpPr>
            <p:cNvPr id="1855" name="Google Shape;1855;p63"/>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856" name="Google Shape;1856;p63"/>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57" name="Google Shape;1857;p63"/>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58" name="Google Shape;1858;p63"/>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59" name="Google Shape;1859;p63"/>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60" name="Google Shape;1860;p63"/>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61" name="Google Shape;1861;p63"/>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62" name="Google Shape;1862;p63"/>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63" name="Google Shape;1863;p63"/>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64" name="Google Shape;1864;p63"/>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grpSp>
      <p:sp>
        <p:nvSpPr>
          <p:cNvPr id="1865" name="Google Shape;1865;p63"/>
          <p:cNvSpPr/>
          <p:nvPr/>
        </p:nvSpPr>
        <p:spPr>
          <a:xfrm>
            <a:off x="4424546" y="6068719"/>
            <a:ext cx="1899081" cy="145899"/>
          </a:xfrm>
          <a:custGeom>
            <a:avLst/>
            <a:gdLst/>
            <a:ahLst/>
            <a:cxnLst/>
            <a:rect l="l" t="t" r="r" b="b"/>
            <a:pathLst>
              <a:path w="15047" h="1156" extrusionOk="0">
                <a:moveTo>
                  <a:pt x="7508" y="1"/>
                </a:moveTo>
                <a:cubicBezTo>
                  <a:pt x="3375" y="1"/>
                  <a:pt x="1" y="274"/>
                  <a:pt x="1" y="578"/>
                </a:cubicBezTo>
                <a:cubicBezTo>
                  <a:pt x="1" y="882"/>
                  <a:pt x="3375" y="1156"/>
                  <a:pt x="7508" y="1156"/>
                </a:cubicBezTo>
                <a:cubicBezTo>
                  <a:pt x="11673" y="1156"/>
                  <a:pt x="15047" y="882"/>
                  <a:pt x="15047" y="578"/>
                </a:cubicBezTo>
                <a:cubicBezTo>
                  <a:pt x="15047" y="274"/>
                  <a:pt x="11703"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66" name="Google Shape;1866;p63"/>
          <p:cNvSpPr/>
          <p:nvPr/>
        </p:nvSpPr>
        <p:spPr>
          <a:xfrm>
            <a:off x="2046097" y="6068719"/>
            <a:ext cx="1899081" cy="145899"/>
          </a:xfrm>
          <a:custGeom>
            <a:avLst/>
            <a:gdLst/>
            <a:ahLst/>
            <a:cxnLst/>
            <a:rect l="l" t="t" r="r" b="b"/>
            <a:pathLst>
              <a:path w="15047" h="1156" extrusionOk="0">
                <a:moveTo>
                  <a:pt x="7508" y="1"/>
                </a:moveTo>
                <a:cubicBezTo>
                  <a:pt x="3374" y="1"/>
                  <a:pt x="0" y="274"/>
                  <a:pt x="0" y="578"/>
                </a:cubicBezTo>
                <a:cubicBezTo>
                  <a:pt x="0" y="882"/>
                  <a:pt x="3374" y="1156"/>
                  <a:pt x="7508" y="1156"/>
                </a:cubicBezTo>
                <a:cubicBezTo>
                  <a:pt x="11672" y="1156"/>
                  <a:pt x="15046" y="882"/>
                  <a:pt x="15046" y="578"/>
                </a:cubicBezTo>
                <a:cubicBezTo>
                  <a:pt x="15046" y="274"/>
                  <a:pt x="11703" y="1"/>
                  <a:pt x="750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nvGrpSpPr>
          <p:cNvPr id="1867" name="Google Shape;1867;p63"/>
          <p:cNvGrpSpPr/>
          <p:nvPr/>
        </p:nvGrpSpPr>
        <p:grpSpPr>
          <a:xfrm>
            <a:off x="1716181" y="3164725"/>
            <a:ext cx="4200801" cy="2911807"/>
            <a:chOff x="1287135" y="2373543"/>
            <a:chExt cx="3150601" cy="2183855"/>
          </a:xfrm>
        </p:grpSpPr>
        <p:sp>
          <p:nvSpPr>
            <p:cNvPr id="1868" name="Google Shape;1868;p63"/>
            <p:cNvSpPr/>
            <p:nvPr/>
          </p:nvSpPr>
          <p:spPr>
            <a:xfrm>
              <a:off x="1712908" y="3564725"/>
              <a:ext cx="992768" cy="992673"/>
            </a:xfrm>
            <a:custGeom>
              <a:avLst/>
              <a:gdLst/>
              <a:ahLst/>
              <a:cxnLst/>
              <a:rect l="l" t="t" r="r" b="b"/>
              <a:pathLst>
                <a:path w="10488" h="10487" fill="none" extrusionOk="0">
                  <a:moveTo>
                    <a:pt x="1" y="5228"/>
                  </a:moveTo>
                  <a:cubicBezTo>
                    <a:pt x="1" y="8116"/>
                    <a:pt x="2372" y="10487"/>
                    <a:pt x="5259" y="10487"/>
                  </a:cubicBezTo>
                  <a:cubicBezTo>
                    <a:pt x="8147" y="10487"/>
                    <a:pt x="10487" y="8116"/>
                    <a:pt x="10487" y="5228"/>
                  </a:cubicBezTo>
                  <a:cubicBezTo>
                    <a:pt x="10487" y="2341"/>
                    <a:pt x="8147" y="0"/>
                    <a:pt x="5259" y="0"/>
                  </a:cubicBezTo>
                  <a:cubicBezTo>
                    <a:pt x="2372" y="0"/>
                    <a:pt x="1" y="2341"/>
                    <a:pt x="1" y="5228"/>
                  </a:cubicBezTo>
                  <a:close/>
                </a:path>
              </a:pathLst>
            </a:custGeom>
            <a:noFill/>
            <a:ln w="182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69" name="Google Shape;1869;p63"/>
            <p:cNvSpPr/>
            <p:nvPr/>
          </p:nvSpPr>
          <p:spPr>
            <a:xfrm>
              <a:off x="1761846" y="3610729"/>
              <a:ext cx="897826" cy="897732"/>
            </a:xfrm>
            <a:custGeom>
              <a:avLst/>
              <a:gdLst/>
              <a:ahLst/>
              <a:cxnLst/>
              <a:rect l="l" t="t" r="r" b="b"/>
              <a:pathLst>
                <a:path w="9485" h="9484" fill="none" extrusionOk="0">
                  <a:moveTo>
                    <a:pt x="1" y="4742"/>
                  </a:moveTo>
                  <a:cubicBezTo>
                    <a:pt x="1" y="7356"/>
                    <a:pt x="2128" y="9484"/>
                    <a:pt x="4742" y="9484"/>
                  </a:cubicBezTo>
                  <a:cubicBezTo>
                    <a:pt x="7356" y="9484"/>
                    <a:pt x="9484" y="7356"/>
                    <a:pt x="9484" y="4742"/>
                  </a:cubicBezTo>
                  <a:cubicBezTo>
                    <a:pt x="9484" y="2128"/>
                    <a:pt x="7356" y="1"/>
                    <a:pt x="4742" y="1"/>
                  </a:cubicBezTo>
                  <a:cubicBezTo>
                    <a:pt x="2128" y="1"/>
                    <a:pt x="1" y="2128"/>
                    <a:pt x="1" y="4742"/>
                  </a:cubicBezTo>
                  <a:close/>
                </a:path>
              </a:pathLst>
            </a:custGeom>
            <a:noFill/>
            <a:ln w="9875"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70" name="Google Shape;1870;p63"/>
            <p:cNvSpPr/>
            <p:nvPr/>
          </p:nvSpPr>
          <p:spPr>
            <a:xfrm>
              <a:off x="1287135" y="2401656"/>
              <a:ext cx="891958" cy="423971"/>
            </a:xfrm>
            <a:custGeom>
              <a:avLst/>
              <a:gdLst/>
              <a:ahLst/>
              <a:cxnLst/>
              <a:rect l="l" t="t" r="r" b="b"/>
              <a:pathLst>
                <a:path w="9423" h="4479" extrusionOk="0">
                  <a:moveTo>
                    <a:pt x="7001" y="1"/>
                  </a:moveTo>
                  <a:cubicBezTo>
                    <a:pt x="6745" y="1"/>
                    <a:pt x="6404" y="48"/>
                    <a:pt x="5958" y="190"/>
                  </a:cubicBezTo>
                  <a:cubicBezTo>
                    <a:pt x="4655" y="604"/>
                    <a:pt x="4564" y="2260"/>
                    <a:pt x="3322" y="2260"/>
                  </a:cubicBezTo>
                  <a:cubicBezTo>
                    <a:pt x="3290" y="2260"/>
                    <a:pt x="3256" y="2259"/>
                    <a:pt x="3222" y="2257"/>
                  </a:cubicBezTo>
                  <a:cubicBezTo>
                    <a:pt x="2336" y="2178"/>
                    <a:pt x="1692" y="1729"/>
                    <a:pt x="1059" y="1729"/>
                  </a:cubicBezTo>
                  <a:cubicBezTo>
                    <a:pt x="715" y="1729"/>
                    <a:pt x="375" y="1861"/>
                    <a:pt x="0" y="2257"/>
                  </a:cubicBezTo>
                  <a:cubicBezTo>
                    <a:pt x="0" y="2257"/>
                    <a:pt x="185" y="2161"/>
                    <a:pt x="448" y="2161"/>
                  </a:cubicBezTo>
                  <a:cubicBezTo>
                    <a:pt x="738" y="2161"/>
                    <a:pt x="1124" y="2278"/>
                    <a:pt x="1459" y="2773"/>
                  </a:cubicBezTo>
                  <a:cubicBezTo>
                    <a:pt x="2066" y="3592"/>
                    <a:pt x="2605" y="4479"/>
                    <a:pt x="3871" y="4479"/>
                  </a:cubicBezTo>
                  <a:cubicBezTo>
                    <a:pt x="4063" y="4479"/>
                    <a:pt x="4271" y="4459"/>
                    <a:pt x="4499" y="4415"/>
                  </a:cubicBezTo>
                  <a:cubicBezTo>
                    <a:pt x="5753" y="4138"/>
                    <a:pt x="6472" y="3268"/>
                    <a:pt x="7622" y="3268"/>
                  </a:cubicBezTo>
                  <a:cubicBezTo>
                    <a:pt x="8117" y="3268"/>
                    <a:pt x="8692" y="3429"/>
                    <a:pt x="9423" y="3868"/>
                  </a:cubicBezTo>
                  <a:lnTo>
                    <a:pt x="7690" y="190"/>
                  </a:lnTo>
                  <a:cubicBezTo>
                    <a:pt x="7690" y="190"/>
                    <a:pt x="7515" y="1"/>
                    <a:pt x="7001"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871" name="Google Shape;1871;p63"/>
            <p:cNvSpPr/>
            <p:nvPr/>
          </p:nvSpPr>
          <p:spPr>
            <a:xfrm>
              <a:off x="1997830" y="2373543"/>
              <a:ext cx="586971" cy="1280432"/>
            </a:xfrm>
            <a:custGeom>
              <a:avLst/>
              <a:gdLst/>
              <a:ahLst/>
              <a:cxnLst/>
              <a:rect l="l" t="t" r="r" b="b"/>
              <a:pathLst>
                <a:path w="6201" h="13527" fill="none" extrusionOk="0">
                  <a:moveTo>
                    <a:pt x="6201" y="13526"/>
                  </a:moveTo>
                  <a:lnTo>
                    <a:pt x="0" y="0"/>
                  </a:lnTo>
                </a:path>
              </a:pathLst>
            </a:custGeom>
            <a:noFill/>
            <a:ln w="987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72" name="Google Shape;1872;p63"/>
            <p:cNvSpPr/>
            <p:nvPr/>
          </p:nvSpPr>
          <p:spPr>
            <a:xfrm>
              <a:off x="2210717" y="3886942"/>
              <a:ext cx="748173" cy="345311"/>
            </a:xfrm>
            <a:custGeom>
              <a:avLst/>
              <a:gdLst/>
              <a:ahLst/>
              <a:cxnLst/>
              <a:rect l="l" t="t" r="r" b="b"/>
              <a:pathLst>
                <a:path w="7904" h="3648" fill="none" extrusionOk="0">
                  <a:moveTo>
                    <a:pt x="7721" y="0"/>
                  </a:moveTo>
                  <a:lnTo>
                    <a:pt x="0" y="1064"/>
                  </a:lnTo>
                  <a:lnTo>
                    <a:pt x="0" y="2554"/>
                  </a:lnTo>
                  <a:lnTo>
                    <a:pt x="7903" y="3648"/>
                  </a:lnTo>
                </a:path>
              </a:pathLst>
            </a:custGeom>
            <a:noFill/>
            <a:ln w="53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73" name="Google Shape;1873;p63"/>
            <p:cNvSpPr/>
            <p:nvPr/>
          </p:nvSpPr>
          <p:spPr>
            <a:xfrm>
              <a:off x="2976030" y="3717219"/>
              <a:ext cx="143974" cy="342471"/>
            </a:xfrm>
            <a:custGeom>
              <a:avLst/>
              <a:gdLst/>
              <a:ahLst/>
              <a:cxnLst/>
              <a:rect l="l" t="t" r="r" b="b"/>
              <a:pathLst>
                <a:path w="1521" h="3618" fill="none" extrusionOk="0">
                  <a:moveTo>
                    <a:pt x="1520" y="0"/>
                  </a:moveTo>
                  <a:lnTo>
                    <a:pt x="1" y="3617"/>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74" name="Google Shape;1874;p63"/>
            <p:cNvSpPr/>
            <p:nvPr/>
          </p:nvSpPr>
          <p:spPr>
            <a:xfrm>
              <a:off x="3010580" y="3697057"/>
              <a:ext cx="210140" cy="43258"/>
            </a:xfrm>
            <a:custGeom>
              <a:avLst/>
              <a:gdLst/>
              <a:ahLst/>
              <a:cxnLst/>
              <a:rect l="l" t="t" r="r" b="b"/>
              <a:pathLst>
                <a:path w="2220" h="457" extrusionOk="0">
                  <a:moveTo>
                    <a:pt x="0" y="0"/>
                  </a:moveTo>
                  <a:lnTo>
                    <a:pt x="0" y="456"/>
                  </a:lnTo>
                  <a:lnTo>
                    <a:pt x="2219" y="456"/>
                  </a:lnTo>
                  <a:lnTo>
                    <a:pt x="2219" y="0"/>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875" name="Google Shape;1875;p63"/>
            <p:cNvSpPr/>
            <p:nvPr/>
          </p:nvSpPr>
          <p:spPr>
            <a:xfrm>
              <a:off x="3445062" y="3564725"/>
              <a:ext cx="992673" cy="992673"/>
            </a:xfrm>
            <a:custGeom>
              <a:avLst/>
              <a:gdLst/>
              <a:ahLst/>
              <a:cxnLst/>
              <a:rect l="l" t="t" r="r" b="b"/>
              <a:pathLst>
                <a:path w="10487" h="10487" fill="none" extrusionOk="0">
                  <a:moveTo>
                    <a:pt x="0" y="5228"/>
                  </a:moveTo>
                  <a:cubicBezTo>
                    <a:pt x="0" y="8116"/>
                    <a:pt x="2341" y="10487"/>
                    <a:pt x="5228" y="10487"/>
                  </a:cubicBezTo>
                  <a:cubicBezTo>
                    <a:pt x="8116" y="10487"/>
                    <a:pt x="10487" y="8116"/>
                    <a:pt x="10487" y="5228"/>
                  </a:cubicBezTo>
                  <a:cubicBezTo>
                    <a:pt x="10487" y="2341"/>
                    <a:pt x="8116" y="0"/>
                    <a:pt x="5228" y="0"/>
                  </a:cubicBezTo>
                  <a:cubicBezTo>
                    <a:pt x="2341" y="0"/>
                    <a:pt x="0" y="2341"/>
                    <a:pt x="0" y="5228"/>
                  </a:cubicBezTo>
                  <a:close/>
                </a:path>
              </a:pathLst>
            </a:custGeom>
            <a:noFill/>
            <a:ln w="18225"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76" name="Google Shape;1876;p63"/>
            <p:cNvSpPr/>
            <p:nvPr/>
          </p:nvSpPr>
          <p:spPr>
            <a:xfrm>
              <a:off x="3491066" y="3610729"/>
              <a:ext cx="897732" cy="897732"/>
            </a:xfrm>
            <a:custGeom>
              <a:avLst/>
              <a:gdLst/>
              <a:ahLst/>
              <a:cxnLst/>
              <a:rect l="l" t="t" r="r" b="b"/>
              <a:pathLst>
                <a:path w="9484" h="9484" fill="none" extrusionOk="0">
                  <a:moveTo>
                    <a:pt x="0" y="4742"/>
                  </a:moveTo>
                  <a:cubicBezTo>
                    <a:pt x="0" y="7356"/>
                    <a:pt x="2128" y="9484"/>
                    <a:pt x="4742" y="9484"/>
                  </a:cubicBezTo>
                  <a:cubicBezTo>
                    <a:pt x="7356" y="9484"/>
                    <a:pt x="9484" y="7356"/>
                    <a:pt x="9484" y="4742"/>
                  </a:cubicBezTo>
                  <a:cubicBezTo>
                    <a:pt x="9484" y="2128"/>
                    <a:pt x="7356" y="1"/>
                    <a:pt x="4742" y="1"/>
                  </a:cubicBezTo>
                  <a:cubicBezTo>
                    <a:pt x="2128" y="1"/>
                    <a:pt x="0" y="2128"/>
                    <a:pt x="0" y="4742"/>
                  </a:cubicBezTo>
                  <a:close/>
                </a:path>
              </a:pathLst>
            </a:custGeom>
            <a:noFill/>
            <a:ln w="9875"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77" name="Google Shape;1877;p63"/>
            <p:cNvSpPr/>
            <p:nvPr/>
          </p:nvSpPr>
          <p:spPr>
            <a:xfrm>
              <a:off x="3850674" y="3970336"/>
              <a:ext cx="178524" cy="178524"/>
            </a:xfrm>
            <a:custGeom>
              <a:avLst/>
              <a:gdLst/>
              <a:ahLst/>
              <a:cxnLst/>
              <a:rect l="l" t="t" r="r" b="b"/>
              <a:pathLst>
                <a:path w="1886" h="1886" extrusionOk="0">
                  <a:moveTo>
                    <a:pt x="943" y="1"/>
                  </a:moveTo>
                  <a:cubicBezTo>
                    <a:pt x="426" y="1"/>
                    <a:pt x="1" y="426"/>
                    <a:pt x="1" y="943"/>
                  </a:cubicBezTo>
                  <a:cubicBezTo>
                    <a:pt x="1" y="1490"/>
                    <a:pt x="426" y="1885"/>
                    <a:pt x="943" y="1885"/>
                  </a:cubicBezTo>
                  <a:cubicBezTo>
                    <a:pt x="1490" y="1885"/>
                    <a:pt x="1885" y="1490"/>
                    <a:pt x="1885" y="943"/>
                  </a:cubicBezTo>
                  <a:cubicBezTo>
                    <a:pt x="1885" y="426"/>
                    <a:pt x="1490" y="1"/>
                    <a:pt x="94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878" name="Google Shape;1878;p63"/>
            <p:cNvSpPr/>
            <p:nvPr/>
          </p:nvSpPr>
          <p:spPr>
            <a:xfrm>
              <a:off x="2731433" y="3173407"/>
              <a:ext cx="227462" cy="860342"/>
            </a:xfrm>
            <a:custGeom>
              <a:avLst/>
              <a:gdLst/>
              <a:ahLst/>
              <a:cxnLst/>
              <a:rect l="l" t="t" r="r" b="b"/>
              <a:pathLst>
                <a:path w="2403" h="9089" fill="none" extrusionOk="0">
                  <a:moveTo>
                    <a:pt x="2402" y="9089"/>
                  </a:moveTo>
                  <a:lnTo>
                    <a:pt x="1"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879" name="Google Shape;1879;p63"/>
            <p:cNvSpPr/>
            <p:nvPr/>
          </p:nvSpPr>
          <p:spPr>
            <a:xfrm>
              <a:off x="3712567" y="3020912"/>
              <a:ext cx="227462" cy="1012835"/>
            </a:xfrm>
            <a:custGeom>
              <a:avLst/>
              <a:gdLst/>
              <a:ahLst/>
              <a:cxnLst/>
              <a:rect l="l" t="t" r="r" b="b"/>
              <a:pathLst>
                <a:path w="2403" h="10700" fill="none" extrusionOk="0">
                  <a:moveTo>
                    <a:pt x="2402" y="10700"/>
                  </a:moveTo>
                  <a:lnTo>
                    <a:pt x="1" y="1642"/>
                  </a:lnTo>
                  <a:lnTo>
                    <a:pt x="1"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880" name="Google Shape;1880;p63"/>
            <p:cNvSpPr/>
            <p:nvPr/>
          </p:nvSpPr>
          <p:spPr>
            <a:xfrm>
              <a:off x="2121548" y="3970336"/>
              <a:ext cx="178429" cy="178524"/>
            </a:xfrm>
            <a:custGeom>
              <a:avLst/>
              <a:gdLst/>
              <a:ahLst/>
              <a:cxnLst/>
              <a:rect l="l" t="t" r="r" b="b"/>
              <a:pathLst>
                <a:path w="1885" h="1886" extrusionOk="0">
                  <a:moveTo>
                    <a:pt x="942" y="1"/>
                  </a:moveTo>
                  <a:cubicBezTo>
                    <a:pt x="395" y="1"/>
                    <a:pt x="0" y="426"/>
                    <a:pt x="0" y="943"/>
                  </a:cubicBezTo>
                  <a:cubicBezTo>
                    <a:pt x="0" y="1490"/>
                    <a:pt x="395" y="1885"/>
                    <a:pt x="942" y="1885"/>
                  </a:cubicBezTo>
                  <a:cubicBezTo>
                    <a:pt x="1459" y="1885"/>
                    <a:pt x="1885" y="1490"/>
                    <a:pt x="1885" y="943"/>
                  </a:cubicBezTo>
                  <a:cubicBezTo>
                    <a:pt x="1885" y="426"/>
                    <a:pt x="1459" y="1"/>
                    <a:pt x="94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881" name="Google Shape;1881;p63"/>
            <p:cNvSpPr/>
            <p:nvPr/>
          </p:nvSpPr>
          <p:spPr>
            <a:xfrm>
              <a:off x="3350025" y="3020912"/>
              <a:ext cx="448961" cy="95"/>
            </a:xfrm>
            <a:custGeom>
              <a:avLst/>
              <a:gdLst/>
              <a:ahLst/>
              <a:cxnLst/>
              <a:rect l="l" t="t" r="r" b="b"/>
              <a:pathLst>
                <a:path w="4743" h="1" fill="none" extrusionOk="0">
                  <a:moveTo>
                    <a:pt x="1" y="0"/>
                  </a:moveTo>
                  <a:lnTo>
                    <a:pt x="4743"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882" name="Google Shape;1882;p63"/>
            <p:cNvSpPr/>
            <p:nvPr/>
          </p:nvSpPr>
          <p:spPr>
            <a:xfrm>
              <a:off x="2210717" y="3239573"/>
              <a:ext cx="1553708" cy="834501"/>
            </a:xfrm>
            <a:custGeom>
              <a:avLst/>
              <a:gdLst/>
              <a:ahLst/>
              <a:cxnLst/>
              <a:rect l="l" t="t" r="r" b="b"/>
              <a:pathLst>
                <a:path w="16414" h="8816" fill="none" extrusionOk="0">
                  <a:moveTo>
                    <a:pt x="16414" y="1459"/>
                  </a:moveTo>
                  <a:lnTo>
                    <a:pt x="8055" y="8815"/>
                  </a:lnTo>
                  <a:lnTo>
                    <a:pt x="0" y="8663"/>
                  </a:lnTo>
                  <a:lnTo>
                    <a:pt x="6201" y="1946"/>
                  </a:lnTo>
                  <a:lnTo>
                    <a:pt x="16019" y="0"/>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883" name="Google Shape;1883;p63"/>
            <p:cNvSpPr/>
            <p:nvPr/>
          </p:nvSpPr>
          <p:spPr>
            <a:xfrm>
              <a:off x="2751595" y="4381816"/>
              <a:ext cx="207300" cy="43258"/>
            </a:xfrm>
            <a:custGeom>
              <a:avLst/>
              <a:gdLst/>
              <a:ahLst/>
              <a:cxnLst/>
              <a:rect l="l" t="t" r="r" b="b"/>
              <a:pathLst>
                <a:path w="2190" h="457" extrusionOk="0">
                  <a:moveTo>
                    <a:pt x="1" y="1"/>
                  </a:moveTo>
                  <a:lnTo>
                    <a:pt x="1" y="456"/>
                  </a:lnTo>
                  <a:lnTo>
                    <a:pt x="2189" y="456"/>
                  </a:lnTo>
                  <a:lnTo>
                    <a:pt x="2189"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884" name="Google Shape;1884;p63"/>
            <p:cNvSpPr/>
            <p:nvPr/>
          </p:nvSpPr>
          <p:spPr>
            <a:xfrm>
              <a:off x="2777531" y="3861005"/>
              <a:ext cx="397088" cy="397183"/>
            </a:xfrm>
            <a:custGeom>
              <a:avLst/>
              <a:gdLst/>
              <a:ahLst/>
              <a:cxnLst/>
              <a:rect l="l" t="t" r="r" b="b"/>
              <a:pathLst>
                <a:path w="4195" h="4196" extrusionOk="0">
                  <a:moveTo>
                    <a:pt x="2098" y="1"/>
                  </a:moveTo>
                  <a:cubicBezTo>
                    <a:pt x="973" y="1"/>
                    <a:pt x="0" y="913"/>
                    <a:pt x="0" y="2098"/>
                  </a:cubicBezTo>
                  <a:cubicBezTo>
                    <a:pt x="0" y="3284"/>
                    <a:pt x="973" y="4196"/>
                    <a:pt x="2098" y="4196"/>
                  </a:cubicBezTo>
                  <a:cubicBezTo>
                    <a:pt x="3253" y="4196"/>
                    <a:pt x="4195" y="3253"/>
                    <a:pt x="4195" y="2098"/>
                  </a:cubicBezTo>
                  <a:cubicBezTo>
                    <a:pt x="4195" y="913"/>
                    <a:pt x="3253" y="1"/>
                    <a:pt x="2098"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885" name="Google Shape;1885;p63"/>
            <p:cNvSpPr/>
            <p:nvPr/>
          </p:nvSpPr>
          <p:spPr>
            <a:xfrm>
              <a:off x="2835084" y="4062439"/>
              <a:ext cx="141040" cy="342471"/>
            </a:xfrm>
            <a:custGeom>
              <a:avLst/>
              <a:gdLst/>
              <a:ahLst/>
              <a:cxnLst/>
              <a:rect l="l" t="t" r="r" b="b"/>
              <a:pathLst>
                <a:path w="1490" h="3618" fill="none" extrusionOk="0">
                  <a:moveTo>
                    <a:pt x="1490" y="1"/>
                  </a:moveTo>
                  <a:lnTo>
                    <a:pt x="0" y="3618"/>
                  </a:lnTo>
                </a:path>
              </a:pathLst>
            </a:custGeom>
            <a:noFill/>
            <a:ln w="760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1867"/>
            </a:p>
          </p:txBody>
        </p:sp>
        <p:sp>
          <p:nvSpPr>
            <p:cNvPr id="1886" name="Google Shape;1886;p63"/>
            <p:cNvSpPr/>
            <p:nvPr/>
          </p:nvSpPr>
          <p:spPr>
            <a:xfrm>
              <a:off x="2509944" y="3066019"/>
              <a:ext cx="448947" cy="126443"/>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sp>
        <p:nvSpPr>
          <p:cNvPr id="1887" name="Google Shape;1887;p63"/>
          <p:cNvSpPr txBox="1"/>
          <p:nvPr/>
        </p:nvSpPr>
        <p:spPr>
          <a:xfrm>
            <a:off x="7763433" y="2160233"/>
            <a:ext cx="2360000" cy="927600"/>
          </a:xfrm>
          <a:prstGeom prst="rect">
            <a:avLst/>
          </a:prstGeom>
          <a:noFill/>
          <a:ln>
            <a:noFill/>
          </a:ln>
        </p:spPr>
        <p:txBody>
          <a:bodyPr spcFirstLastPara="1" wrap="square" lIns="121900" tIns="121900" rIns="121900" bIns="121900" anchor="t" anchorCtr="0">
            <a:noAutofit/>
          </a:bodyPr>
          <a:lstStyle/>
          <a:p>
            <a:r>
              <a:rPr lang="en" sz="2133">
                <a:solidFill>
                  <a:schemeClr val="dk1"/>
                </a:solidFill>
                <a:latin typeface="Kanit Light"/>
                <a:ea typeface="Kanit Light"/>
                <a:cs typeface="Kanit Light"/>
                <a:sym typeface="Kanit Light"/>
              </a:rPr>
              <a:t>Mercury is the closest planet to the Sun</a:t>
            </a:r>
            <a:endParaRPr sz="2133">
              <a:solidFill>
                <a:schemeClr val="dk1"/>
              </a:solidFill>
              <a:latin typeface="Kanit Light"/>
              <a:ea typeface="Kanit Light"/>
              <a:cs typeface="Kanit Light"/>
              <a:sym typeface="Kanit Light"/>
            </a:endParaRPr>
          </a:p>
        </p:txBody>
      </p:sp>
      <p:sp>
        <p:nvSpPr>
          <p:cNvPr id="1888" name="Google Shape;1888;p63"/>
          <p:cNvSpPr txBox="1">
            <a:spLocks noGrp="1"/>
          </p:cNvSpPr>
          <p:nvPr>
            <p:ph type="subTitle" idx="4294967295"/>
          </p:nvPr>
        </p:nvSpPr>
        <p:spPr>
          <a:xfrm>
            <a:off x="7763433" y="1575133"/>
            <a:ext cx="2360000" cy="456400"/>
          </a:xfrm>
          <a:prstGeom prst="rect">
            <a:avLst/>
          </a:prstGeom>
        </p:spPr>
        <p:txBody>
          <a:bodyPr spcFirstLastPara="1" wrap="square" lIns="121900" tIns="121900" rIns="121900" bIns="121900" anchor="t" anchorCtr="0">
            <a:noAutofit/>
          </a:bodyPr>
          <a:lstStyle/>
          <a:p>
            <a:pPr marL="0" indent="0">
              <a:spcAft>
                <a:spcPts val="2133"/>
              </a:spcAft>
              <a:buNone/>
            </a:pPr>
            <a:r>
              <a:rPr lang="en" sz="2933">
                <a:solidFill>
                  <a:schemeClr val="accent2"/>
                </a:solidFill>
                <a:latin typeface="Bree Serif"/>
                <a:ea typeface="Bree Serif"/>
                <a:cs typeface="Bree Serif"/>
                <a:sym typeface="Bree Serif"/>
              </a:rPr>
              <a:t>Saddle area</a:t>
            </a:r>
            <a:endParaRPr sz="2933">
              <a:solidFill>
                <a:schemeClr val="accent2"/>
              </a:solidFill>
              <a:latin typeface="Bree Serif"/>
              <a:ea typeface="Bree Serif"/>
              <a:cs typeface="Bree Serif"/>
              <a:sym typeface="Bree Serif"/>
            </a:endParaRPr>
          </a:p>
        </p:txBody>
      </p:sp>
      <p:cxnSp>
        <p:nvCxnSpPr>
          <p:cNvPr id="1889" name="Google Shape;1889;p63"/>
          <p:cNvCxnSpPr>
            <a:endCxn id="1890" idx="1"/>
          </p:cNvCxnSpPr>
          <p:nvPr/>
        </p:nvCxnSpPr>
        <p:spPr>
          <a:xfrm rot="10800000" flipH="1">
            <a:off x="3708531" y="2277033"/>
            <a:ext cx="2937200" cy="1863200"/>
          </a:xfrm>
          <a:prstGeom prst="straightConnector1">
            <a:avLst/>
          </a:prstGeom>
          <a:noFill/>
          <a:ln w="9525" cap="flat" cmpd="sng">
            <a:solidFill>
              <a:schemeClr val="dk1"/>
            </a:solidFill>
            <a:prstDash val="solid"/>
            <a:round/>
            <a:headEnd type="none" w="med" len="med"/>
            <a:tailEnd type="triangle" w="med" len="med"/>
          </a:ln>
        </p:spPr>
      </p:cxnSp>
      <p:sp>
        <p:nvSpPr>
          <p:cNvPr id="1891" name="Google Shape;1891;p63"/>
          <p:cNvSpPr/>
          <p:nvPr/>
        </p:nvSpPr>
        <p:spPr>
          <a:xfrm>
            <a:off x="6645933" y="1807033"/>
            <a:ext cx="940000" cy="9400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1890" name="Google Shape;1890;p63"/>
          <p:cNvSpPr txBox="1">
            <a:spLocks noGrp="1"/>
          </p:cNvSpPr>
          <p:nvPr>
            <p:ph type="title" idx="4294967295"/>
          </p:nvPr>
        </p:nvSpPr>
        <p:spPr>
          <a:xfrm>
            <a:off x="6645731" y="1755833"/>
            <a:ext cx="940000" cy="1042400"/>
          </a:xfrm>
          <a:prstGeom prst="rect">
            <a:avLst/>
          </a:prstGeom>
        </p:spPr>
        <p:txBody>
          <a:bodyPr spcFirstLastPara="1" wrap="square" lIns="121900" tIns="121900" rIns="121900" bIns="121900" anchor="ctr" anchorCtr="0">
            <a:noAutofit/>
          </a:bodyPr>
          <a:lstStyle/>
          <a:p>
            <a:pPr algn="ctr"/>
            <a:r>
              <a:rPr lang="en" sz="3200">
                <a:solidFill>
                  <a:schemeClr val="lt1"/>
                </a:solidFill>
              </a:rPr>
              <a:t>1 </a:t>
            </a:r>
            <a:endParaRPr sz="3200">
              <a:solidFill>
                <a:schemeClr val="lt1"/>
              </a:solidFill>
            </a:endParaRPr>
          </a:p>
        </p:txBody>
      </p:sp>
      <p:sp>
        <p:nvSpPr>
          <p:cNvPr id="1892" name="Google Shape;1892;p63"/>
          <p:cNvSpPr txBox="1"/>
          <p:nvPr/>
        </p:nvSpPr>
        <p:spPr>
          <a:xfrm>
            <a:off x="7763433" y="4384133"/>
            <a:ext cx="2360000" cy="927600"/>
          </a:xfrm>
          <a:prstGeom prst="rect">
            <a:avLst/>
          </a:prstGeom>
          <a:noFill/>
          <a:ln>
            <a:noFill/>
          </a:ln>
        </p:spPr>
        <p:txBody>
          <a:bodyPr spcFirstLastPara="1" wrap="square" lIns="121900" tIns="121900" rIns="121900" bIns="121900" anchor="t" anchorCtr="0">
            <a:noAutofit/>
          </a:bodyPr>
          <a:lstStyle/>
          <a:p>
            <a:r>
              <a:rPr lang="en" sz="2133">
                <a:solidFill>
                  <a:schemeClr val="dk1"/>
                </a:solidFill>
                <a:latin typeface="Kanit Light"/>
                <a:ea typeface="Kanit Light"/>
                <a:cs typeface="Kanit Light"/>
                <a:sym typeface="Kanit Light"/>
              </a:rPr>
              <a:t>Venus has a beautiful name, but it’s very hot</a:t>
            </a:r>
            <a:endParaRPr sz="2133">
              <a:solidFill>
                <a:schemeClr val="dk1"/>
              </a:solidFill>
              <a:latin typeface="Kanit Light"/>
              <a:ea typeface="Kanit Light"/>
              <a:cs typeface="Kanit Light"/>
              <a:sym typeface="Kanit Light"/>
            </a:endParaRPr>
          </a:p>
        </p:txBody>
      </p:sp>
      <p:sp>
        <p:nvSpPr>
          <p:cNvPr id="1893" name="Google Shape;1893;p63"/>
          <p:cNvSpPr txBox="1">
            <a:spLocks noGrp="1"/>
          </p:cNvSpPr>
          <p:nvPr>
            <p:ph type="subTitle" idx="4294967295"/>
          </p:nvPr>
        </p:nvSpPr>
        <p:spPr>
          <a:xfrm>
            <a:off x="7763433" y="3799033"/>
            <a:ext cx="2360000" cy="456400"/>
          </a:xfrm>
          <a:prstGeom prst="rect">
            <a:avLst/>
          </a:prstGeom>
        </p:spPr>
        <p:txBody>
          <a:bodyPr spcFirstLastPara="1" wrap="square" lIns="121900" tIns="121900" rIns="121900" bIns="121900" anchor="t" anchorCtr="0">
            <a:noAutofit/>
          </a:bodyPr>
          <a:lstStyle/>
          <a:p>
            <a:pPr marL="0" indent="0">
              <a:spcAft>
                <a:spcPts val="2133"/>
              </a:spcAft>
              <a:buNone/>
            </a:pPr>
            <a:r>
              <a:rPr lang="en" sz="2933">
                <a:solidFill>
                  <a:schemeClr val="accent2"/>
                </a:solidFill>
                <a:latin typeface="Bree Serif"/>
                <a:ea typeface="Bree Serif"/>
                <a:cs typeface="Bree Serif"/>
                <a:sym typeface="Bree Serif"/>
              </a:rPr>
              <a:t>Wheels</a:t>
            </a:r>
            <a:endParaRPr sz="2933">
              <a:solidFill>
                <a:schemeClr val="accent2"/>
              </a:solidFill>
              <a:latin typeface="Bree Serif"/>
              <a:ea typeface="Bree Serif"/>
              <a:cs typeface="Bree Serif"/>
              <a:sym typeface="Bree Serif"/>
            </a:endParaRPr>
          </a:p>
        </p:txBody>
      </p:sp>
      <p:cxnSp>
        <p:nvCxnSpPr>
          <p:cNvPr id="1894" name="Google Shape;1894;p63"/>
          <p:cNvCxnSpPr>
            <a:endCxn id="1852" idx="1"/>
          </p:cNvCxnSpPr>
          <p:nvPr/>
        </p:nvCxnSpPr>
        <p:spPr>
          <a:xfrm rot="10800000" flipH="1">
            <a:off x="5511331" y="4500933"/>
            <a:ext cx="1134400" cy="27640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156934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pic>
        <p:nvPicPr>
          <p:cNvPr id="1899" name="Google Shape;1899;p64"/>
          <p:cNvPicPr preferRelativeResize="0"/>
          <p:nvPr/>
        </p:nvPicPr>
        <p:blipFill>
          <a:blip r:embed="rId3">
            <a:alphaModFix/>
          </a:blip>
          <a:stretch>
            <a:fillRect/>
          </a:stretch>
        </p:blipFill>
        <p:spPr>
          <a:xfrm>
            <a:off x="2760635" y="1610701"/>
            <a:ext cx="6670760" cy="3750465"/>
          </a:xfrm>
          <a:prstGeom prst="rect">
            <a:avLst/>
          </a:prstGeom>
          <a:noFill/>
          <a:ln>
            <a:noFill/>
          </a:ln>
        </p:spPr>
      </p:pic>
      <p:sp>
        <p:nvSpPr>
          <p:cNvPr id="1900" name="Google Shape;1900;p64"/>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Multimedia</a:t>
            </a:r>
            <a:endParaRPr/>
          </a:p>
        </p:txBody>
      </p:sp>
      <p:sp>
        <p:nvSpPr>
          <p:cNvPr id="1901" name="Google Shape;1901;p64"/>
          <p:cNvSpPr txBox="1"/>
          <p:nvPr/>
        </p:nvSpPr>
        <p:spPr>
          <a:xfrm>
            <a:off x="3523400" y="5613400"/>
            <a:ext cx="5145200" cy="519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133">
                <a:latin typeface="Kanit Light"/>
                <a:ea typeface="Kanit Light"/>
                <a:cs typeface="Kanit Light"/>
                <a:sym typeface="Kanit Light"/>
              </a:rPr>
              <a:t>Insert your multimedia content here</a:t>
            </a:r>
            <a:endParaRPr sz="2133">
              <a:latin typeface="Kanit Light"/>
              <a:ea typeface="Kanit Light"/>
              <a:cs typeface="Kanit Light"/>
              <a:sym typeface="Kanit Light"/>
            </a:endParaRPr>
          </a:p>
        </p:txBody>
      </p:sp>
      <p:sp>
        <p:nvSpPr>
          <p:cNvPr id="1902" name="Google Shape;1902;p64"/>
          <p:cNvSpPr/>
          <p:nvPr/>
        </p:nvSpPr>
        <p:spPr>
          <a:xfrm>
            <a:off x="2974095" y="5093019"/>
            <a:ext cx="6244000" cy="64800"/>
          </a:xfrm>
          <a:prstGeom prst="rect">
            <a:avLst/>
          </a:prstGeom>
          <a:solidFill>
            <a:schemeClr val="lt1"/>
          </a:solidFill>
          <a:ln>
            <a:noFill/>
          </a:ln>
        </p:spPr>
        <p:txBody>
          <a:bodyPr spcFirstLastPara="1" wrap="square" lIns="121900" tIns="121900" rIns="121900" bIns="121900" anchor="ctr" anchorCtr="0">
            <a:noAutofit/>
          </a:bodyPr>
          <a:lstStyle/>
          <a:p>
            <a:endParaRPr sz="1867"/>
          </a:p>
        </p:txBody>
      </p:sp>
      <p:sp>
        <p:nvSpPr>
          <p:cNvPr id="1903" name="Google Shape;1903;p64"/>
          <p:cNvSpPr/>
          <p:nvPr/>
        </p:nvSpPr>
        <p:spPr>
          <a:xfrm>
            <a:off x="2974097" y="5093032"/>
            <a:ext cx="1063200" cy="64800"/>
          </a:xfrm>
          <a:prstGeom prst="rect">
            <a:avLst/>
          </a:prstGeom>
          <a:solidFill>
            <a:schemeClr val="accent2"/>
          </a:solidFill>
          <a:ln>
            <a:noFill/>
          </a:ln>
        </p:spPr>
        <p:txBody>
          <a:bodyPr spcFirstLastPara="1" wrap="square" lIns="121900" tIns="121900" rIns="121900" bIns="121900" anchor="ctr" anchorCtr="0">
            <a:noAutofit/>
          </a:bodyPr>
          <a:lstStyle/>
          <a:p>
            <a:endParaRPr sz="1867"/>
          </a:p>
        </p:txBody>
      </p:sp>
      <p:sp>
        <p:nvSpPr>
          <p:cNvPr id="1904" name="Google Shape;1904;p64"/>
          <p:cNvSpPr/>
          <p:nvPr/>
        </p:nvSpPr>
        <p:spPr>
          <a:xfrm rot="5400000">
            <a:off x="5892615" y="2852025"/>
            <a:ext cx="635252" cy="549395"/>
          </a:xfrm>
          <a:prstGeom prst="flowChartExtract">
            <a:avLst/>
          </a:prstGeom>
          <a:solidFill>
            <a:schemeClr val="accent2"/>
          </a:solidFill>
          <a:ln>
            <a:noFill/>
          </a:ln>
        </p:spPr>
        <p:txBody>
          <a:bodyPr spcFirstLastPara="1" wrap="square" lIns="121900" tIns="121900" rIns="121900" bIns="121900" anchor="ctr" anchorCtr="0">
            <a:noAutofit/>
          </a:bodyPr>
          <a:lstStyle/>
          <a:p>
            <a:endParaRPr sz="1867"/>
          </a:p>
        </p:txBody>
      </p:sp>
    </p:spTree>
    <p:extLst>
      <p:ext uri="{BB962C8B-B14F-4D97-AF65-F5344CB8AC3E}">
        <p14:creationId xmlns:p14="http://schemas.microsoft.com/office/powerpoint/2010/main" val="2695462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65"/>
          <p:cNvSpPr txBox="1">
            <a:spLocks noGrp="1"/>
          </p:cNvSpPr>
          <p:nvPr>
            <p:ph type="subTitle" idx="1"/>
          </p:nvPr>
        </p:nvSpPr>
        <p:spPr>
          <a:xfrm>
            <a:off x="4560801" y="1875933"/>
            <a:ext cx="3070400" cy="456400"/>
          </a:xfrm>
          <a:prstGeom prst="rect">
            <a:avLst/>
          </a:prstGeom>
        </p:spPr>
        <p:txBody>
          <a:bodyPr spcFirstLastPara="1" wrap="square" lIns="121900" tIns="121900" rIns="121900" bIns="121900" anchor="ctr" anchorCtr="0">
            <a:noAutofit/>
          </a:bodyPr>
          <a:lstStyle/>
          <a:p>
            <a:pPr marL="0" indent="0">
              <a:spcAft>
                <a:spcPts val="2133"/>
              </a:spcAft>
            </a:pPr>
            <a:r>
              <a:rPr lang="en"/>
              <a:t>66 Route</a:t>
            </a:r>
            <a:endParaRPr/>
          </a:p>
        </p:txBody>
      </p:sp>
      <p:sp>
        <p:nvSpPr>
          <p:cNvPr id="1910" name="Google Shape;1910;p65"/>
          <p:cNvSpPr txBox="1">
            <a:spLocks noGrp="1"/>
          </p:cNvSpPr>
          <p:nvPr>
            <p:ph type="subTitle" idx="3"/>
          </p:nvPr>
        </p:nvSpPr>
        <p:spPr>
          <a:xfrm>
            <a:off x="4560801" y="2332347"/>
            <a:ext cx="3070400" cy="1121600"/>
          </a:xfrm>
          <a:prstGeom prst="rect">
            <a:avLst/>
          </a:prstGeom>
        </p:spPr>
        <p:txBody>
          <a:bodyPr spcFirstLastPara="1" wrap="square" lIns="121900" tIns="121900" rIns="121900" bIns="121900" anchor="ctr" anchorCtr="0">
            <a:noAutofit/>
          </a:bodyPr>
          <a:lstStyle/>
          <a:p>
            <a:pPr marL="0" indent="0">
              <a:spcAft>
                <a:spcPts val="2133"/>
              </a:spcAft>
            </a:pPr>
            <a:r>
              <a:rPr lang="en"/>
              <a:t>Mercury is the closest planet to the Sun</a:t>
            </a:r>
            <a:endParaRPr/>
          </a:p>
        </p:txBody>
      </p:sp>
      <p:sp>
        <p:nvSpPr>
          <p:cNvPr id="1911" name="Google Shape;1911;p65"/>
          <p:cNvSpPr txBox="1">
            <a:spLocks noGrp="1"/>
          </p:cNvSpPr>
          <p:nvPr>
            <p:ph type="subTitle" idx="2"/>
          </p:nvPr>
        </p:nvSpPr>
        <p:spPr>
          <a:xfrm>
            <a:off x="4560801" y="3565467"/>
            <a:ext cx="3070400" cy="456400"/>
          </a:xfrm>
          <a:prstGeom prst="rect">
            <a:avLst/>
          </a:prstGeom>
        </p:spPr>
        <p:txBody>
          <a:bodyPr spcFirstLastPara="1" wrap="square" lIns="121900" tIns="121900" rIns="121900" bIns="121900" anchor="ctr" anchorCtr="0">
            <a:noAutofit/>
          </a:bodyPr>
          <a:lstStyle/>
          <a:p>
            <a:pPr marL="0" indent="0">
              <a:spcAft>
                <a:spcPts val="2133"/>
              </a:spcAft>
            </a:pPr>
            <a:r>
              <a:rPr lang="en"/>
              <a:t>East Coast</a:t>
            </a:r>
            <a:endParaRPr/>
          </a:p>
        </p:txBody>
      </p:sp>
      <p:sp>
        <p:nvSpPr>
          <p:cNvPr id="1912" name="Google Shape;1912;p65"/>
          <p:cNvSpPr txBox="1">
            <a:spLocks noGrp="1"/>
          </p:cNvSpPr>
          <p:nvPr>
            <p:ph type="subTitle" idx="4"/>
          </p:nvPr>
        </p:nvSpPr>
        <p:spPr>
          <a:xfrm>
            <a:off x="4560801" y="4021863"/>
            <a:ext cx="3070400" cy="1121600"/>
          </a:xfrm>
          <a:prstGeom prst="rect">
            <a:avLst/>
          </a:prstGeom>
        </p:spPr>
        <p:txBody>
          <a:bodyPr spcFirstLastPara="1" wrap="square" lIns="121900" tIns="121900" rIns="121900" bIns="121900" anchor="ctr" anchorCtr="0">
            <a:noAutofit/>
          </a:bodyPr>
          <a:lstStyle/>
          <a:p>
            <a:pPr marL="0" indent="0">
              <a:spcAft>
                <a:spcPts val="2133"/>
              </a:spcAft>
            </a:pPr>
            <a:r>
              <a:rPr lang="en"/>
              <a:t>Venus has a beautiful name, but it’s very hot</a:t>
            </a:r>
            <a:endParaRPr/>
          </a:p>
        </p:txBody>
      </p:sp>
      <p:sp>
        <p:nvSpPr>
          <p:cNvPr id="1913" name="Google Shape;1913;p65"/>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Our best experiences</a:t>
            </a:r>
            <a:endParaRPr/>
          </a:p>
        </p:txBody>
      </p:sp>
      <p:grpSp>
        <p:nvGrpSpPr>
          <p:cNvPr id="1914" name="Google Shape;1914;p65"/>
          <p:cNvGrpSpPr/>
          <p:nvPr/>
        </p:nvGrpSpPr>
        <p:grpSpPr>
          <a:xfrm>
            <a:off x="8051911" y="2595560"/>
            <a:ext cx="3352659" cy="3593168"/>
            <a:chOff x="3946950" y="3122513"/>
            <a:chExt cx="1231750" cy="1320112"/>
          </a:xfrm>
        </p:grpSpPr>
        <p:sp>
          <p:nvSpPr>
            <p:cNvPr id="1915" name="Google Shape;1915;p65"/>
            <p:cNvSpPr/>
            <p:nvPr/>
          </p:nvSpPr>
          <p:spPr>
            <a:xfrm>
              <a:off x="3946951" y="4398150"/>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16" name="Google Shape;1916;p65"/>
            <p:cNvSpPr/>
            <p:nvPr/>
          </p:nvSpPr>
          <p:spPr>
            <a:xfrm>
              <a:off x="4707476" y="4398150"/>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nvGrpSpPr>
            <p:cNvPr id="1917" name="Google Shape;1917;p65"/>
            <p:cNvGrpSpPr/>
            <p:nvPr/>
          </p:nvGrpSpPr>
          <p:grpSpPr>
            <a:xfrm>
              <a:off x="3946950" y="3122513"/>
              <a:ext cx="1231750" cy="1285500"/>
              <a:chOff x="3946950" y="3122513"/>
              <a:chExt cx="1231750" cy="1285500"/>
            </a:xfrm>
          </p:grpSpPr>
          <p:sp>
            <p:nvSpPr>
              <p:cNvPr id="1918" name="Google Shape;1918;p65"/>
              <p:cNvSpPr/>
              <p:nvPr/>
            </p:nvSpPr>
            <p:spPr>
              <a:xfrm>
                <a:off x="4364750" y="3398088"/>
                <a:ext cx="222700" cy="211025"/>
              </a:xfrm>
              <a:custGeom>
                <a:avLst/>
                <a:gdLst/>
                <a:ahLst/>
                <a:cxnLst/>
                <a:rect l="l" t="t" r="r" b="b"/>
                <a:pathLst>
                  <a:path w="8908" h="8441" extrusionOk="0">
                    <a:moveTo>
                      <a:pt x="1" y="1"/>
                    </a:moveTo>
                    <a:cubicBezTo>
                      <a:pt x="1" y="1"/>
                      <a:pt x="5538" y="8207"/>
                      <a:pt x="8907" y="8440"/>
                    </a:cubicBezTo>
                    <a:lnTo>
                      <a:pt x="8207" y="2036"/>
                    </a:lnTo>
                    <a:lnTo>
                      <a:pt x="1"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919" name="Google Shape;1919;p65"/>
              <p:cNvSpPr/>
              <p:nvPr/>
            </p:nvSpPr>
            <p:spPr>
              <a:xfrm>
                <a:off x="4550725" y="3634938"/>
                <a:ext cx="174325" cy="603775"/>
              </a:xfrm>
              <a:custGeom>
                <a:avLst/>
                <a:gdLst/>
                <a:ahLst/>
                <a:cxnLst/>
                <a:rect l="l" t="t" r="r" b="b"/>
                <a:pathLst>
                  <a:path w="6973" h="24151" extrusionOk="0">
                    <a:moveTo>
                      <a:pt x="1401" y="0"/>
                    </a:moveTo>
                    <a:cubicBezTo>
                      <a:pt x="1401" y="0"/>
                      <a:pt x="0" y="8907"/>
                      <a:pt x="234" y="12042"/>
                    </a:cubicBezTo>
                    <a:cubicBezTo>
                      <a:pt x="434" y="15178"/>
                      <a:pt x="3736" y="24151"/>
                      <a:pt x="3736" y="24151"/>
                    </a:cubicBezTo>
                    <a:lnTo>
                      <a:pt x="5738" y="24084"/>
                    </a:lnTo>
                    <a:cubicBezTo>
                      <a:pt x="5738" y="24084"/>
                      <a:pt x="3670" y="13744"/>
                      <a:pt x="3503" y="12242"/>
                    </a:cubicBezTo>
                    <a:cubicBezTo>
                      <a:pt x="3336" y="10741"/>
                      <a:pt x="6972" y="1201"/>
                      <a:pt x="6972" y="1201"/>
                    </a:cubicBezTo>
                    <a:lnTo>
                      <a:pt x="1401"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920" name="Google Shape;1920;p65"/>
              <p:cNvSpPr/>
              <p:nvPr/>
            </p:nvSpPr>
            <p:spPr>
              <a:xfrm>
                <a:off x="4562400" y="3623238"/>
                <a:ext cx="223525" cy="221025"/>
              </a:xfrm>
              <a:custGeom>
                <a:avLst/>
                <a:gdLst/>
                <a:ahLst/>
                <a:cxnLst/>
                <a:rect l="l" t="t" r="r" b="b"/>
                <a:pathLst>
                  <a:path w="8941" h="8841" extrusionOk="0">
                    <a:moveTo>
                      <a:pt x="7433" y="0"/>
                    </a:moveTo>
                    <a:cubicBezTo>
                      <a:pt x="5873" y="0"/>
                      <a:pt x="167" y="3804"/>
                      <a:pt x="167" y="3804"/>
                    </a:cubicBezTo>
                    <a:lnTo>
                      <a:pt x="0" y="8040"/>
                    </a:lnTo>
                    <a:lnTo>
                      <a:pt x="4971" y="8841"/>
                    </a:lnTo>
                    <a:cubicBezTo>
                      <a:pt x="4971" y="8841"/>
                      <a:pt x="8940" y="68"/>
                      <a:pt x="7472" y="1"/>
                    </a:cubicBezTo>
                    <a:cubicBezTo>
                      <a:pt x="7460" y="1"/>
                      <a:pt x="7446" y="0"/>
                      <a:pt x="7433" y="0"/>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921" name="Google Shape;1921;p65"/>
              <p:cNvSpPr/>
              <p:nvPr/>
            </p:nvSpPr>
            <p:spPr>
              <a:xfrm>
                <a:off x="4524050" y="4216188"/>
                <a:ext cx="212675" cy="145125"/>
              </a:xfrm>
              <a:custGeom>
                <a:avLst/>
                <a:gdLst/>
                <a:ahLst/>
                <a:cxnLst/>
                <a:rect l="l" t="t" r="r" b="b"/>
                <a:pathLst>
                  <a:path w="8507" h="5805" extrusionOk="0">
                    <a:moveTo>
                      <a:pt x="6805" y="0"/>
                    </a:moveTo>
                    <a:lnTo>
                      <a:pt x="4036" y="1235"/>
                    </a:lnTo>
                    <a:cubicBezTo>
                      <a:pt x="4036" y="1235"/>
                      <a:pt x="1201" y="3169"/>
                      <a:pt x="634" y="4070"/>
                    </a:cubicBezTo>
                    <a:cubicBezTo>
                      <a:pt x="0" y="4937"/>
                      <a:pt x="534" y="5804"/>
                      <a:pt x="534" y="5804"/>
                    </a:cubicBezTo>
                    <a:cubicBezTo>
                      <a:pt x="534" y="5804"/>
                      <a:pt x="3569" y="4837"/>
                      <a:pt x="5737" y="3770"/>
                    </a:cubicBezTo>
                    <a:cubicBezTo>
                      <a:pt x="6171" y="3570"/>
                      <a:pt x="8072" y="3002"/>
                      <a:pt x="8206" y="2602"/>
                    </a:cubicBezTo>
                    <a:cubicBezTo>
                      <a:pt x="8506" y="1802"/>
                      <a:pt x="6805" y="0"/>
                      <a:pt x="6805"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922" name="Google Shape;1922;p65"/>
              <p:cNvSpPr/>
              <p:nvPr/>
            </p:nvSpPr>
            <p:spPr>
              <a:xfrm>
                <a:off x="4566575" y="4176138"/>
                <a:ext cx="80075" cy="168500"/>
              </a:xfrm>
              <a:custGeom>
                <a:avLst/>
                <a:gdLst/>
                <a:ahLst/>
                <a:cxnLst/>
                <a:rect l="l" t="t" r="r" b="b"/>
                <a:pathLst>
                  <a:path w="3203" h="6740" extrusionOk="0">
                    <a:moveTo>
                      <a:pt x="482" y="0"/>
                    </a:moveTo>
                    <a:cubicBezTo>
                      <a:pt x="431" y="0"/>
                      <a:pt x="381" y="11"/>
                      <a:pt x="334" y="35"/>
                    </a:cubicBezTo>
                    <a:cubicBezTo>
                      <a:pt x="134" y="101"/>
                      <a:pt x="0" y="368"/>
                      <a:pt x="67" y="568"/>
                    </a:cubicBezTo>
                    <a:lnTo>
                      <a:pt x="2335" y="6506"/>
                    </a:lnTo>
                    <a:cubicBezTo>
                      <a:pt x="2369" y="6673"/>
                      <a:pt x="2535" y="6739"/>
                      <a:pt x="2702" y="6739"/>
                    </a:cubicBezTo>
                    <a:lnTo>
                      <a:pt x="2869" y="6739"/>
                    </a:lnTo>
                    <a:cubicBezTo>
                      <a:pt x="3102" y="6639"/>
                      <a:pt x="3203" y="6406"/>
                      <a:pt x="3136" y="6206"/>
                    </a:cubicBezTo>
                    <a:lnTo>
                      <a:pt x="868" y="268"/>
                    </a:lnTo>
                    <a:cubicBezTo>
                      <a:pt x="816" y="115"/>
                      <a:pt x="648" y="0"/>
                      <a:pt x="482"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923" name="Google Shape;1923;p65"/>
              <p:cNvSpPr/>
              <p:nvPr/>
            </p:nvSpPr>
            <p:spPr>
              <a:xfrm>
                <a:off x="4579900" y="4305413"/>
                <a:ext cx="110125" cy="56400"/>
              </a:xfrm>
              <a:custGeom>
                <a:avLst/>
                <a:gdLst/>
                <a:ahLst/>
                <a:cxnLst/>
                <a:rect l="l" t="t" r="r" b="b"/>
                <a:pathLst>
                  <a:path w="4405" h="2256" extrusionOk="0">
                    <a:moveTo>
                      <a:pt x="3853" y="1"/>
                    </a:moveTo>
                    <a:cubicBezTo>
                      <a:pt x="3792" y="1"/>
                      <a:pt x="3730" y="11"/>
                      <a:pt x="3670" y="34"/>
                    </a:cubicBezTo>
                    <a:lnTo>
                      <a:pt x="368" y="1335"/>
                    </a:lnTo>
                    <a:cubicBezTo>
                      <a:pt x="134" y="1402"/>
                      <a:pt x="1" y="1702"/>
                      <a:pt x="101" y="1935"/>
                    </a:cubicBezTo>
                    <a:cubicBezTo>
                      <a:pt x="154" y="2149"/>
                      <a:pt x="357" y="2255"/>
                      <a:pt x="573" y="2255"/>
                    </a:cubicBezTo>
                    <a:cubicBezTo>
                      <a:pt x="627" y="2255"/>
                      <a:pt x="681" y="2249"/>
                      <a:pt x="735" y="2235"/>
                    </a:cubicBezTo>
                    <a:lnTo>
                      <a:pt x="4004" y="935"/>
                    </a:lnTo>
                    <a:cubicBezTo>
                      <a:pt x="4271" y="868"/>
                      <a:pt x="4404" y="568"/>
                      <a:pt x="4304" y="334"/>
                    </a:cubicBezTo>
                    <a:cubicBezTo>
                      <a:pt x="4252" y="127"/>
                      <a:pt x="4060" y="1"/>
                      <a:pt x="3853"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924" name="Google Shape;1924;p65"/>
              <p:cNvSpPr/>
              <p:nvPr/>
            </p:nvSpPr>
            <p:spPr>
              <a:xfrm>
                <a:off x="4483175" y="4086088"/>
                <a:ext cx="165150" cy="165150"/>
              </a:xfrm>
              <a:custGeom>
                <a:avLst/>
                <a:gdLst/>
                <a:ahLst/>
                <a:cxnLst/>
                <a:rect l="l" t="t" r="r" b="b"/>
                <a:pathLst>
                  <a:path w="6606" h="6606" extrusionOk="0">
                    <a:moveTo>
                      <a:pt x="3303" y="1"/>
                    </a:moveTo>
                    <a:cubicBezTo>
                      <a:pt x="1468" y="1"/>
                      <a:pt x="1" y="1468"/>
                      <a:pt x="1" y="3303"/>
                    </a:cubicBezTo>
                    <a:cubicBezTo>
                      <a:pt x="1" y="5104"/>
                      <a:pt x="1468" y="6605"/>
                      <a:pt x="3303" y="6605"/>
                    </a:cubicBezTo>
                    <a:cubicBezTo>
                      <a:pt x="5104" y="6605"/>
                      <a:pt x="6605" y="5104"/>
                      <a:pt x="6605" y="3303"/>
                    </a:cubicBezTo>
                    <a:cubicBezTo>
                      <a:pt x="6605" y="1468"/>
                      <a:pt x="5104" y="1"/>
                      <a:pt x="3303"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925" name="Google Shape;1925;p65"/>
              <p:cNvSpPr/>
              <p:nvPr/>
            </p:nvSpPr>
            <p:spPr>
              <a:xfrm>
                <a:off x="4621600" y="4087138"/>
                <a:ext cx="87600" cy="85500"/>
              </a:xfrm>
              <a:custGeom>
                <a:avLst/>
                <a:gdLst/>
                <a:ahLst/>
                <a:cxnLst/>
                <a:rect l="l" t="t" r="r" b="b"/>
                <a:pathLst>
                  <a:path w="3504" h="3420" extrusionOk="0">
                    <a:moveTo>
                      <a:pt x="3003" y="0"/>
                    </a:moveTo>
                    <a:cubicBezTo>
                      <a:pt x="2878" y="0"/>
                      <a:pt x="2753" y="42"/>
                      <a:pt x="2669" y="125"/>
                    </a:cubicBezTo>
                    <a:lnTo>
                      <a:pt x="168" y="2627"/>
                    </a:lnTo>
                    <a:cubicBezTo>
                      <a:pt x="1" y="2794"/>
                      <a:pt x="1" y="3128"/>
                      <a:pt x="168" y="3294"/>
                    </a:cubicBezTo>
                    <a:cubicBezTo>
                      <a:pt x="251" y="3378"/>
                      <a:pt x="376" y="3419"/>
                      <a:pt x="501" y="3419"/>
                    </a:cubicBezTo>
                    <a:cubicBezTo>
                      <a:pt x="626" y="3419"/>
                      <a:pt x="751" y="3378"/>
                      <a:pt x="835" y="3294"/>
                    </a:cubicBezTo>
                    <a:lnTo>
                      <a:pt x="3337" y="793"/>
                    </a:lnTo>
                    <a:cubicBezTo>
                      <a:pt x="3503" y="592"/>
                      <a:pt x="3503" y="292"/>
                      <a:pt x="3337" y="125"/>
                    </a:cubicBezTo>
                    <a:cubicBezTo>
                      <a:pt x="3253" y="42"/>
                      <a:pt x="3128" y="0"/>
                      <a:pt x="3003"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926" name="Google Shape;1926;p65"/>
              <p:cNvSpPr/>
              <p:nvPr/>
            </p:nvSpPr>
            <p:spPr>
              <a:xfrm>
                <a:off x="3957800" y="3936813"/>
                <a:ext cx="471200" cy="471200"/>
              </a:xfrm>
              <a:custGeom>
                <a:avLst/>
                <a:gdLst/>
                <a:ahLst/>
                <a:cxnLst/>
                <a:rect l="l" t="t" r="r" b="b"/>
                <a:pathLst>
                  <a:path w="18848" h="18848" fill="none" extrusionOk="0">
                    <a:moveTo>
                      <a:pt x="18847" y="9441"/>
                    </a:moveTo>
                    <a:cubicBezTo>
                      <a:pt x="18847" y="14644"/>
                      <a:pt x="14644" y="18847"/>
                      <a:pt x="9407" y="18847"/>
                    </a:cubicBezTo>
                    <a:cubicBezTo>
                      <a:pt x="4204" y="18847"/>
                      <a:pt x="1" y="14644"/>
                      <a:pt x="1" y="9441"/>
                    </a:cubicBezTo>
                    <a:cubicBezTo>
                      <a:pt x="1" y="4237"/>
                      <a:pt x="4204" y="1"/>
                      <a:pt x="9407" y="1"/>
                    </a:cubicBezTo>
                    <a:cubicBezTo>
                      <a:pt x="14644" y="1"/>
                      <a:pt x="18847" y="4237"/>
                      <a:pt x="18847" y="9441"/>
                    </a:cubicBezTo>
                    <a:close/>
                  </a:path>
                </a:pathLst>
              </a:custGeom>
              <a:noFill/>
              <a:ln w="2335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1927" name="Google Shape;1927;p65"/>
              <p:cNvSpPr/>
              <p:nvPr/>
            </p:nvSpPr>
            <p:spPr>
              <a:xfrm>
                <a:off x="4167950" y="4147813"/>
                <a:ext cx="50050" cy="50050"/>
              </a:xfrm>
              <a:custGeom>
                <a:avLst/>
                <a:gdLst/>
                <a:ahLst/>
                <a:cxnLst/>
                <a:rect l="l" t="t" r="r" b="b"/>
                <a:pathLst>
                  <a:path w="2002" h="2002" extrusionOk="0">
                    <a:moveTo>
                      <a:pt x="1001" y="0"/>
                    </a:moveTo>
                    <a:cubicBezTo>
                      <a:pt x="468" y="0"/>
                      <a:pt x="1" y="434"/>
                      <a:pt x="1" y="1001"/>
                    </a:cubicBezTo>
                    <a:cubicBezTo>
                      <a:pt x="1" y="1534"/>
                      <a:pt x="468" y="2001"/>
                      <a:pt x="1001" y="2001"/>
                    </a:cubicBezTo>
                    <a:cubicBezTo>
                      <a:pt x="1568" y="2001"/>
                      <a:pt x="2002" y="1534"/>
                      <a:pt x="2002" y="1001"/>
                    </a:cubicBezTo>
                    <a:cubicBezTo>
                      <a:pt x="2002" y="434"/>
                      <a:pt x="1568" y="0"/>
                      <a:pt x="100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928" name="Google Shape;1928;p65"/>
              <p:cNvSpPr/>
              <p:nvPr/>
            </p:nvSpPr>
            <p:spPr>
              <a:xfrm>
                <a:off x="3969475" y="3948488"/>
                <a:ext cx="447850" cy="448675"/>
              </a:xfrm>
              <a:custGeom>
                <a:avLst/>
                <a:gdLst/>
                <a:ahLst/>
                <a:cxnLst/>
                <a:rect l="l" t="t" r="r" b="b"/>
                <a:pathLst>
                  <a:path w="17914" h="17947" extrusionOk="0">
                    <a:moveTo>
                      <a:pt x="8974" y="868"/>
                    </a:moveTo>
                    <a:cubicBezTo>
                      <a:pt x="13410" y="868"/>
                      <a:pt x="17046" y="4504"/>
                      <a:pt x="17046" y="8974"/>
                    </a:cubicBezTo>
                    <a:cubicBezTo>
                      <a:pt x="17046" y="13444"/>
                      <a:pt x="13410" y="17046"/>
                      <a:pt x="8974" y="17046"/>
                    </a:cubicBezTo>
                    <a:cubicBezTo>
                      <a:pt x="4504" y="17046"/>
                      <a:pt x="868" y="13444"/>
                      <a:pt x="868" y="8974"/>
                    </a:cubicBezTo>
                    <a:cubicBezTo>
                      <a:pt x="868" y="4504"/>
                      <a:pt x="4504" y="868"/>
                      <a:pt x="8974" y="868"/>
                    </a:cubicBezTo>
                    <a:close/>
                    <a:moveTo>
                      <a:pt x="8974" y="1"/>
                    </a:moveTo>
                    <a:cubicBezTo>
                      <a:pt x="4003" y="1"/>
                      <a:pt x="1" y="4004"/>
                      <a:pt x="1" y="8974"/>
                    </a:cubicBezTo>
                    <a:cubicBezTo>
                      <a:pt x="1" y="13944"/>
                      <a:pt x="4037" y="17947"/>
                      <a:pt x="8974" y="17947"/>
                    </a:cubicBezTo>
                    <a:cubicBezTo>
                      <a:pt x="13877" y="17947"/>
                      <a:pt x="17913" y="13944"/>
                      <a:pt x="17913" y="8974"/>
                    </a:cubicBezTo>
                    <a:cubicBezTo>
                      <a:pt x="17913" y="4004"/>
                      <a:pt x="13910" y="1"/>
                      <a:pt x="8974"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929" name="Google Shape;1929;p65"/>
              <p:cNvSpPr/>
              <p:nvPr/>
            </p:nvSpPr>
            <p:spPr>
              <a:xfrm>
                <a:off x="3946950" y="3899288"/>
                <a:ext cx="490375" cy="154300"/>
              </a:xfrm>
              <a:custGeom>
                <a:avLst/>
                <a:gdLst/>
                <a:ahLst/>
                <a:cxnLst/>
                <a:rect l="l" t="t" r="r" b="b"/>
                <a:pathLst>
                  <a:path w="19615" h="6172" extrusionOk="0">
                    <a:moveTo>
                      <a:pt x="9808" y="1"/>
                    </a:moveTo>
                    <a:cubicBezTo>
                      <a:pt x="5505" y="1"/>
                      <a:pt x="1769" y="2502"/>
                      <a:pt x="1" y="6172"/>
                    </a:cubicBezTo>
                    <a:lnTo>
                      <a:pt x="1202" y="6172"/>
                    </a:lnTo>
                    <a:cubicBezTo>
                      <a:pt x="2870" y="3136"/>
                      <a:pt x="6105" y="1068"/>
                      <a:pt x="9808" y="1068"/>
                    </a:cubicBezTo>
                    <a:cubicBezTo>
                      <a:pt x="13511" y="1068"/>
                      <a:pt x="16780" y="3136"/>
                      <a:pt x="18447" y="6172"/>
                    </a:cubicBezTo>
                    <a:lnTo>
                      <a:pt x="19615" y="6172"/>
                    </a:lnTo>
                    <a:cubicBezTo>
                      <a:pt x="17880" y="2569"/>
                      <a:pt x="14111" y="1"/>
                      <a:pt x="980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930" name="Google Shape;1930;p65"/>
              <p:cNvSpPr/>
              <p:nvPr/>
            </p:nvSpPr>
            <p:spPr>
              <a:xfrm>
                <a:off x="4688325" y="3899288"/>
                <a:ext cx="490375" cy="154300"/>
              </a:xfrm>
              <a:custGeom>
                <a:avLst/>
                <a:gdLst/>
                <a:ahLst/>
                <a:cxnLst/>
                <a:rect l="l" t="t" r="r" b="b"/>
                <a:pathLst>
                  <a:path w="19615" h="6172" extrusionOk="0">
                    <a:moveTo>
                      <a:pt x="9807" y="1"/>
                    </a:moveTo>
                    <a:cubicBezTo>
                      <a:pt x="5504" y="1"/>
                      <a:pt x="1768" y="2502"/>
                      <a:pt x="0" y="6172"/>
                    </a:cubicBezTo>
                    <a:lnTo>
                      <a:pt x="1168" y="6172"/>
                    </a:lnTo>
                    <a:cubicBezTo>
                      <a:pt x="2836" y="3136"/>
                      <a:pt x="6105" y="1068"/>
                      <a:pt x="9807" y="1068"/>
                    </a:cubicBezTo>
                    <a:cubicBezTo>
                      <a:pt x="13510" y="1068"/>
                      <a:pt x="16779" y="3136"/>
                      <a:pt x="18447" y="6172"/>
                    </a:cubicBezTo>
                    <a:lnTo>
                      <a:pt x="19614" y="6172"/>
                    </a:lnTo>
                    <a:cubicBezTo>
                      <a:pt x="17846" y="2569"/>
                      <a:pt x="14110" y="1"/>
                      <a:pt x="9807"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931" name="Google Shape;1931;p65"/>
              <p:cNvSpPr/>
              <p:nvPr/>
            </p:nvSpPr>
            <p:spPr>
              <a:xfrm>
                <a:off x="4696650" y="3936813"/>
                <a:ext cx="471200" cy="471200"/>
              </a:xfrm>
              <a:custGeom>
                <a:avLst/>
                <a:gdLst/>
                <a:ahLst/>
                <a:cxnLst/>
                <a:rect l="l" t="t" r="r" b="b"/>
                <a:pathLst>
                  <a:path w="18848" h="18848" fill="none" extrusionOk="0">
                    <a:moveTo>
                      <a:pt x="18848" y="9441"/>
                    </a:moveTo>
                    <a:cubicBezTo>
                      <a:pt x="18848" y="14644"/>
                      <a:pt x="14645" y="18847"/>
                      <a:pt x="9441" y="18847"/>
                    </a:cubicBezTo>
                    <a:cubicBezTo>
                      <a:pt x="4237" y="18847"/>
                      <a:pt x="1" y="14644"/>
                      <a:pt x="1" y="9441"/>
                    </a:cubicBezTo>
                    <a:cubicBezTo>
                      <a:pt x="1" y="4237"/>
                      <a:pt x="4237" y="1"/>
                      <a:pt x="9441" y="1"/>
                    </a:cubicBezTo>
                    <a:cubicBezTo>
                      <a:pt x="14645" y="1"/>
                      <a:pt x="18848" y="4237"/>
                      <a:pt x="18848" y="9441"/>
                    </a:cubicBezTo>
                    <a:close/>
                  </a:path>
                </a:pathLst>
              </a:custGeom>
              <a:noFill/>
              <a:ln w="2335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1932" name="Google Shape;1932;p65"/>
              <p:cNvSpPr/>
              <p:nvPr/>
            </p:nvSpPr>
            <p:spPr>
              <a:xfrm>
                <a:off x="4907650" y="4147813"/>
                <a:ext cx="50050" cy="50050"/>
              </a:xfrm>
              <a:custGeom>
                <a:avLst/>
                <a:gdLst/>
                <a:ahLst/>
                <a:cxnLst/>
                <a:rect l="l" t="t" r="r" b="b"/>
                <a:pathLst>
                  <a:path w="2002" h="2002" extrusionOk="0">
                    <a:moveTo>
                      <a:pt x="1001" y="0"/>
                    </a:moveTo>
                    <a:cubicBezTo>
                      <a:pt x="434" y="0"/>
                      <a:pt x="0" y="434"/>
                      <a:pt x="0" y="1001"/>
                    </a:cubicBezTo>
                    <a:cubicBezTo>
                      <a:pt x="0" y="1534"/>
                      <a:pt x="434" y="2001"/>
                      <a:pt x="1001" y="2001"/>
                    </a:cubicBezTo>
                    <a:cubicBezTo>
                      <a:pt x="1535" y="2001"/>
                      <a:pt x="2002" y="1534"/>
                      <a:pt x="2002" y="1001"/>
                    </a:cubicBezTo>
                    <a:cubicBezTo>
                      <a:pt x="2002" y="434"/>
                      <a:pt x="1535" y="0"/>
                      <a:pt x="100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933" name="Google Shape;1933;p65"/>
              <p:cNvSpPr/>
              <p:nvPr/>
            </p:nvSpPr>
            <p:spPr>
              <a:xfrm>
                <a:off x="4707500" y="3948488"/>
                <a:ext cx="447850" cy="448675"/>
              </a:xfrm>
              <a:custGeom>
                <a:avLst/>
                <a:gdLst/>
                <a:ahLst/>
                <a:cxnLst/>
                <a:rect l="l" t="t" r="r" b="b"/>
                <a:pathLst>
                  <a:path w="17914" h="17947" extrusionOk="0">
                    <a:moveTo>
                      <a:pt x="8974" y="868"/>
                    </a:moveTo>
                    <a:cubicBezTo>
                      <a:pt x="13410" y="868"/>
                      <a:pt x="17046" y="4504"/>
                      <a:pt x="17046" y="8974"/>
                    </a:cubicBezTo>
                    <a:cubicBezTo>
                      <a:pt x="17046" y="13444"/>
                      <a:pt x="13410" y="17046"/>
                      <a:pt x="8974" y="17046"/>
                    </a:cubicBezTo>
                    <a:cubicBezTo>
                      <a:pt x="4504" y="17046"/>
                      <a:pt x="868" y="13444"/>
                      <a:pt x="868" y="8974"/>
                    </a:cubicBezTo>
                    <a:cubicBezTo>
                      <a:pt x="868" y="4504"/>
                      <a:pt x="4504" y="868"/>
                      <a:pt x="8974" y="868"/>
                    </a:cubicBezTo>
                    <a:close/>
                    <a:moveTo>
                      <a:pt x="8974" y="1"/>
                    </a:moveTo>
                    <a:cubicBezTo>
                      <a:pt x="4003" y="1"/>
                      <a:pt x="1" y="4004"/>
                      <a:pt x="1" y="8974"/>
                    </a:cubicBezTo>
                    <a:cubicBezTo>
                      <a:pt x="1" y="13944"/>
                      <a:pt x="4037" y="17947"/>
                      <a:pt x="8974" y="17947"/>
                    </a:cubicBezTo>
                    <a:cubicBezTo>
                      <a:pt x="13911" y="17947"/>
                      <a:pt x="17913" y="13944"/>
                      <a:pt x="17913" y="8974"/>
                    </a:cubicBezTo>
                    <a:cubicBezTo>
                      <a:pt x="17913" y="4004"/>
                      <a:pt x="13911" y="1"/>
                      <a:pt x="8974"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934" name="Google Shape;1934;p65"/>
              <p:cNvSpPr/>
              <p:nvPr/>
            </p:nvSpPr>
            <p:spPr>
              <a:xfrm>
                <a:off x="4091225" y="3731888"/>
                <a:ext cx="711375" cy="108225"/>
              </a:xfrm>
              <a:custGeom>
                <a:avLst/>
                <a:gdLst/>
                <a:ahLst/>
                <a:cxnLst/>
                <a:rect l="l" t="t" r="r" b="b"/>
                <a:pathLst>
                  <a:path w="28455" h="4329" extrusionOk="0">
                    <a:moveTo>
                      <a:pt x="455" y="1"/>
                    </a:moveTo>
                    <a:cubicBezTo>
                      <a:pt x="402" y="1"/>
                      <a:pt x="349" y="9"/>
                      <a:pt x="301" y="25"/>
                    </a:cubicBezTo>
                    <a:cubicBezTo>
                      <a:pt x="101" y="125"/>
                      <a:pt x="1" y="359"/>
                      <a:pt x="101" y="592"/>
                    </a:cubicBezTo>
                    <a:cubicBezTo>
                      <a:pt x="201" y="826"/>
                      <a:pt x="1302" y="3194"/>
                      <a:pt x="2869" y="3494"/>
                    </a:cubicBezTo>
                    <a:cubicBezTo>
                      <a:pt x="3150" y="3548"/>
                      <a:pt x="3846" y="3564"/>
                      <a:pt x="4611" y="3564"/>
                    </a:cubicBezTo>
                    <a:cubicBezTo>
                      <a:pt x="5758" y="3564"/>
                      <a:pt x="7059" y="3528"/>
                      <a:pt x="7339" y="3528"/>
                    </a:cubicBezTo>
                    <a:lnTo>
                      <a:pt x="27954" y="4328"/>
                    </a:lnTo>
                    <a:cubicBezTo>
                      <a:pt x="28154" y="4328"/>
                      <a:pt x="28321" y="4128"/>
                      <a:pt x="28388" y="3928"/>
                    </a:cubicBezTo>
                    <a:cubicBezTo>
                      <a:pt x="28454" y="3694"/>
                      <a:pt x="28221" y="3494"/>
                      <a:pt x="28021" y="3494"/>
                    </a:cubicBezTo>
                    <a:lnTo>
                      <a:pt x="7439" y="2694"/>
                    </a:lnTo>
                    <a:lnTo>
                      <a:pt x="7373" y="2694"/>
                    </a:lnTo>
                    <a:cubicBezTo>
                      <a:pt x="6824" y="2730"/>
                      <a:pt x="5753" y="2757"/>
                      <a:pt x="4798" y="2757"/>
                    </a:cubicBezTo>
                    <a:cubicBezTo>
                      <a:pt x="4013" y="2757"/>
                      <a:pt x="3307" y="2739"/>
                      <a:pt x="3036" y="2694"/>
                    </a:cubicBezTo>
                    <a:cubicBezTo>
                      <a:pt x="2035" y="2527"/>
                      <a:pt x="1135" y="859"/>
                      <a:pt x="835" y="259"/>
                    </a:cubicBezTo>
                    <a:cubicBezTo>
                      <a:pt x="784" y="82"/>
                      <a:pt x="619" y="1"/>
                      <a:pt x="4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935" name="Google Shape;1935;p65"/>
              <p:cNvSpPr/>
              <p:nvPr/>
            </p:nvSpPr>
            <p:spPr>
              <a:xfrm>
                <a:off x="4398125" y="3568213"/>
                <a:ext cx="369450" cy="487875"/>
              </a:xfrm>
              <a:custGeom>
                <a:avLst/>
                <a:gdLst/>
                <a:ahLst/>
                <a:cxnLst/>
                <a:rect l="l" t="t" r="r" b="b"/>
                <a:pathLst>
                  <a:path w="14778" h="19515" extrusionOk="0">
                    <a:moveTo>
                      <a:pt x="13877" y="1"/>
                    </a:moveTo>
                    <a:lnTo>
                      <a:pt x="7606" y="1635"/>
                    </a:lnTo>
                    <a:cubicBezTo>
                      <a:pt x="7606" y="1635"/>
                      <a:pt x="0" y="9474"/>
                      <a:pt x="234" y="10675"/>
                    </a:cubicBezTo>
                    <a:cubicBezTo>
                      <a:pt x="500" y="11876"/>
                      <a:pt x="8439" y="19515"/>
                      <a:pt x="8439" y="19515"/>
                    </a:cubicBezTo>
                    <a:lnTo>
                      <a:pt x="9907" y="17980"/>
                    </a:lnTo>
                    <a:cubicBezTo>
                      <a:pt x="9907" y="17980"/>
                      <a:pt x="5104" y="12009"/>
                      <a:pt x="4770" y="10842"/>
                    </a:cubicBezTo>
                    <a:cubicBezTo>
                      <a:pt x="4236" y="8907"/>
                      <a:pt x="13009" y="5838"/>
                      <a:pt x="13877" y="3203"/>
                    </a:cubicBezTo>
                    <a:cubicBezTo>
                      <a:pt x="14777" y="601"/>
                      <a:pt x="13877" y="1"/>
                      <a:pt x="13877"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936" name="Google Shape;1936;p65"/>
              <p:cNvSpPr/>
              <p:nvPr/>
            </p:nvSpPr>
            <p:spPr>
              <a:xfrm>
                <a:off x="4179625" y="3801563"/>
                <a:ext cx="105925" cy="379625"/>
              </a:xfrm>
              <a:custGeom>
                <a:avLst/>
                <a:gdLst/>
                <a:ahLst/>
                <a:cxnLst/>
                <a:rect l="l" t="t" r="r" b="b"/>
                <a:pathLst>
                  <a:path w="4237" h="15185" extrusionOk="0">
                    <a:moveTo>
                      <a:pt x="3807" y="1"/>
                    </a:moveTo>
                    <a:cubicBezTo>
                      <a:pt x="3589" y="1"/>
                      <a:pt x="3432" y="103"/>
                      <a:pt x="3403" y="307"/>
                    </a:cubicBezTo>
                    <a:lnTo>
                      <a:pt x="67" y="14684"/>
                    </a:lnTo>
                    <a:cubicBezTo>
                      <a:pt x="1" y="14917"/>
                      <a:pt x="134" y="15151"/>
                      <a:pt x="334" y="15184"/>
                    </a:cubicBezTo>
                    <a:lnTo>
                      <a:pt x="434" y="15184"/>
                    </a:lnTo>
                    <a:cubicBezTo>
                      <a:pt x="634" y="15184"/>
                      <a:pt x="801" y="15051"/>
                      <a:pt x="834" y="14884"/>
                    </a:cubicBezTo>
                    <a:lnTo>
                      <a:pt x="4170" y="507"/>
                    </a:lnTo>
                    <a:cubicBezTo>
                      <a:pt x="4237" y="240"/>
                      <a:pt x="4103" y="40"/>
                      <a:pt x="3903" y="7"/>
                    </a:cubicBezTo>
                    <a:cubicBezTo>
                      <a:pt x="3870" y="3"/>
                      <a:pt x="3838" y="1"/>
                      <a:pt x="3807"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937" name="Google Shape;1937;p65"/>
              <p:cNvSpPr/>
              <p:nvPr/>
            </p:nvSpPr>
            <p:spPr>
              <a:xfrm>
                <a:off x="4581575" y="3778713"/>
                <a:ext cx="244375" cy="405800"/>
              </a:xfrm>
              <a:custGeom>
                <a:avLst/>
                <a:gdLst/>
                <a:ahLst/>
                <a:cxnLst/>
                <a:rect l="l" t="t" r="r" b="b"/>
                <a:pathLst>
                  <a:path w="9775" h="16232" extrusionOk="0">
                    <a:moveTo>
                      <a:pt x="9343" y="0"/>
                    </a:moveTo>
                    <a:cubicBezTo>
                      <a:pt x="9210" y="0"/>
                      <a:pt x="9073" y="67"/>
                      <a:pt x="9007" y="220"/>
                    </a:cubicBezTo>
                    <a:lnTo>
                      <a:pt x="67" y="15631"/>
                    </a:lnTo>
                    <a:cubicBezTo>
                      <a:pt x="1" y="15798"/>
                      <a:pt x="34" y="16065"/>
                      <a:pt x="234" y="16165"/>
                    </a:cubicBezTo>
                    <a:cubicBezTo>
                      <a:pt x="301" y="16232"/>
                      <a:pt x="368" y="16232"/>
                      <a:pt x="434" y="16232"/>
                    </a:cubicBezTo>
                    <a:cubicBezTo>
                      <a:pt x="568" y="16232"/>
                      <a:pt x="735" y="16132"/>
                      <a:pt x="768" y="15998"/>
                    </a:cubicBezTo>
                    <a:lnTo>
                      <a:pt x="9708" y="587"/>
                    </a:lnTo>
                    <a:cubicBezTo>
                      <a:pt x="9774" y="420"/>
                      <a:pt x="9741" y="154"/>
                      <a:pt x="9541" y="53"/>
                    </a:cubicBezTo>
                    <a:cubicBezTo>
                      <a:pt x="9483" y="19"/>
                      <a:pt x="9414" y="0"/>
                      <a:pt x="934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938" name="Google Shape;1938;p65"/>
              <p:cNvSpPr/>
              <p:nvPr/>
            </p:nvSpPr>
            <p:spPr>
              <a:xfrm>
                <a:off x="4718100" y="3722113"/>
                <a:ext cx="256275" cy="83925"/>
              </a:xfrm>
              <a:custGeom>
                <a:avLst/>
                <a:gdLst/>
                <a:ahLst/>
                <a:cxnLst/>
                <a:rect l="l" t="t" r="r" b="b"/>
                <a:pathLst>
                  <a:path w="10251" h="3357" extrusionOk="0">
                    <a:moveTo>
                      <a:pt x="7408" y="1"/>
                    </a:moveTo>
                    <a:cubicBezTo>
                      <a:pt x="6171" y="1"/>
                      <a:pt x="6041" y="799"/>
                      <a:pt x="4216" y="799"/>
                    </a:cubicBezTo>
                    <a:cubicBezTo>
                      <a:pt x="4070" y="799"/>
                      <a:pt x="3914" y="794"/>
                      <a:pt x="3746" y="783"/>
                    </a:cubicBezTo>
                    <a:cubicBezTo>
                      <a:pt x="2867" y="738"/>
                      <a:pt x="2185" y="693"/>
                      <a:pt x="1662" y="693"/>
                    </a:cubicBezTo>
                    <a:cubicBezTo>
                      <a:pt x="638" y="693"/>
                      <a:pt x="221" y="866"/>
                      <a:pt x="110" y="1550"/>
                    </a:cubicBezTo>
                    <a:cubicBezTo>
                      <a:pt x="1" y="2454"/>
                      <a:pt x="4294" y="3357"/>
                      <a:pt x="6576" y="3357"/>
                    </a:cubicBezTo>
                    <a:cubicBezTo>
                      <a:pt x="7074" y="3357"/>
                      <a:pt x="7476" y="3314"/>
                      <a:pt x="7716" y="3218"/>
                    </a:cubicBezTo>
                    <a:cubicBezTo>
                      <a:pt x="10251" y="2184"/>
                      <a:pt x="9951" y="349"/>
                      <a:pt x="7983" y="49"/>
                    </a:cubicBezTo>
                    <a:cubicBezTo>
                      <a:pt x="7766" y="16"/>
                      <a:pt x="7577" y="1"/>
                      <a:pt x="7408"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939" name="Google Shape;1939;p65"/>
              <p:cNvSpPr/>
              <p:nvPr/>
            </p:nvSpPr>
            <p:spPr>
              <a:xfrm>
                <a:off x="4257175" y="3818613"/>
                <a:ext cx="688025" cy="365900"/>
              </a:xfrm>
              <a:custGeom>
                <a:avLst/>
                <a:gdLst/>
                <a:ahLst/>
                <a:cxnLst/>
                <a:rect l="l" t="t" r="r" b="b"/>
                <a:pathLst>
                  <a:path w="27521" h="14636" extrusionOk="0">
                    <a:moveTo>
                      <a:pt x="21256" y="0"/>
                    </a:moveTo>
                    <a:cubicBezTo>
                      <a:pt x="21199" y="0"/>
                      <a:pt x="21141" y="9"/>
                      <a:pt x="21082" y="25"/>
                    </a:cubicBezTo>
                    <a:cubicBezTo>
                      <a:pt x="20882" y="125"/>
                      <a:pt x="20816" y="359"/>
                      <a:pt x="20882" y="559"/>
                    </a:cubicBezTo>
                    <a:lnTo>
                      <a:pt x="26486" y="13802"/>
                    </a:lnTo>
                    <a:lnTo>
                      <a:pt x="26486" y="13802"/>
                    </a:lnTo>
                    <a:lnTo>
                      <a:pt x="12476" y="13602"/>
                    </a:lnTo>
                    <a:lnTo>
                      <a:pt x="735" y="1026"/>
                    </a:lnTo>
                    <a:cubicBezTo>
                      <a:pt x="647" y="956"/>
                      <a:pt x="540" y="913"/>
                      <a:pt x="435" y="913"/>
                    </a:cubicBezTo>
                    <a:cubicBezTo>
                      <a:pt x="340" y="913"/>
                      <a:pt x="246" y="947"/>
                      <a:pt x="168" y="1026"/>
                    </a:cubicBezTo>
                    <a:cubicBezTo>
                      <a:pt x="34" y="1193"/>
                      <a:pt x="1" y="1426"/>
                      <a:pt x="168" y="1626"/>
                    </a:cubicBezTo>
                    <a:lnTo>
                      <a:pt x="11976" y="14336"/>
                    </a:lnTo>
                    <a:cubicBezTo>
                      <a:pt x="12043" y="14402"/>
                      <a:pt x="12143" y="14469"/>
                      <a:pt x="12243" y="14469"/>
                    </a:cubicBezTo>
                    <a:lnTo>
                      <a:pt x="27087" y="14636"/>
                    </a:lnTo>
                    <a:cubicBezTo>
                      <a:pt x="27254" y="14636"/>
                      <a:pt x="27387" y="14569"/>
                      <a:pt x="27420" y="14402"/>
                    </a:cubicBezTo>
                    <a:cubicBezTo>
                      <a:pt x="27520" y="14269"/>
                      <a:pt x="27520" y="14169"/>
                      <a:pt x="27487" y="14035"/>
                    </a:cubicBezTo>
                    <a:lnTo>
                      <a:pt x="21650" y="225"/>
                    </a:lnTo>
                    <a:cubicBezTo>
                      <a:pt x="21574" y="75"/>
                      <a:pt x="21424" y="0"/>
                      <a:pt x="21256"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940" name="Google Shape;1940;p65"/>
              <p:cNvSpPr/>
              <p:nvPr/>
            </p:nvSpPr>
            <p:spPr>
              <a:xfrm>
                <a:off x="4544875" y="4016038"/>
                <a:ext cx="164325" cy="195175"/>
              </a:xfrm>
              <a:custGeom>
                <a:avLst/>
                <a:gdLst/>
                <a:ahLst/>
                <a:cxnLst/>
                <a:rect l="l" t="t" r="r" b="b"/>
                <a:pathLst>
                  <a:path w="6573" h="7807" extrusionOk="0">
                    <a:moveTo>
                      <a:pt x="4304" y="1"/>
                    </a:moveTo>
                    <a:lnTo>
                      <a:pt x="2236" y="2236"/>
                    </a:lnTo>
                    <a:cubicBezTo>
                      <a:pt x="2236" y="2236"/>
                      <a:pt x="401" y="5138"/>
                      <a:pt x="201" y="6138"/>
                    </a:cubicBezTo>
                    <a:cubicBezTo>
                      <a:pt x="1" y="7172"/>
                      <a:pt x="802" y="7806"/>
                      <a:pt x="802" y="7806"/>
                    </a:cubicBezTo>
                    <a:cubicBezTo>
                      <a:pt x="802" y="7806"/>
                      <a:pt x="3203" y="5771"/>
                      <a:pt x="4738" y="3903"/>
                    </a:cubicBezTo>
                    <a:cubicBezTo>
                      <a:pt x="5038" y="3503"/>
                      <a:pt x="6572" y="2269"/>
                      <a:pt x="6572" y="1835"/>
                    </a:cubicBezTo>
                    <a:cubicBezTo>
                      <a:pt x="6539" y="968"/>
                      <a:pt x="4304" y="1"/>
                      <a:pt x="4304"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941" name="Google Shape;1941;p65"/>
              <p:cNvSpPr/>
              <p:nvPr/>
            </p:nvSpPr>
            <p:spPr>
              <a:xfrm>
                <a:off x="4216325" y="3130413"/>
                <a:ext cx="177650" cy="185075"/>
              </a:xfrm>
              <a:custGeom>
                <a:avLst/>
                <a:gdLst/>
                <a:ahLst/>
                <a:cxnLst/>
                <a:rect l="l" t="t" r="r" b="b"/>
                <a:pathLst>
                  <a:path w="7106" h="7403" extrusionOk="0">
                    <a:moveTo>
                      <a:pt x="3269" y="0"/>
                    </a:moveTo>
                    <a:cubicBezTo>
                      <a:pt x="1635" y="0"/>
                      <a:pt x="834" y="1568"/>
                      <a:pt x="767" y="3569"/>
                    </a:cubicBezTo>
                    <a:lnTo>
                      <a:pt x="0" y="5304"/>
                    </a:lnTo>
                    <a:lnTo>
                      <a:pt x="801" y="5471"/>
                    </a:lnTo>
                    <a:cubicBezTo>
                      <a:pt x="1068" y="6905"/>
                      <a:pt x="1034" y="7239"/>
                      <a:pt x="1635" y="7372"/>
                    </a:cubicBezTo>
                    <a:cubicBezTo>
                      <a:pt x="1736" y="7392"/>
                      <a:pt x="1846" y="7402"/>
                      <a:pt x="1962" y="7402"/>
                    </a:cubicBezTo>
                    <a:cubicBezTo>
                      <a:pt x="3752" y="7402"/>
                      <a:pt x="7105" y="5072"/>
                      <a:pt x="7105" y="3036"/>
                    </a:cubicBezTo>
                    <a:cubicBezTo>
                      <a:pt x="7105" y="868"/>
                      <a:pt x="4970" y="0"/>
                      <a:pt x="3269"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942" name="Google Shape;1942;p65"/>
              <p:cNvSpPr/>
              <p:nvPr/>
            </p:nvSpPr>
            <p:spPr>
              <a:xfrm>
                <a:off x="4348925" y="3248813"/>
                <a:ext cx="397800" cy="360300"/>
              </a:xfrm>
              <a:custGeom>
                <a:avLst/>
                <a:gdLst/>
                <a:ahLst/>
                <a:cxnLst/>
                <a:rect l="l" t="t" r="r" b="b"/>
                <a:pathLst>
                  <a:path w="15912" h="14412" extrusionOk="0">
                    <a:moveTo>
                      <a:pt x="2001" y="1"/>
                    </a:moveTo>
                    <a:cubicBezTo>
                      <a:pt x="2001" y="1"/>
                      <a:pt x="0" y="2069"/>
                      <a:pt x="167" y="3137"/>
                    </a:cubicBezTo>
                    <a:cubicBezTo>
                      <a:pt x="267" y="4204"/>
                      <a:pt x="2068" y="8007"/>
                      <a:pt x="5004" y="9174"/>
                    </a:cubicBezTo>
                    <a:cubicBezTo>
                      <a:pt x="7872" y="10308"/>
                      <a:pt x="9574" y="14411"/>
                      <a:pt x="9574" y="14411"/>
                    </a:cubicBezTo>
                    <a:lnTo>
                      <a:pt x="15911" y="12777"/>
                    </a:lnTo>
                    <a:cubicBezTo>
                      <a:pt x="15911" y="12777"/>
                      <a:pt x="15244" y="10342"/>
                      <a:pt x="11041" y="5672"/>
                    </a:cubicBezTo>
                    <a:cubicBezTo>
                      <a:pt x="6838" y="1002"/>
                      <a:pt x="2001" y="1"/>
                      <a:pt x="2001"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943" name="Google Shape;1943;p65"/>
              <p:cNvSpPr/>
              <p:nvPr/>
            </p:nvSpPr>
            <p:spPr>
              <a:xfrm>
                <a:off x="4125425" y="3323413"/>
                <a:ext cx="326075" cy="503200"/>
              </a:xfrm>
              <a:custGeom>
                <a:avLst/>
                <a:gdLst/>
                <a:ahLst/>
                <a:cxnLst/>
                <a:rect l="l" t="t" r="r" b="b"/>
                <a:pathLst>
                  <a:path w="13043" h="20128" extrusionOk="0">
                    <a:moveTo>
                      <a:pt x="10957" y="0"/>
                    </a:moveTo>
                    <a:cubicBezTo>
                      <a:pt x="9527" y="0"/>
                      <a:pt x="7933" y="4904"/>
                      <a:pt x="6805" y="8158"/>
                    </a:cubicBezTo>
                    <a:cubicBezTo>
                      <a:pt x="5905" y="10827"/>
                      <a:pt x="3036" y="16931"/>
                      <a:pt x="3036" y="16931"/>
                    </a:cubicBezTo>
                    <a:cubicBezTo>
                      <a:pt x="3036" y="16931"/>
                      <a:pt x="0" y="18666"/>
                      <a:pt x="134" y="19666"/>
                    </a:cubicBezTo>
                    <a:cubicBezTo>
                      <a:pt x="173" y="20016"/>
                      <a:pt x="900" y="20128"/>
                      <a:pt x="1665" y="20128"/>
                    </a:cubicBezTo>
                    <a:cubicBezTo>
                      <a:pt x="2216" y="20128"/>
                      <a:pt x="2787" y="20070"/>
                      <a:pt x="3136" y="20000"/>
                    </a:cubicBezTo>
                    <a:cubicBezTo>
                      <a:pt x="3770" y="19867"/>
                      <a:pt x="3870" y="19500"/>
                      <a:pt x="4103" y="19199"/>
                    </a:cubicBezTo>
                    <a:cubicBezTo>
                      <a:pt x="4537" y="18499"/>
                      <a:pt x="4470" y="17698"/>
                      <a:pt x="4470" y="17698"/>
                    </a:cubicBezTo>
                    <a:lnTo>
                      <a:pt x="4418" y="17670"/>
                    </a:lnTo>
                    <a:lnTo>
                      <a:pt x="4418" y="17670"/>
                    </a:lnTo>
                    <a:cubicBezTo>
                      <a:pt x="5099" y="16674"/>
                      <a:pt x="7559" y="12982"/>
                      <a:pt x="9240" y="9192"/>
                    </a:cubicBezTo>
                    <a:cubicBezTo>
                      <a:pt x="11175" y="4789"/>
                      <a:pt x="13043" y="486"/>
                      <a:pt x="11108" y="19"/>
                    </a:cubicBezTo>
                    <a:cubicBezTo>
                      <a:pt x="11058" y="7"/>
                      <a:pt x="11008" y="0"/>
                      <a:pt x="10957"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944" name="Google Shape;1944;p65"/>
              <p:cNvSpPr/>
              <p:nvPr/>
            </p:nvSpPr>
            <p:spPr>
              <a:xfrm>
                <a:off x="4304725" y="3232138"/>
                <a:ext cx="95925" cy="94225"/>
              </a:xfrm>
              <a:custGeom>
                <a:avLst/>
                <a:gdLst/>
                <a:ahLst/>
                <a:cxnLst/>
                <a:rect l="l" t="t" r="r" b="b"/>
                <a:pathLst>
                  <a:path w="3837" h="3769" extrusionOk="0">
                    <a:moveTo>
                      <a:pt x="2502" y="1"/>
                    </a:moveTo>
                    <a:lnTo>
                      <a:pt x="0" y="2669"/>
                    </a:lnTo>
                    <a:cubicBezTo>
                      <a:pt x="0" y="2669"/>
                      <a:pt x="1635" y="2970"/>
                      <a:pt x="1901" y="3670"/>
                    </a:cubicBezTo>
                    <a:cubicBezTo>
                      <a:pt x="1923" y="3738"/>
                      <a:pt x="1957" y="3769"/>
                      <a:pt x="2001" y="3769"/>
                    </a:cubicBezTo>
                    <a:cubicBezTo>
                      <a:pt x="2435" y="3769"/>
                      <a:pt x="3836" y="801"/>
                      <a:pt x="3836" y="801"/>
                    </a:cubicBezTo>
                    <a:lnTo>
                      <a:pt x="2502" y="1"/>
                    </a:lnTo>
                    <a:close/>
                  </a:path>
                </a:pathLst>
              </a:custGeom>
              <a:solidFill>
                <a:srgbClr val="F2B395"/>
              </a:solidFill>
              <a:ln>
                <a:noFill/>
              </a:ln>
            </p:spPr>
            <p:txBody>
              <a:bodyPr spcFirstLastPara="1" wrap="square" lIns="121900" tIns="121900" rIns="121900" bIns="121900" anchor="ctr" anchorCtr="0">
                <a:noAutofit/>
              </a:bodyPr>
              <a:lstStyle/>
              <a:p>
                <a:endParaRPr sz="1867"/>
              </a:p>
            </p:txBody>
          </p:sp>
          <p:sp>
            <p:nvSpPr>
              <p:cNvPr id="1945" name="Google Shape;1945;p65"/>
              <p:cNvSpPr/>
              <p:nvPr/>
            </p:nvSpPr>
            <p:spPr>
              <a:xfrm>
                <a:off x="4299700" y="3206738"/>
                <a:ext cx="40900" cy="58800"/>
              </a:xfrm>
              <a:custGeom>
                <a:avLst/>
                <a:gdLst/>
                <a:ahLst/>
                <a:cxnLst/>
                <a:rect l="l" t="t" r="r" b="b"/>
                <a:pathLst>
                  <a:path w="1636" h="2352" extrusionOk="0">
                    <a:moveTo>
                      <a:pt x="913" y="0"/>
                    </a:moveTo>
                    <a:cubicBezTo>
                      <a:pt x="800" y="0"/>
                      <a:pt x="674" y="26"/>
                      <a:pt x="535" y="83"/>
                    </a:cubicBezTo>
                    <a:cubicBezTo>
                      <a:pt x="201" y="250"/>
                      <a:pt x="301" y="350"/>
                      <a:pt x="301" y="983"/>
                    </a:cubicBezTo>
                    <a:cubicBezTo>
                      <a:pt x="301" y="1617"/>
                      <a:pt x="1" y="2351"/>
                      <a:pt x="368" y="2351"/>
                    </a:cubicBezTo>
                    <a:cubicBezTo>
                      <a:pt x="768" y="2351"/>
                      <a:pt x="1635" y="1617"/>
                      <a:pt x="1635" y="983"/>
                    </a:cubicBezTo>
                    <a:cubicBezTo>
                      <a:pt x="1635" y="470"/>
                      <a:pt x="1395" y="0"/>
                      <a:pt x="913"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946" name="Google Shape;1946;p65"/>
              <p:cNvSpPr/>
              <p:nvPr/>
            </p:nvSpPr>
            <p:spPr>
              <a:xfrm>
                <a:off x="4308050" y="3252163"/>
                <a:ext cx="15025" cy="14200"/>
              </a:xfrm>
              <a:custGeom>
                <a:avLst/>
                <a:gdLst/>
                <a:ahLst/>
                <a:cxnLst/>
                <a:rect l="l" t="t" r="r" b="b"/>
                <a:pathLst>
                  <a:path w="601" h="568" extrusionOk="0">
                    <a:moveTo>
                      <a:pt x="301" y="0"/>
                    </a:moveTo>
                    <a:cubicBezTo>
                      <a:pt x="134" y="0"/>
                      <a:pt x="1" y="134"/>
                      <a:pt x="1" y="301"/>
                    </a:cubicBezTo>
                    <a:cubicBezTo>
                      <a:pt x="1" y="467"/>
                      <a:pt x="134" y="567"/>
                      <a:pt x="301" y="567"/>
                    </a:cubicBezTo>
                    <a:cubicBezTo>
                      <a:pt x="468" y="567"/>
                      <a:pt x="601" y="467"/>
                      <a:pt x="601" y="301"/>
                    </a:cubicBezTo>
                    <a:cubicBezTo>
                      <a:pt x="601" y="134"/>
                      <a:pt x="468" y="0"/>
                      <a:pt x="30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947" name="Google Shape;1947;p65"/>
              <p:cNvSpPr/>
              <p:nvPr/>
            </p:nvSpPr>
            <p:spPr>
              <a:xfrm>
                <a:off x="4383950" y="3311363"/>
                <a:ext cx="155950" cy="129300"/>
              </a:xfrm>
              <a:custGeom>
                <a:avLst/>
                <a:gdLst/>
                <a:ahLst/>
                <a:cxnLst/>
                <a:rect l="l" t="t" r="r" b="b"/>
                <a:pathLst>
                  <a:path w="6238" h="5172" fill="none" extrusionOk="0">
                    <a:moveTo>
                      <a:pt x="6238" y="5171"/>
                    </a:moveTo>
                    <a:cubicBezTo>
                      <a:pt x="6238" y="5171"/>
                      <a:pt x="4336" y="3003"/>
                      <a:pt x="3069" y="1569"/>
                    </a:cubicBezTo>
                    <a:cubicBezTo>
                      <a:pt x="1735" y="101"/>
                      <a:pt x="0" y="1"/>
                      <a:pt x="0" y="1"/>
                    </a:cubicBezTo>
                  </a:path>
                </a:pathLst>
              </a:custGeom>
              <a:solidFill>
                <a:schemeClr val="dk2"/>
              </a:solidFill>
              <a:ln w="20850" cap="flat" cmpd="sng">
                <a:solidFill>
                  <a:schemeClr val="dk2"/>
                </a:solidFill>
                <a:prstDash val="solid"/>
                <a:miter lim="33357"/>
                <a:headEnd type="none" w="sm" len="sm"/>
                <a:tailEnd type="none" w="sm" len="sm"/>
              </a:ln>
            </p:spPr>
            <p:txBody>
              <a:bodyPr spcFirstLastPara="1" wrap="square" lIns="121900" tIns="121900" rIns="121900" bIns="121900" anchor="ctr" anchorCtr="0">
                <a:noAutofit/>
              </a:bodyPr>
              <a:lstStyle/>
              <a:p>
                <a:endParaRPr sz="1867"/>
              </a:p>
            </p:txBody>
          </p:sp>
          <p:sp>
            <p:nvSpPr>
              <p:cNvPr id="1948" name="Google Shape;1948;p65"/>
              <p:cNvSpPr/>
              <p:nvPr/>
            </p:nvSpPr>
            <p:spPr>
              <a:xfrm>
                <a:off x="4423125" y="3393088"/>
                <a:ext cx="339450" cy="225350"/>
              </a:xfrm>
              <a:custGeom>
                <a:avLst/>
                <a:gdLst/>
                <a:ahLst/>
                <a:cxnLst/>
                <a:rect l="l" t="t" r="r" b="b"/>
                <a:pathLst>
                  <a:path w="13578" h="9014" extrusionOk="0">
                    <a:moveTo>
                      <a:pt x="8540" y="1"/>
                    </a:moveTo>
                    <a:cubicBezTo>
                      <a:pt x="6672" y="1468"/>
                      <a:pt x="1" y="3170"/>
                      <a:pt x="1" y="3170"/>
                    </a:cubicBezTo>
                    <a:cubicBezTo>
                      <a:pt x="1" y="3170"/>
                      <a:pt x="3503" y="8840"/>
                      <a:pt x="5571" y="9007"/>
                    </a:cubicBezTo>
                    <a:cubicBezTo>
                      <a:pt x="5640" y="9011"/>
                      <a:pt x="5713" y="9014"/>
                      <a:pt x="5789" y="9014"/>
                    </a:cubicBezTo>
                    <a:cubicBezTo>
                      <a:pt x="8079" y="9014"/>
                      <a:pt x="13577" y="7139"/>
                      <a:pt x="13577" y="7139"/>
                    </a:cubicBezTo>
                    <a:cubicBezTo>
                      <a:pt x="13577" y="5505"/>
                      <a:pt x="8540" y="1"/>
                      <a:pt x="8540"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949" name="Google Shape;1949;p65"/>
              <p:cNvSpPr/>
              <p:nvPr/>
            </p:nvSpPr>
            <p:spPr>
              <a:xfrm>
                <a:off x="4481500" y="3549888"/>
                <a:ext cx="352775" cy="248525"/>
              </a:xfrm>
              <a:custGeom>
                <a:avLst/>
                <a:gdLst/>
                <a:ahLst/>
                <a:cxnLst/>
                <a:rect l="l" t="t" r="r" b="b"/>
                <a:pathLst>
                  <a:path w="14111" h="9941" extrusionOk="0">
                    <a:moveTo>
                      <a:pt x="10201" y="1"/>
                    </a:moveTo>
                    <a:cubicBezTo>
                      <a:pt x="7954" y="1"/>
                      <a:pt x="2703" y="2101"/>
                      <a:pt x="2703" y="2101"/>
                    </a:cubicBezTo>
                    <a:lnTo>
                      <a:pt x="1" y="6605"/>
                    </a:lnTo>
                    <a:lnTo>
                      <a:pt x="5838" y="9940"/>
                    </a:lnTo>
                    <a:cubicBezTo>
                      <a:pt x="5838" y="9940"/>
                      <a:pt x="14111" y="2735"/>
                      <a:pt x="11042" y="200"/>
                    </a:cubicBezTo>
                    <a:cubicBezTo>
                      <a:pt x="10874" y="60"/>
                      <a:pt x="10580" y="1"/>
                      <a:pt x="10201"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950" name="Google Shape;1950;p65"/>
              <p:cNvSpPr/>
              <p:nvPr/>
            </p:nvSpPr>
            <p:spPr>
              <a:xfrm>
                <a:off x="4244675" y="3122513"/>
                <a:ext cx="187650" cy="352275"/>
              </a:xfrm>
              <a:custGeom>
                <a:avLst/>
                <a:gdLst/>
                <a:ahLst/>
                <a:cxnLst/>
                <a:rect l="l" t="t" r="r" b="b"/>
                <a:pathLst>
                  <a:path w="7506" h="14091" extrusionOk="0">
                    <a:moveTo>
                      <a:pt x="2933" y="1"/>
                    </a:moveTo>
                    <a:cubicBezTo>
                      <a:pt x="2083" y="1"/>
                      <a:pt x="1107" y="293"/>
                      <a:pt x="0" y="1017"/>
                    </a:cubicBezTo>
                    <a:cubicBezTo>
                      <a:pt x="0" y="1017"/>
                      <a:pt x="1301" y="3785"/>
                      <a:pt x="2702" y="4886"/>
                    </a:cubicBezTo>
                    <a:cubicBezTo>
                      <a:pt x="4137" y="6020"/>
                      <a:pt x="2636" y="5520"/>
                      <a:pt x="2402" y="7054"/>
                    </a:cubicBezTo>
                    <a:cubicBezTo>
                      <a:pt x="2235" y="8622"/>
                      <a:pt x="3069" y="8856"/>
                      <a:pt x="3069" y="8856"/>
                    </a:cubicBezTo>
                    <a:cubicBezTo>
                      <a:pt x="3069" y="8856"/>
                      <a:pt x="1735" y="9389"/>
                      <a:pt x="1835" y="10657"/>
                    </a:cubicBezTo>
                    <a:cubicBezTo>
                      <a:pt x="1888" y="11629"/>
                      <a:pt x="2291" y="11732"/>
                      <a:pt x="2461" y="11732"/>
                    </a:cubicBezTo>
                    <a:cubicBezTo>
                      <a:pt x="2507" y="11732"/>
                      <a:pt x="2536" y="11724"/>
                      <a:pt x="2536" y="11724"/>
                    </a:cubicBezTo>
                    <a:lnTo>
                      <a:pt x="2536" y="11724"/>
                    </a:lnTo>
                    <a:cubicBezTo>
                      <a:pt x="2535" y="11724"/>
                      <a:pt x="1702" y="13726"/>
                      <a:pt x="2302" y="14059"/>
                    </a:cubicBezTo>
                    <a:cubicBezTo>
                      <a:pt x="2338" y="14081"/>
                      <a:pt x="2380" y="14091"/>
                      <a:pt x="2427" y="14091"/>
                    </a:cubicBezTo>
                    <a:cubicBezTo>
                      <a:pt x="3109" y="14091"/>
                      <a:pt x="4804" y="11929"/>
                      <a:pt x="4804" y="11024"/>
                    </a:cubicBezTo>
                    <a:lnTo>
                      <a:pt x="4804" y="10090"/>
                    </a:lnTo>
                    <a:cubicBezTo>
                      <a:pt x="4804" y="10090"/>
                      <a:pt x="6705" y="9189"/>
                      <a:pt x="6338" y="8055"/>
                    </a:cubicBezTo>
                    <a:lnTo>
                      <a:pt x="5971" y="6921"/>
                    </a:lnTo>
                    <a:cubicBezTo>
                      <a:pt x="5971" y="6921"/>
                      <a:pt x="7506" y="6087"/>
                      <a:pt x="7506" y="4920"/>
                    </a:cubicBezTo>
                    <a:cubicBezTo>
                      <a:pt x="7506" y="4000"/>
                      <a:pt x="6079" y="1"/>
                      <a:pt x="2933"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grpSp>
      </p:grpSp>
    </p:spTree>
    <p:extLst>
      <p:ext uri="{BB962C8B-B14F-4D97-AF65-F5344CB8AC3E}">
        <p14:creationId xmlns:p14="http://schemas.microsoft.com/office/powerpoint/2010/main" val="40853486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66"/>
          <p:cNvSpPr txBox="1">
            <a:spLocks noGrp="1"/>
          </p:cNvSpPr>
          <p:nvPr>
            <p:ph type="title"/>
          </p:nvPr>
        </p:nvSpPr>
        <p:spPr>
          <a:xfrm>
            <a:off x="950967" y="496520"/>
            <a:ext cx="10265600" cy="637600"/>
          </a:xfrm>
          <a:prstGeom prst="rect">
            <a:avLst/>
          </a:prstGeom>
        </p:spPr>
        <p:txBody>
          <a:bodyPr spcFirstLastPara="1" wrap="square" lIns="121900" tIns="121900" rIns="121900" bIns="121900" anchor="t" anchorCtr="0">
            <a:noAutofit/>
          </a:bodyPr>
          <a:lstStyle/>
          <a:p>
            <a:r>
              <a:rPr lang="en"/>
              <a:t>Why being part of our community</a:t>
            </a:r>
            <a:endParaRPr/>
          </a:p>
        </p:txBody>
      </p:sp>
      <p:sp>
        <p:nvSpPr>
          <p:cNvPr id="1956" name="Google Shape;1956;p66"/>
          <p:cNvSpPr txBox="1">
            <a:spLocks noGrp="1"/>
          </p:cNvSpPr>
          <p:nvPr>
            <p:ph type="subTitle" idx="1"/>
          </p:nvPr>
        </p:nvSpPr>
        <p:spPr>
          <a:xfrm>
            <a:off x="5189919" y="2070200"/>
            <a:ext cx="4013200" cy="2616000"/>
          </a:xfrm>
          <a:prstGeom prst="rect">
            <a:avLst/>
          </a:prstGeom>
        </p:spPr>
        <p:txBody>
          <a:bodyPr spcFirstLastPara="1" wrap="square" lIns="121900" tIns="121900" rIns="121900" bIns="121900" anchor="ctr" anchorCtr="0">
            <a:noAutofit/>
          </a:bodyPr>
          <a:lstStyle/>
          <a:p>
            <a:pPr marL="609585" indent="-440256">
              <a:buChar char="●"/>
            </a:pPr>
            <a:r>
              <a:rPr lang="en"/>
              <a:t>Exclusive chat</a:t>
            </a:r>
            <a:endParaRPr/>
          </a:p>
          <a:p>
            <a:pPr marL="609585" indent="-440256">
              <a:buChar char="●"/>
            </a:pPr>
            <a:r>
              <a:rPr lang="en"/>
              <a:t>Dedicated groups</a:t>
            </a:r>
            <a:endParaRPr/>
          </a:p>
          <a:p>
            <a:pPr marL="609585" indent="-440256">
              <a:buChar char="●"/>
            </a:pPr>
            <a:r>
              <a:rPr lang="en"/>
              <a:t>Customized routes</a:t>
            </a:r>
            <a:endParaRPr/>
          </a:p>
          <a:p>
            <a:pPr marL="609585" indent="-440256">
              <a:buChar char="●"/>
            </a:pPr>
            <a:r>
              <a:rPr lang="en"/>
              <a:t>Monthly bicycle checking</a:t>
            </a:r>
            <a:endParaRPr/>
          </a:p>
          <a:p>
            <a:pPr marL="609585" indent="-440256">
              <a:buChar char="●"/>
            </a:pPr>
            <a:r>
              <a:rPr lang="en"/>
              <a:t>National community</a:t>
            </a:r>
            <a:endParaRPr/>
          </a:p>
          <a:p>
            <a:pPr marL="609585" indent="-440256">
              <a:buChar char="●"/>
            </a:pPr>
            <a:r>
              <a:rPr lang="en"/>
              <a:t>Bike accessories</a:t>
            </a:r>
            <a:endParaRPr/>
          </a:p>
          <a:p>
            <a:pPr marL="609585" indent="-440256">
              <a:buChar char="●"/>
            </a:pPr>
            <a:r>
              <a:rPr lang="en"/>
              <a:t>Special discounts</a:t>
            </a:r>
            <a:endParaRPr/>
          </a:p>
        </p:txBody>
      </p:sp>
      <p:sp>
        <p:nvSpPr>
          <p:cNvPr id="1957" name="Google Shape;1957;p66"/>
          <p:cNvSpPr/>
          <p:nvPr/>
        </p:nvSpPr>
        <p:spPr>
          <a:xfrm>
            <a:off x="2988880" y="3900825"/>
            <a:ext cx="113505" cy="196324"/>
          </a:xfrm>
          <a:custGeom>
            <a:avLst/>
            <a:gdLst/>
            <a:ahLst/>
            <a:cxnLst/>
            <a:rect l="l" t="t" r="r" b="b"/>
            <a:pathLst>
              <a:path w="958" h="1657" extrusionOk="0">
                <a:moveTo>
                  <a:pt x="153" y="1"/>
                </a:moveTo>
                <a:cubicBezTo>
                  <a:pt x="58" y="125"/>
                  <a:pt x="0" y="279"/>
                  <a:pt x="0" y="432"/>
                </a:cubicBezTo>
                <a:lnTo>
                  <a:pt x="0" y="1417"/>
                </a:lnTo>
                <a:cubicBezTo>
                  <a:pt x="0" y="1551"/>
                  <a:pt x="115" y="1657"/>
                  <a:pt x="240" y="1657"/>
                </a:cubicBezTo>
                <a:lnTo>
                  <a:pt x="957" y="1657"/>
                </a:lnTo>
                <a:lnTo>
                  <a:pt x="957" y="881"/>
                </a:lnTo>
                <a:cubicBezTo>
                  <a:pt x="957" y="738"/>
                  <a:pt x="890" y="594"/>
                  <a:pt x="785" y="508"/>
                </a:cubicBezTo>
                <a:lnTo>
                  <a:pt x="153" y="1"/>
                </a:lnTo>
                <a:close/>
              </a:path>
            </a:pathLst>
          </a:custGeom>
          <a:solidFill>
            <a:schemeClr val="dk2"/>
          </a:solidFill>
          <a:ln>
            <a:noFill/>
          </a:ln>
        </p:spPr>
        <p:txBody>
          <a:bodyPr spcFirstLastPara="1" wrap="square" lIns="121900" tIns="121900" rIns="121900" bIns="121900" anchor="ctr" anchorCtr="0">
            <a:noAutofit/>
          </a:bodyPr>
          <a:lstStyle/>
          <a:p>
            <a:endParaRPr sz="1867"/>
          </a:p>
        </p:txBody>
      </p:sp>
      <p:grpSp>
        <p:nvGrpSpPr>
          <p:cNvPr id="1958" name="Google Shape;1958;p66"/>
          <p:cNvGrpSpPr/>
          <p:nvPr/>
        </p:nvGrpSpPr>
        <p:grpSpPr>
          <a:xfrm>
            <a:off x="2988882" y="2658071"/>
            <a:ext cx="1438959" cy="1440263"/>
            <a:chOff x="2241659" y="1993553"/>
            <a:chExt cx="1079219" cy="1080197"/>
          </a:xfrm>
        </p:grpSpPr>
        <p:sp>
          <p:nvSpPr>
            <p:cNvPr id="1959" name="Google Shape;1959;p66"/>
            <p:cNvSpPr/>
            <p:nvPr/>
          </p:nvSpPr>
          <p:spPr>
            <a:xfrm>
              <a:off x="2554628" y="2062509"/>
              <a:ext cx="521349" cy="477007"/>
            </a:xfrm>
            <a:custGeom>
              <a:avLst/>
              <a:gdLst/>
              <a:ahLst/>
              <a:cxnLst/>
              <a:rect l="l" t="t" r="r" b="b"/>
              <a:pathLst>
                <a:path w="5867" h="5368" extrusionOk="0">
                  <a:moveTo>
                    <a:pt x="584" y="0"/>
                  </a:moveTo>
                  <a:cubicBezTo>
                    <a:pt x="268" y="0"/>
                    <a:pt x="0" y="268"/>
                    <a:pt x="0" y="594"/>
                  </a:cubicBezTo>
                  <a:lnTo>
                    <a:pt x="0" y="3713"/>
                  </a:lnTo>
                  <a:cubicBezTo>
                    <a:pt x="0" y="4039"/>
                    <a:pt x="268" y="4307"/>
                    <a:pt x="584" y="4307"/>
                  </a:cubicBezTo>
                  <a:lnTo>
                    <a:pt x="2153" y="4307"/>
                  </a:lnTo>
                  <a:lnTo>
                    <a:pt x="3723" y="5350"/>
                  </a:lnTo>
                  <a:cubicBezTo>
                    <a:pt x="3740" y="5362"/>
                    <a:pt x="3758" y="5367"/>
                    <a:pt x="3777" y="5367"/>
                  </a:cubicBezTo>
                  <a:cubicBezTo>
                    <a:pt x="3831" y="5367"/>
                    <a:pt x="3883" y="5319"/>
                    <a:pt x="3876" y="5254"/>
                  </a:cubicBezTo>
                  <a:lnTo>
                    <a:pt x="3713" y="4307"/>
                  </a:lnTo>
                  <a:lnTo>
                    <a:pt x="5283" y="4307"/>
                  </a:lnTo>
                  <a:cubicBezTo>
                    <a:pt x="5599" y="4307"/>
                    <a:pt x="5867" y="4039"/>
                    <a:pt x="5867" y="3713"/>
                  </a:cubicBezTo>
                  <a:lnTo>
                    <a:pt x="5867" y="594"/>
                  </a:lnTo>
                  <a:cubicBezTo>
                    <a:pt x="5867" y="268"/>
                    <a:pt x="5608" y="0"/>
                    <a:pt x="5283"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960" name="Google Shape;1960;p66"/>
            <p:cNvSpPr/>
            <p:nvPr/>
          </p:nvSpPr>
          <p:spPr>
            <a:xfrm>
              <a:off x="2554628" y="2062509"/>
              <a:ext cx="486515" cy="347892"/>
            </a:xfrm>
            <a:custGeom>
              <a:avLst/>
              <a:gdLst/>
              <a:ahLst/>
              <a:cxnLst/>
              <a:rect l="l" t="t" r="r" b="b"/>
              <a:pathLst>
                <a:path w="5475" h="3915" extrusionOk="0">
                  <a:moveTo>
                    <a:pt x="584" y="0"/>
                  </a:moveTo>
                  <a:cubicBezTo>
                    <a:pt x="259" y="0"/>
                    <a:pt x="0" y="268"/>
                    <a:pt x="0" y="594"/>
                  </a:cubicBezTo>
                  <a:lnTo>
                    <a:pt x="0" y="3723"/>
                  </a:lnTo>
                  <a:cubicBezTo>
                    <a:pt x="0" y="3780"/>
                    <a:pt x="10" y="3847"/>
                    <a:pt x="38" y="3914"/>
                  </a:cubicBezTo>
                  <a:lnTo>
                    <a:pt x="4498" y="3914"/>
                  </a:lnTo>
                  <a:cubicBezTo>
                    <a:pt x="5034" y="3914"/>
                    <a:pt x="5474" y="3474"/>
                    <a:pt x="5474" y="2938"/>
                  </a:cubicBezTo>
                  <a:lnTo>
                    <a:pt x="5474" y="38"/>
                  </a:lnTo>
                  <a:cubicBezTo>
                    <a:pt x="5417" y="19"/>
                    <a:pt x="5350" y="0"/>
                    <a:pt x="5283"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61" name="Google Shape;1961;p66"/>
            <p:cNvSpPr/>
            <p:nvPr/>
          </p:nvSpPr>
          <p:spPr>
            <a:xfrm>
              <a:off x="2245035" y="2481756"/>
              <a:ext cx="381925" cy="382725"/>
            </a:xfrm>
            <a:custGeom>
              <a:avLst/>
              <a:gdLst/>
              <a:ahLst/>
              <a:cxnLst/>
              <a:rect l="l" t="t" r="r" b="b"/>
              <a:pathLst>
                <a:path w="4298" h="4307" extrusionOk="0">
                  <a:moveTo>
                    <a:pt x="2144" y="0"/>
                  </a:moveTo>
                  <a:cubicBezTo>
                    <a:pt x="1206" y="0"/>
                    <a:pt x="508" y="756"/>
                    <a:pt x="441" y="1675"/>
                  </a:cubicBezTo>
                  <a:cubicBezTo>
                    <a:pt x="383" y="2345"/>
                    <a:pt x="249" y="2996"/>
                    <a:pt x="39" y="3637"/>
                  </a:cubicBezTo>
                  <a:cubicBezTo>
                    <a:pt x="1" y="3752"/>
                    <a:pt x="48" y="3886"/>
                    <a:pt x="163" y="3934"/>
                  </a:cubicBezTo>
                  <a:cubicBezTo>
                    <a:pt x="556" y="4116"/>
                    <a:pt x="986" y="4240"/>
                    <a:pt x="1417" y="4307"/>
                  </a:cubicBezTo>
                  <a:lnTo>
                    <a:pt x="2872" y="4307"/>
                  </a:lnTo>
                  <a:cubicBezTo>
                    <a:pt x="3302" y="4240"/>
                    <a:pt x="3723" y="4125"/>
                    <a:pt x="4116" y="3943"/>
                  </a:cubicBezTo>
                  <a:cubicBezTo>
                    <a:pt x="4240" y="3895"/>
                    <a:pt x="4298" y="3752"/>
                    <a:pt x="4240" y="3637"/>
                  </a:cubicBezTo>
                  <a:cubicBezTo>
                    <a:pt x="4039" y="2996"/>
                    <a:pt x="3905" y="2345"/>
                    <a:pt x="3848" y="1675"/>
                  </a:cubicBezTo>
                  <a:cubicBezTo>
                    <a:pt x="3781" y="756"/>
                    <a:pt x="3082" y="0"/>
                    <a:pt x="2144"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962" name="Google Shape;1962;p66"/>
            <p:cNvSpPr/>
            <p:nvPr/>
          </p:nvSpPr>
          <p:spPr>
            <a:xfrm>
              <a:off x="2347937" y="2482556"/>
              <a:ext cx="278224" cy="381925"/>
            </a:xfrm>
            <a:custGeom>
              <a:avLst/>
              <a:gdLst/>
              <a:ahLst/>
              <a:cxnLst/>
              <a:rect l="l" t="t" r="r" b="b"/>
              <a:pathLst>
                <a:path w="3131" h="4298" extrusionOk="0">
                  <a:moveTo>
                    <a:pt x="977" y="1"/>
                  </a:moveTo>
                  <a:cubicBezTo>
                    <a:pt x="259" y="1"/>
                    <a:pt x="1" y="987"/>
                    <a:pt x="613" y="1350"/>
                  </a:cubicBezTo>
                  <a:cubicBezTo>
                    <a:pt x="632" y="1360"/>
                    <a:pt x="651" y="1379"/>
                    <a:pt x="680" y="1389"/>
                  </a:cubicBezTo>
                  <a:lnTo>
                    <a:pt x="1226" y="4298"/>
                  </a:lnTo>
                  <a:lnTo>
                    <a:pt x="1714" y="4298"/>
                  </a:lnTo>
                  <a:cubicBezTo>
                    <a:pt x="2144" y="4231"/>
                    <a:pt x="2565" y="4116"/>
                    <a:pt x="2958" y="3934"/>
                  </a:cubicBezTo>
                  <a:cubicBezTo>
                    <a:pt x="3073" y="3877"/>
                    <a:pt x="3130" y="3743"/>
                    <a:pt x="3082" y="3628"/>
                  </a:cubicBezTo>
                  <a:cubicBezTo>
                    <a:pt x="2872" y="2996"/>
                    <a:pt x="2738" y="2336"/>
                    <a:pt x="2680" y="1676"/>
                  </a:cubicBezTo>
                  <a:cubicBezTo>
                    <a:pt x="2613" y="757"/>
                    <a:pt x="1924" y="1"/>
                    <a:pt x="977"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963" name="Google Shape;1963;p66"/>
            <p:cNvSpPr/>
            <p:nvPr/>
          </p:nvSpPr>
          <p:spPr>
            <a:xfrm>
              <a:off x="2241659" y="2770911"/>
              <a:ext cx="382725" cy="301950"/>
            </a:xfrm>
            <a:custGeom>
              <a:avLst/>
              <a:gdLst/>
              <a:ahLst/>
              <a:cxnLst/>
              <a:rect l="l" t="t" r="r" b="b"/>
              <a:pathLst>
                <a:path w="4307" h="3398" extrusionOk="0">
                  <a:moveTo>
                    <a:pt x="1436" y="0"/>
                  </a:moveTo>
                  <a:lnTo>
                    <a:pt x="1436" y="718"/>
                  </a:lnTo>
                  <a:cubicBezTo>
                    <a:pt x="1436" y="890"/>
                    <a:pt x="1331" y="1062"/>
                    <a:pt x="1168" y="1139"/>
                  </a:cubicBezTo>
                  <a:lnTo>
                    <a:pt x="402" y="1531"/>
                  </a:lnTo>
                  <a:cubicBezTo>
                    <a:pt x="153" y="1646"/>
                    <a:pt x="0" y="1895"/>
                    <a:pt x="0" y="2173"/>
                  </a:cubicBezTo>
                  <a:lnTo>
                    <a:pt x="0" y="3158"/>
                  </a:lnTo>
                  <a:cubicBezTo>
                    <a:pt x="0" y="3283"/>
                    <a:pt x="115" y="3398"/>
                    <a:pt x="240" y="3398"/>
                  </a:cubicBezTo>
                  <a:lnTo>
                    <a:pt x="4068" y="3398"/>
                  </a:lnTo>
                  <a:cubicBezTo>
                    <a:pt x="4202" y="3398"/>
                    <a:pt x="4307" y="3283"/>
                    <a:pt x="4307" y="3158"/>
                  </a:cubicBezTo>
                  <a:lnTo>
                    <a:pt x="4307" y="2173"/>
                  </a:lnTo>
                  <a:cubicBezTo>
                    <a:pt x="4307" y="1895"/>
                    <a:pt x="4154" y="1646"/>
                    <a:pt x="3905" y="1531"/>
                  </a:cubicBezTo>
                  <a:lnTo>
                    <a:pt x="3139" y="1139"/>
                  </a:lnTo>
                  <a:cubicBezTo>
                    <a:pt x="2977" y="1062"/>
                    <a:pt x="2871" y="890"/>
                    <a:pt x="2871" y="718"/>
                  </a:cubicBezTo>
                  <a:lnTo>
                    <a:pt x="2871"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964" name="Google Shape;1964;p66"/>
            <p:cNvSpPr/>
            <p:nvPr/>
          </p:nvSpPr>
          <p:spPr>
            <a:xfrm>
              <a:off x="2242459" y="2882254"/>
              <a:ext cx="382814" cy="190607"/>
            </a:xfrm>
            <a:custGeom>
              <a:avLst/>
              <a:gdLst/>
              <a:ahLst/>
              <a:cxnLst/>
              <a:rect l="l" t="t" r="r" b="b"/>
              <a:pathLst>
                <a:path w="4308" h="2145" extrusionOk="0">
                  <a:moveTo>
                    <a:pt x="939" y="1"/>
                  </a:moveTo>
                  <a:lnTo>
                    <a:pt x="393" y="278"/>
                  </a:lnTo>
                  <a:cubicBezTo>
                    <a:pt x="154" y="393"/>
                    <a:pt x="1" y="642"/>
                    <a:pt x="1" y="920"/>
                  </a:cubicBezTo>
                  <a:lnTo>
                    <a:pt x="1" y="1905"/>
                  </a:lnTo>
                  <a:cubicBezTo>
                    <a:pt x="1" y="2030"/>
                    <a:pt x="106" y="2145"/>
                    <a:pt x="240" y="2145"/>
                  </a:cubicBezTo>
                  <a:lnTo>
                    <a:pt x="4068" y="2145"/>
                  </a:lnTo>
                  <a:cubicBezTo>
                    <a:pt x="4193" y="2145"/>
                    <a:pt x="4307" y="2030"/>
                    <a:pt x="4307" y="1905"/>
                  </a:cubicBezTo>
                  <a:lnTo>
                    <a:pt x="4307" y="920"/>
                  </a:lnTo>
                  <a:cubicBezTo>
                    <a:pt x="4298" y="642"/>
                    <a:pt x="4145" y="393"/>
                    <a:pt x="3896" y="278"/>
                  </a:cubicBezTo>
                  <a:lnTo>
                    <a:pt x="3350" y="1"/>
                  </a:lnTo>
                  <a:cubicBezTo>
                    <a:pt x="3068" y="436"/>
                    <a:pt x="2609" y="654"/>
                    <a:pt x="2148" y="654"/>
                  </a:cubicBezTo>
                  <a:cubicBezTo>
                    <a:pt x="1688" y="654"/>
                    <a:pt x="1226" y="436"/>
                    <a:pt x="939"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965" name="Google Shape;1965;p66"/>
            <p:cNvSpPr/>
            <p:nvPr/>
          </p:nvSpPr>
          <p:spPr>
            <a:xfrm>
              <a:off x="2305461" y="2604651"/>
              <a:ext cx="255209" cy="208824"/>
            </a:xfrm>
            <a:custGeom>
              <a:avLst/>
              <a:gdLst/>
              <a:ahLst/>
              <a:cxnLst/>
              <a:rect l="l" t="t" r="r" b="b"/>
              <a:pathLst>
                <a:path w="2872" h="2350" extrusionOk="0">
                  <a:moveTo>
                    <a:pt x="1112" y="1"/>
                  </a:moveTo>
                  <a:cubicBezTo>
                    <a:pt x="1021" y="1"/>
                    <a:pt x="931" y="49"/>
                    <a:pt x="890" y="139"/>
                  </a:cubicBezTo>
                  <a:cubicBezTo>
                    <a:pt x="814" y="302"/>
                    <a:pt x="699" y="445"/>
                    <a:pt x="565" y="570"/>
                  </a:cubicBezTo>
                  <a:cubicBezTo>
                    <a:pt x="440" y="684"/>
                    <a:pt x="297" y="780"/>
                    <a:pt x="144" y="857"/>
                  </a:cubicBezTo>
                  <a:cubicBezTo>
                    <a:pt x="48" y="905"/>
                    <a:pt x="0" y="1000"/>
                    <a:pt x="19" y="1106"/>
                  </a:cubicBezTo>
                  <a:cubicBezTo>
                    <a:pt x="105" y="1814"/>
                    <a:pt x="718" y="2350"/>
                    <a:pt x="1436" y="2350"/>
                  </a:cubicBezTo>
                  <a:cubicBezTo>
                    <a:pt x="2182" y="2350"/>
                    <a:pt x="2804" y="1775"/>
                    <a:pt x="2871" y="1029"/>
                  </a:cubicBezTo>
                  <a:cubicBezTo>
                    <a:pt x="2871" y="962"/>
                    <a:pt x="2842" y="885"/>
                    <a:pt x="2785" y="838"/>
                  </a:cubicBezTo>
                  <a:cubicBezTo>
                    <a:pt x="2316" y="445"/>
                    <a:pt x="1761" y="158"/>
                    <a:pt x="1158" y="5"/>
                  </a:cubicBezTo>
                  <a:cubicBezTo>
                    <a:pt x="1143" y="2"/>
                    <a:pt x="1127" y="1"/>
                    <a:pt x="1112" y="1"/>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966" name="Google Shape;1966;p66"/>
            <p:cNvSpPr/>
            <p:nvPr/>
          </p:nvSpPr>
          <p:spPr>
            <a:xfrm>
              <a:off x="2539255" y="2925618"/>
              <a:ext cx="85129" cy="147243"/>
            </a:xfrm>
            <a:custGeom>
              <a:avLst/>
              <a:gdLst/>
              <a:ahLst/>
              <a:cxnLst/>
              <a:rect l="l" t="t" r="r" b="b"/>
              <a:pathLst>
                <a:path w="958" h="1657" extrusionOk="0">
                  <a:moveTo>
                    <a:pt x="814" y="1"/>
                  </a:moveTo>
                  <a:lnTo>
                    <a:pt x="183" y="508"/>
                  </a:lnTo>
                  <a:cubicBezTo>
                    <a:pt x="68" y="594"/>
                    <a:pt x="1" y="738"/>
                    <a:pt x="1" y="881"/>
                  </a:cubicBezTo>
                  <a:lnTo>
                    <a:pt x="1" y="1657"/>
                  </a:lnTo>
                  <a:lnTo>
                    <a:pt x="719" y="1657"/>
                  </a:lnTo>
                  <a:cubicBezTo>
                    <a:pt x="853" y="1657"/>
                    <a:pt x="958" y="1551"/>
                    <a:pt x="958" y="1417"/>
                  </a:cubicBezTo>
                  <a:lnTo>
                    <a:pt x="958" y="432"/>
                  </a:lnTo>
                  <a:cubicBezTo>
                    <a:pt x="958" y="279"/>
                    <a:pt x="900" y="125"/>
                    <a:pt x="814" y="1"/>
                  </a:cubicBezTo>
                  <a:close/>
                </a:path>
              </a:pathLst>
            </a:custGeom>
            <a:solidFill>
              <a:schemeClr val="dk2"/>
            </a:solidFill>
            <a:ln>
              <a:noFill/>
            </a:ln>
          </p:spPr>
          <p:txBody>
            <a:bodyPr spcFirstLastPara="1" wrap="square" lIns="121900" tIns="121900" rIns="121900" bIns="121900" anchor="ctr" anchorCtr="0">
              <a:noAutofit/>
            </a:bodyPr>
            <a:lstStyle/>
            <a:p>
              <a:endParaRPr sz="1867"/>
            </a:p>
          </p:txBody>
        </p:sp>
        <p:sp>
          <p:nvSpPr>
            <p:cNvPr id="1967" name="Google Shape;1967;p66"/>
            <p:cNvSpPr/>
            <p:nvPr/>
          </p:nvSpPr>
          <p:spPr>
            <a:xfrm>
              <a:off x="2965344" y="2520855"/>
              <a:ext cx="104679" cy="229706"/>
            </a:xfrm>
            <a:custGeom>
              <a:avLst/>
              <a:gdLst/>
              <a:ahLst/>
              <a:cxnLst/>
              <a:rect l="l" t="t" r="r" b="b"/>
              <a:pathLst>
                <a:path w="1178" h="2585" extrusionOk="0">
                  <a:moveTo>
                    <a:pt x="699" y="1"/>
                  </a:moveTo>
                  <a:cubicBezTo>
                    <a:pt x="316" y="1"/>
                    <a:pt x="1" y="316"/>
                    <a:pt x="1" y="699"/>
                  </a:cubicBezTo>
                  <a:lnTo>
                    <a:pt x="1" y="862"/>
                  </a:lnTo>
                  <a:cubicBezTo>
                    <a:pt x="1" y="1063"/>
                    <a:pt x="29" y="1273"/>
                    <a:pt x="96" y="1465"/>
                  </a:cubicBezTo>
                  <a:lnTo>
                    <a:pt x="470" y="2585"/>
                  </a:lnTo>
                  <a:lnTo>
                    <a:pt x="1178" y="2585"/>
                  </a:lnTo>
                  <a:lnTo>
                    <a:pt x="1178"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968" name="Google Shape;1968;p66"/>
            <p:cNvSpPr/>
            <p:nvPr/>
          </p:nvSpPr>
          <p:spPr>
            <a:xfrm>
              <a:off x="3007020" y="2499617"/>
              <a:ext cx="250144" cy="250055"/>
            </a:xfrm>
            <a:custGeom>
              <a:avLst/>
              <a:gdLst/>
              <a:ahLst/>
              <a:cxnLst/>
              <a:rect l="l" t="t" r="r" b="b"/>
              <a:pathLst>
                <a:path w="2815" h="2814" extrusionOk="0">
                  <a:moveTo>
                    <a:pt x="709" y="0"/>
                  </a:moveTo>
                  <a:cubicBezTo>
                    <a:pt x="316" y="0"/>
                    <a:pt x="1" y="316"/>
                    <a:pt x="1" y="708"/>
                  </a:cubicBezTo>
                  <a:cubicBezTo>
                    <a:pt x="1" y="967"/>
                    <a:pt x="211" y="1177"/>
                    <a:pt x="469" y="1177"/>
                  </a:cubicBezTo>
                  <a:lnTo>
                    <a:pt x="2345" y="2814"/>
                  </a:lnTo>
                  <a:lnTo>
                    <a:pt x="2747" y="1426"/>
                  </a:lnTo>
                  <a:cubicBezTo>
                    <a:pt x="2795" y="1254"/>
                    <a:pt x="2814" y="1082"/>
                    <a:pt x="2814" y="909"/>
                  </a:cubicBezTo>
                  <a:lnTo>
                    <a:pt x="2814" y="469"/>
                  </a:lnTo>
                  <a:cubicBezTo>
                    <a:pt x="2814" y="211"/>
                    <a:pt x="2604" y="0"/>
                    <a:pt x="2345"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969" name="Google Shape;1969;p66"/>
            <p:cNvSpPr/>
            <p:nvPr/>
          </p:nvSpPr>
          <p:spPr>
            <a:xfrm>
              <a:off x="3048696" y="2812586"/>
              <a:ext cx="125117" cy="91882"/>
            </a:xfrm>
            <a:custGeom>
              <a:avLst/>
              <a:gdLst/>
              <a:ahLst/>
              <a:cxnLst/>
              <a:rect l="l" t="t" r="r" b="b"/>
              <a:pathLst>
                <a:path w="1408" h="1034" extrusionOk="0">
                  <a:moveTo>
                    <a:pt x="0" y="0"/>
                  </a:moveTo>
                  <a:lnTo>
                    <a:pt x="0" y="1034"/>
                  </a:lnTo>
                  <a:lnTo>
                    <a:pt x="1407" y="1034"/>
                  </a:lnTo>
                  <a:lnTo>
                    <a:pt x="1407" y="0"/>
                  </a:ln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970" name="Google Shape;1970;p66"/>
            <p:cNvSpPr/>
            <p:nvPr/>
          </p:nvSpPr>
          <p:spPr>
            <a:xfrm>
              <a:off x="2902431" y="2862704"/>
              <a:ext cx="418447" cy="211045"/>
            </a:xfrm>
            <a:custGeom>
              <a:avLst/>
              <a:gdLst/>
              <a:ahLst/>
              <a:cxnLst/>
              <a:rect l="l" t="t" r="r" b="b"/>
              <a:pathLst>
                <a:path w="4709" h="2375" extrusionOk="0">
                  <a:moveTo>
                    <a:pt x="1646" y="1"/>
                  </a:moveTo>
                  <a:lnTo>
                    <a:pt x="517" y="326"/>
                  </a:lnTo>
                  <a:cubicBezTo>
                    <a:pt x="211" y="412"/>
                    <a:pt x="0" y="690"/>
                    <a:pt x="0" y="1006"/>
                  </a:cubicBezTo>
                  <a:lnTo>
                    <a:pt x="0" y="2135"/>
                  </a:lnTo>
                  <a:cubicBezTo>
                    <a:pt x="0" y="2269"/>
                    <a:pt x="115" y="2374"/>
                    <a:pt x="240" y="2374"/>
                  </a:cubicBezTo>
                  <a:lnTo>
                    <a:pt x="4470" y="2374"/>
                  </a:lnTo>
                  <a:cubicBezTo>
                    <a:pt x="4594" y="2374"/>
                    <a:pt x="4709" y="2269"/>
                    <a:pt x="4709" y="2135"/>
                  </a:cubicBezTo>
                  <a:lnTo>
                    <a:pt x="4709" y="1006"/>
                  </a:lnTo>
                  <a:cubicBezTo>
                    <a:pt x="4709" y="690"/>
                    <a:pt x="4489" y="412"/>
                    <a:pt x="4183" y="326"/>
                  </a:cubicBezTo>
                  <a:lnTo>
                    <a:pt x="3053" y="1"/>
                  </a:lnTo>
                  <a:lnTo>
                    <a:pt x="2355" y="470"/>
                  </a:lnTo>
                  <a:lnTo>
                    <a:pt x="1646"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971" name="Google Shape;1971;p66"/>
            <p:cNvSpPr/>
            <p:nvPr/>
          </p:nvSpPr>
          <p:spPr>
            <a:xfrm>
              <a:off x="3090372" y="2904380"/>
              <a:ext cx="41765" cy="168481"/>
            </a:xfrm>
            <a:custGeom>
              <a:avLst/>
              <a:gdLst/>
              <a:ahLst/>
              <a:cxnLst/>
              <a:rect l="l" t="t" r="r" b="b"/>
              <a:pathLst>
                <a:path w="470" h="1896" extrusionOk="0">
                  <a:moveTo>
                    <a:pt x="115" y="1"/>
                  </a:moveTo>
                  <a:lnTo>
                    <a:pt x="0" y="1896"/>
                  </a:lnTo>
                  <a:lnTo>
                    <a:pt x="469" y="1896"/>
                  </a:lnTo>
                  <a:lnTo>
                    <a:pt x="355"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972" name="Google Shape;1972;p66"/>
            <p:cNvSpPr/>
            <p:nvPr/>
          </p:nvSpPr>
          <p:spPr>
            <a:xfrm>
              <a:off x="2985783" y="2604118"/>
              <a:ext cx="250944" cy="228906"/>
            </a:xfrm>
            <a:custGeom>
              <a:avLst/>
              <a:gdLst/>
              <a:ahLst/>
              <a:cxnLst/>
              <a:rect l="l" t="t" r="r" b="b"/>
              <a:pathLst>
                <a:path w="2824" h="2576" extrusionOk="0">
                  <a:moveTo>
                    <a:pt x="878" y="0"/>
                  </a:moveTo>
                  <a:cubicBezTo>
                    <a:pt x="764" y="0"/>
                    <a:pt x="653" y="48"/>
                    <a:pt x="565" y="135"/>
                  </a:cubicBezTo>
                  <a:lnTo>
                    <a:pt x="144" y="556"/>
                  </a:lnTo>
                  <a:cubicBezTo>
                    <a:pt x="58" y="652"/>
                    <a:pt x="0" y="767"/>
                    <a:pt x="0" y="891"/>
                  </a:cubicBezTo>
                  <a:lnTo>
                    <a:pt x="0" y="1169"/>
                  </a:lnTo>
                  <a:cubicBezTo>
                    <a:pt x="0" y="1944"/>
                    <a:pt x="632" y="2576"/>
                    <a:pt x="1417" y="2576"/>
                  </a:cubicBezTo>
                  <a:cubicBezTo>
                    <a:pt x="2192" y="2576"/>
                    <a:pt x="2824" y="1944"/>
                    <a:pt x="2824" y="1169"/>
                  </a:cubicBezTo>
                  <a:lnTo>
                    <a:pt x="2824" y="872"/>
                  </a:lnTo>
                  <a:cubicBezTo>
                    <a:pt x="2824" y="738"/>
                    <a:pt x="2776" y="623"/>
                    <a:pt x="2690" y="537"/>
                  </a:cubicBezTo>
                  <a:cubicBezTo>
                    <a:pt x="2326" y="183"/>
                    <a:pt x="1656" y="21"/>
                    <a:pt x="909" y="1"/>
                  </a:cubicBezTo>
                  <a:cubicBezTo>
                    <a:pt x="899" y="1"/>
                    <a:pt x="889" y="0"/>
                    <a:pt x="878" y="0"/>
                  </a:cubicBezTo>
                  <a:close/>
                </a:path>
              </a:pathLst>
            </a:custGeom>
            <a:solidFill>
              <a:schemeClr val="lt2"/>
            </a:solidFill>
            <a:ln>
              <a:noFill/>
            </a:ln>
          </p:spPr>
          <p:txBody>
            <a:bodyPr spcFirstLastPara="1" wrap="square" lIns="121900" tIns="121900" rIns="121900" bIns="121900" anchor="ctr" anchorCtr="0">
              <a:noAutofit/>
            </a:bodyPr>
            <a:lstStyle/>
            <a:p>
              <a:endParaRPr sz="1867"/>
            </a:p>
          </p:txBody>
        </p:sp>
        <p:sp>
          <p:nvSpPr>
            <p:cNvPr id="1973" name="Google Shape;1973;p66"/>
            <p:cNvSpPr/>
            <p:nvPr/>
          </p:nvSpPr>
          <p:spPr>
            <a:xfrm>
              <a:off x="2903230" y="2916287"/>
              <a:ext cx="84329" cy="157462"/>
            </a:xfrm>
            <a:custGeom>
              <a:avLst/>
              <a:gdLst/>
              <a:ahLst/>
              <a:cxnLst/>
              <a:rect l="l" t="t" r="r" b="b"/>
              <a:pathLst>
                <a:path w="949" h="1772" extrusionOk="0">
                  <a:moveTo>
                    <a:pt x="125" y="1"/>
                  </a:moveTo>
                  <a:cubicBezTo>
                    <a:pt x="49" y="125"/>
                    <a:pt x="1" y="259"/>
                    <a:pt x="1" y="403"/>
                  </a:cubicBezTo>
                  <a:lnTo>
                    <a:pt x="1" y="1532"/>
                  </a:lnTo>
                  <a:cubicBezTo>
                    <a:pt x="1" y="1666"/>
                    <a:pt x="106" y="1771"/>
                    <a:pt x="240" y="1771"/>
                  </a:cubicBezTo>
                  <a:lnTo>
                    <a:pt x="948" y="1771"/>
                  </a:lnTo>
                  <a:lnTo>
                    <a:pt x="948" y="1101"/>
                  </a:lnTo>
                  <a:lnTo>
                    <a:pt x="929" y="1101"/>
                  </a:lnTo>
                  <a:cubicBezTo>
                    <a:pt x="929" y="910"/>
                    <a:pt x="862" y="738"/>
                    <a:pt x="728" y="604"/>
                  </a:cubicBezTo>
                  <a:lnTo>
                    <a:pt x="125" y="1"/>
                  </a:ln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974" name="Google Shape;1974;p66"/>
            <p:cNvSpPr/>
            <p:nvPr/>
          </p:nvSpPr>
          <p:spPr>
            <a:xfrm>
              <a:off x="3235749" y="2916287"/>
              <a:ext cx="83441" cy="157462"/>
            </a:xfrm>
            <a:custGeom>
              <a:avLst/>
              <a:gdLst/>
              <a:ahLst/>
              <a:cxnLst/>
              <a:rect l="l" t="t" r="r" b="b"/>
              <a:pathLst>
                <a:path w="939" h="1772" extrusionOk="0">
                  <a:moveTo>
                    <a:pt x="814" y="1"/>
                  </a:moveTo>
                  <a:lnTo>
                    <a:pt x="211" y="604"/>
                  </a:lnTo>
                  <a:cubicBezTo>
                    <a:pt x="78" y="738"/>
                    <a:pt x="11" y="910"/>
                    <a:pt x="11" y="1101"/>
                  </a:cubicBezTo>
                  <a:lnTo>
                    <a:pt x="1" y="1101"/>
                  </a:lnTo>
                  <a:lnTo>
                    <a:pt x="1" y="1771"/>
                  </a:lnTo>
                  <a:lnTo>
                    <a:pt x="700" y="1771"/>
                  </a:lnTo>
                  <a:cubicBezTo>
                    <a:pt x="834" y="1771"/>
                    <a:pt x="939" y="1666"/>
                    <a:pt x="939" y="1532"/>
                  </a:cubicBezTo>
                  <a:lnTo>
                    <a:pt x="939" y="403"/>
                  </a:lnTo>
                  <a:cubicBezTo>
                    <a:pt x="939" y="259"/>
                    <a:pt x="891" y="125"/>
                    <a:pt x="814" y="1"/>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975" name="Google Shape;1975;p66"/>
            <p:cNvSpPr/>
            <p:nvPr/>
          </p:nvSpPr>
          <p:spPr>
            <a:xfrm>
              <a:off x="3025770" y="2846176"/>
              <a:ext cx="85929" cy="87884"/>
            </a:xfrm>
            <a:custGeom>
              <a:avLst/>
              <a:gdLst/>
              <a:ahLst/>
              <a:cxnLst/>
              <a:rect l="l" t="t" r="r" b="b"/>
              <a:pathLst>
                <a:path w="967" h="989" extrusionOk="0">
                  <a:moveTo>
                    <a:pt x="221" y="0"/>
                  </a:moveTo>
                  <a:cubicBezTo>
                    <a:pt x="190" y="0"/>
                    <a:pt x="160" y="15"/>
                    <a:pt x="144" y="43"/>
                  </a:cubicBezTo>
                  <a:lnTo>
                    <a:pt x="0" y="263"/>
                  </a:lnTo>
                  <a:lnTo>
                    <a:pt x="354" y="914"/>
                  </a:lnTo>
                  <a:cubicBezTo>
                    <a:pt x="378" y="963"/>
                    <a:pt x="430" y="988"/>
                    <a:pt x="481" y="988"/>
                  </a:cubicBezTo>
                  <a:cubicBezTo>
                    <a:pt x="510" y="988"/>
                    <a:pt x="540" y="980"/>
                    <a:pt x="565" y="962"/>
                  </a:cubicBezTo>
                  <a:lnTo>
                    <a:pt x="967" y="656"/>
                  </a:lnTo>
                  <a:lnTo>
                    <a:pt x="287" y="24"/>
                  </a:lnTo>
                  <a:cubicBezTo>
                    <a:pt x="267" y="8"/>
                    <a:pt x="244" y="0"/>
                    <a:pt x="221"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976" name="Google Shape;1976;p66"/>
            <p:cNvSpPr/>
            <p:nvPr/>
          </p:nvSpPr>
          <p:spPr>
            <a:xfrm>
              <a:off x="3111610" y="2846443"/>
              <a:ext cx="86018" cy="88239"/>
            </a:xfrm>
            <a:custGeom>
              <a:avLst/>
              <a:gdLst/>
              <a:ahLst/>
              <a:cxnLst/>
              <a:rect l="l" t="t" r="r" b="b"/>
              <a:pathLst>
                <a:path w="968" h="993" extrusionOk="0">
                  <a:moveTo>
                    <a:pt x="748" y="0"/>
                  </a:moveTo>
                  <a:cubicBezTo>
                    <a:pt x="725" y="0"/>
                    <a:pt x="701" y="10"/>
                    <a:pt x="680" y="31"/>
                  </a:cubicBezTo>
                  <a:lnTo>
                    <a:pt x="1" y="653"/>
                  </a:lnTo>
                  <a:lnTo>
                    <a:pt x="393" y="959"/>
                  </a:lnTo>
                  <a:cubicBezTo>
                    <a:pt x="419" y="982"/>
                    <a:pt x="452" y="992"/>
                    <a:pt x="484" y="992"/>
                  </a:cubicBezTo>
                  <a:cubicBezTo>
                    <a:pt x="534" y="992"/>
                    <a:pt x="584" y="967"/>
                    <a:pt x="613" y="921"/>
                  </a:cubicBezTo>
                  <a:lnTo>
                    <a:pt x="967" y="260"/>
                  </a:lnTo>
                  <a:lnTo>
                    <a:pt x="824" y="50"/>
                  </a:lnTo>
                  <a:cubicBezTo>
                    <a:pt x="807" y="17"/>
                    <a:pt x="779" y="0"/>
                    <a:pt x="748" y="0"/>
                  </a:cubicBezTo>
                  <a:close/>
                </a:path>
              </a:pathLst>
            </a:custGeom>
            <a:solidFill>
              <a:schemeClr val="dk1"/>
            </a:solidFill>
            <a:ln>
              <a:noFill/>
            </a:ln>
          </p:spPr>
          <p:txBody>
            <a:bodyPr spcFirstLastPara="1" wrap="square" lIns="121900" tIns="121900" rIns="121900" bIns="121900" anchor="ctr" anchorCtr="0">
              <a:noAutofit/>
            </a:bodyPr>
            <a:lstStyle/>
            <a:p>
              <a:endParaRPr sz="1867"/>
            </a:p>
          </p:txBody>
        </p:sp>
        <p:sp>
          <p:nvSpPr>
            <p:cNvPr id="1977" name="Google Shape;1977;p66"/>
            <p:cNvSpPr/>
            <p:nvPr/>
          </p:nvSpPr>
          <p:spPr>
            <a:xfrm>
              <a:off x="2416004" y="1993553"/>
              <a:ext cx="590216" cy="508375"/>
            </a:xfrm>
            <a:custGeom>
              <a:avLst/>
              <a:gdLst/>
              <a:ahLst/>
              <a:cxnLst/>
              <a:rect l="l" t="t" r="r" b="b"/>
              <a:pathLst>
                <a:path w="6642" h="5721" extrusionOk="0">
                  <a:moveTo>
                    <a:pt x="584" y="1"/>
                  </a:moveTo>
                  <a:cubicBezTo>
                    <a:pt x="259" y="1"/>
                    <a:pt x="0" y="259"/>
                    <a:pt x="0" y="585"/>
                  </a:cubicBezTo>
                  <a:lnTo>
                    <a:pt x="0" y="3714"/>
                  </a:lnTo>
                  <a:cubicBezTo>
                    <a:pt x="0" y="4040"/>
                    <a:pt x="259" y="4298"/>
                    <a:pt x="584" y="4298"/>
                  </a:cubicBezTo>
                  <a:lnTo>
                    <a:pt x="2737" y="4298"/>
                  </a:lnTo>
                  <a:lnTo>
                    <a:pt x="2412" y="5600"/>
                  </a:lnTo>
                  <a:cubicBezTo>
                    <a:pt x="2397" y="5666"/>
                    <a:pt x="2450" y="5721"/>
                    <a:pt x="2511" y="5721"/>
                  </a:cubicBezTo>
                  <a:cubicBezTo>
                    <a:pt x="2529" y="5721"/>
                    <a:pt x="2547" y="5716"/>
                    <a:pt x="2565" y="5705"/>
                  </a:cubicBezTo>
                  <a:lnTo>
                    <a:pt x="4489" y="4298"/>
                  </a:lnTo>
                  <a:lnTo>
                    <a:pt x="6049" y="4298"/>
                  </a:lnTo>
                  <a:cubicBezTo>
                    <a:pt x="6374" y="4288"/>
                    <a:pt x="6642" y="4030"/>
                    <a:pt x="6642" y="3705"/>
                  </a:cubicBezTo>
                  <a:lnTo>
                    <a:pt x="6642" y="585"/>
                  </a:lnTo>
                  <a:cubicBezTo>
                    <a:pt x="6642" y="259"/>
                    <a:pt x="6384" y="1"/>
                    <a:pt x="6058"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78" name="Google Shape;1978;p66"/>
            <p:cNvSpPr/>
            <p:nvPr/>
          </p:nvSpPr>
          <p:spPr>
            <a:xfrm>
              <a:off x="2514640" y="2080370"/>
              <a:ext cx="97836" cy="34922"/>
            </a:xfrm>
            <a:custGeom>
              <a:avLst/>
              <a:gdLst/>
              <a:ahLst/>
              <a:cxnLst/>
              <a:rect l="l" t="t" r="r" b="b"/>
              <a:pathLst>
                <a:path w="1101" h="393" extrusionOk="0">
                  <a:moveTo>
                    <a:pt x="259" y="0"/>
                  </a:moveTo>
                  <a:cubicBezTo>
                    <a:pt x="0" y="0"/>
                    <a:pt x="0" y="393"/>
                    <a:pt x="259" y="393"/>
                  </a:cubicBezTo>
                  <a:lnTo>
                    <a:pt x="843" y="393"/>
                  </a:lnTo>
                  <a:cubicBezTo>
                    <a:pt x="1101" y="393"/>
                    <a:pt x="1101" y="0"/>
                    <a:pt x="843"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1979" name="Google Shape;1979;p66"/>
            <p:cNvSpPr/>
            <p:nvPr/>
          </p:nvSpPr>
          <p:spPr>
            <a:xfrm>
              <a:off x="2635403" y="2080370"/>
              <a:ext cx="272182" cy="34922"/>
            </a:xfrm>
            <a:custGeom>
              <a:avLst/>
              <a:gdLst/>
              <a:ahLst/>
              <a:cxnLst/>
              <a:rect l="l" t="t" r="r" b="b"/>
              <a:pathLst>
                <a:path w="3063" h="393" extrusionOk="0">
                  <a:moveTo>
                    <a:pt x="268" y="0"/>
                  </a:moveTo>
                  <a:cubicBezTo>
                    <a:pt x="0" y="0"/>
                    <a:pt x="0" y="393"/>
                    <a:pt x="268" y="393"/>
                  </a:cubicBezTo>
                  <a:lnTo>
                    <a:pt x="2804" y="393"/>
                  </a:lnTo>
                  <a:cubicBezTo>
                    <a:pt x="3063" y="393"/>
                    <a:pt x="3063" y="0"/>
                    <a:pt x="2804"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1980" name="Google Shape;1980;p66"/>
            <p:cNvSpPr/>
            <p:nvPr/>
          </p:nvSpPr>
          <p:spPr>
            <a:xfrm>
              <a:off x="2513752" y="2167099"/>
              <a:ext cx="393833" cy="34922"/>
            </a:xfrm>
            <a:custGeom>
              <a:avLst/>
              <a:gdLst/>
              <a:ahLst/>
              <a:cxnLst/>
              <a:rect l="l" t="t" r="r" b="b"/>
              <a:pathLst>
                <a:path w="4432" h="393" extrusionOk="0">
                  <a:moveTo>
                    <a:pt x="269" y="0"/>
                  </a:moveTo>
                  <a:cubicBezTo>
                    <a:pt x="1" y="0"/>
                    <a:pt x="1" y="393"/>
                    <a:pt x="269" y="393"/>
                  </a:cubicBezTo>
                  <a:lnTo>
                    <a:pt x="4173" y="393"/>
                  </a:lnTo>
                  <a:cubicBezTo>
                    <a:pt x="4432" y="393"/>
                    <a:pt x="4432" y="0"/>
                    <a:pt x="4173"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1981" name="Google Shape;1981;p66"/>
            <p:cNvSpPr/>
            <p:nvPr/>
          </p:nvSpPr>
          <p:spPr>
            <a:xfrm>
              <a:off x="2513752" y="2253827"/>
              <a:ext cx="272271" cy="34922"/>
            </a:xfrm>
            <a:custGeom>
              <a:avLst/>
              <a:gdLst/>
              <a:ahLst/>
              <a:cxnLst/>
              <a:rect l="l" t="t" r="r" b="b"/>
              <a:pathLst>
                <a:path w="3064" h="393" extrusionOk="0">
                  <a:moveTo>
                    <a:pt x="269" y="0"/>
                  </a:moveTo>
                  <a:cubicBezTo>
                    <a:pt x="1" y="0"/>
                    <a:pt x="1" y="393"/>
                    <a:pt x="269" y="393"/>
                  </a:cubicBezTo>
                  <a:lnTo>
                    <a:pt x="2805" y="393"/>
                  </a:lnTo>
                  <a:cubicBezTo>
                    <a:pt x="3063" y="393"/>
                    <a:pt x="3063" y="0"/>
                    <a:pt x="2805"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1982" name="Google Shape;1982;p66"/>
            <p:cNvSpPr/>
            <p:nvPr/>
          </p:nvSpPr>
          <p:spPr>
            <a:xfrm>
              <a:off x="2809748" y="2253827"/>
              <a:ext cx="97836" cy="34922"/>
            </a:xfrm>
            <a:custGeom>
              <a:avLst/>
              <a:gdLst/>
              <a:ahLst/>
              <a:cxnLst/>
              <a:rect l="l" t="t" r="r" b="b"/>
              <a:pathLst>
                <a:path w="1101" h="393" extrusionOk="0">
                  <a:moveTo>
                    <a:pt x="259" y="0"/>
                  </a:moveTo>
                  <a:cubicBezTo>
                    <a:pt x="0" y="0"/>
                    <a:pt x="0" y="393"/>
                    <a:pt x="259" y="393"/>
                  </a:cubicBezTo>
                  <a:lnTo>
                    <a:pt x="842" y="393"/>
                  </a:lnTo>
                  <a:cubicBezTo>
                    <a:pt x="1101" y="393"/>
                    <a:pt x="1101" y="0"/>
                    <a:pt x="842"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3274331716"/>
      </p:ext>
    </p:extLst>
  </p:cSld>
  <p:clrMapOvr>
    <a:masterClrMapping/>
  </p:clrMapOvr>
</p:sld>
</file>

<file path=ppt/theme/theme1.xml><?xml version="1.0" encoding="utf-8"?>
<a:theme xmlns:a="http://schemas.openxmlformats.org/drawingml/2006/main"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 National Bike Week by Slidesgo</Template>
  <TotalTime>123</TotalTime>
  <Words>4191</Words>
  <Application>Microsoft Office PowerPoint</Application>
  <PresentationFormat>宽屏</PresentationFormat>
  <Paragraphs>701</Paragraphs>
  <Slides>106</Slides>
  <Notes>64</Notes>
  <HiddenSlides>6</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106</vt:i4>
      </vt:variant>
    </vt:vector>
  </HeadingPairs>
  <TitlesOfParts>
    <vt:vector size="127" baseType="lpstr">
      <vt:lpstr>Bree Serif</vt:lpstr>
      <vt:lpstr>Google Sans</vt:lpstr>
      <vt:lpstr>Kanit ExtraLight</vt:lpstr>
      <vt:lpstr>Kanit Light</vt:lpstr>
      <vt:lpstr>Kanit Medium</vt:lpstr>
      <vt:lpstr>Krona One</vt:lpstr>
      <vt:lpstr>Proxima Nova</vt:lpstr>
      <vt:lpstr>Proxima Nova Semibold</vt:lpstr>
      <vt:lpstr>system-ui</vt:lpstr>
      <vt:lpstr>TimesNewRomanPSMT</vt:lpstr>
      <vt:lpstr>Arial</vt:lpstr>
      <vt:lpstr>Calibri</vt:lpstr>
      <vt:lpstr>Courier New</vt:lpstr>
      <vt:lpstr>Gill Sans MT</vt:lpstr>
      <vt:lpstr>Inconsolata</vt:lpstr>
      <vt:lpstr>Josefin Sans</vt:lpstr>
      <vt:lpstr>Lato</vt:lpstr>
      <vt:lpstr>Roboto Condensed Light</vt:lpstr>
      <vt:lpstr>Ubuntu</vt:lpstr>
      <vt:lpstr>US National Bike Week by Slidesgo</vt:lpstr>
      <vt:lpstr>Slidesgo Final Pages</vt:lpstr>
      <vt:lpstr>LYFT OFF: Uncovering Patterns of Bay-Wheel Bike share Ecosystem   Classic vs. E-bikes</vt:lpstr>
      <vt:lpstr>LYFT OFF: Uncovering Patterns of Bay-Wheel Bike share Ecosystem  </vt:lpstr>
      <vt:lpstr>PPT Structure 1. Executive summary of your findings and conclusions;  2. Description of the analytics problem;  3. Description of the data source, pre-processing steps, and exploratory results;  4. Description of the model you have selected (the choice of your model should be restricted to the one covered in class);  5. Description of the results, how the results should be interpreted  6. Implications of your results and suggestions for businesses, competitors, and markets;  7. References, including data sources, relevant articles and papers you have read</vt:lpstr>
      <vt:lpstr>OUTLINE</vt:lpstr>
      <vt:lpstr>OUTLINE</vt:lpstr>
      <vt:lpstr>PowerPoint 演示文稿</vt:lpstr>
      <vt:lpstr>PowerPoint 演示文稿</vt:lpstr>
      <vt:lpstr>PowerPoint 演示文稿</vt:lpstr>
      <vt:lpstr>introduction</vt:lpstr>
      <vt:lpstr>OUTLINE</vt:lpstr>
      <vt:lpstr>OUTLINE</vt:lpstr>
      <vt:lpstr>Data sources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OUTLINE</vt:lpstr>
      <vt:lpstr>Initial Data Exploration1</vt:lpstr>
      <vt:lpstr>Initial Data Exploration1</vt:lpstr>
      <vt:lpstr>Initial Data Exploration1</vt:lpstr>
      <vt:lpstr>Initial Data Exploration1</vt:lpstr>
      <vt:lpstr>PowerPoint 演示文稿</vt:lpstr>
      <vt:lpstr>PowerPoint 演示文稿</vt:lpstr>
      <vt:lpstr>PowerPoint 演示文稿</vt:lpstr>
      <vt:lpstr>PowerPoint 演示文稿</vt:lpstr>
      <vt:lpstr>Classic bike vs e-bike Ratio</vt:lpstr>
      <vt:lpstr>Which station has the most demand of e-bikes?</vt:lpstr>
      <vt:lpstr>Cluster 17: e-bikes vs classic bike</vt:lpstr>
      <vt:lpstr>Cluster 17: Hours</vt:lpstr>
      <vt:lpstr>Cluster 17: e-Bike Net Flow by Hours</vt:lpstr>
      <vt:lpstr>Cluster 17: Average Trip Time</vt:lpstr>
      <vt:lpstr>Cluster 17: ratio of within cluster trips</vt:lpstr>
      <vt:lpstr>PowerPoint 演示文稿</vt:lpstr>
      <vt:lpstr>PowerPoint 演示文稿</vt:lpstr>
      <vt:lpstr>Which station has the least demand of e-bikes?</vt:lpstr>
      <vt:lpstr>Cluster 15</vt:lpstr>
      <vt:lpstr>Cluster 15</vt:lpstr>
      <vt:lpstr>PowerPoint 演示文稿</vt:lpstr>
      <vt:lpstr>PowerPoint 演示文稿</vt:lpstr>
      <vt:lpstr>Cluster15 :  Decrease of Demand in June &amp; July</vt:lpstr>
      <vt:lpstr>Cluster 17</vt:lpstr>
      <vt:lpstr>Cluster15: Summer Break</vt:lpstr>
      <vt:lpstr>Cluster 15: Fall term begins in Mid August</vt:lpstr>
      <vt:lpstr>Feature Selection</vt:lpstr>
      <vt:lpstr>OUTLINE</vt:lpstr>
      <vt:lpstr>Random Forest for Bike Type Prediction</vt:lpstr>
      <vt:lpstr>PowerPoint 演示文稿</vt:lpstr>
      <vt:lpstr>Model Selection</vt:lpstr>
      <vt:lpstr>Model Result</vt:lpstr>
      <vt:lpstr>OUTLINE</vt:lpstr>
      <vt:lpstr>ARIMA Model for Demand Forecasting</vt:lpstr>
      <vt:lpstr>ARIMA MODEL FOR DEMAND FORCASTING</vt:lpstr>
      <vt:lpstr>1 </vt:lpstr>
      <vt:lpstr>PowerPoint 演示文稿</vt:lpstr>
      <vt:lpstr>PowerPoint 演示文稿</vt:lpstr>
      <vt:lpstr>Cluster 11/16/17</vt:lpstr>
      <vt:lpstr>Forecasting Limitation</vt:lpstr>
      <vt:lpstr>Rolling Forecasting with Updated Training Dataset</vt:lpstr>
      <vt:lpstr>Ideally Forecasting: Create Real Business Value</vt:lpstr>
      <vt:lpstr>OUTLINE</vt:lpstr>
      <vt:lpstr>OUTLINE</vt:lpstr>
      <vt:lpstr>Value Preposition</vt:lpstr>
      <vt:lpstr>Model Feasibility</vt:lpstr>
      <vt:lpstr>Cluster 11/16/17</vt:lpstr>
      <vt:lpstr>Reference</vt:lpstr>
      <vt:lpstr>PowerPoint 演示文稿</vt:lpstr>
      <vt:lpstr>Bikes</vt:lpstr>
      <vt:lpstr>Women bike</vt:lpstr>
      <vt:lpstr>You could use three columns, why not?</vt:lpstr>
      <vt:lpstr>A picture always reinforces the concept</vt:lpstr>
      <vt:lpstr>PowerPoint 演示文稿</vt:lpstr>
      <vt:lpstr>Awesome words</vt:lpstr>
      <vt:lpstr>The number of bicyclists is growing rapidly</vt:lpstr>
      <vt:lpstr>The growth of bike commuting</vt:lpstr>
      <vt:lpstr>How do we do that?</vt:lpstr>
      <vt:lpstr>Equity, diversity &amp; inclusion</vt:lpstr>
      <vt:lpstr>This is a table</vt:lpstr>
      <vt:lpstr>Bicycle friendly states</vt:lpstr>
      <vt:lpstr>A timeline always works fine</vt:lpstr>
      <vt:lpstr>4,498,300,000</vt:lpstr>
      <vt:lpstr>333,000.00</vt:lpstr>
      <vt:lpstr>Our team</vt:lpstr>
      <vt:lpstr>Sneak peek</vt:lpstr>
      <vt:lpstr>Sneak peek</vt:lpstr>
      <vt:lpstr>Sneak peek</vt:lpstr>
      <vt:lpstr>Bike week</vt:lpstr>
      <vt:lpstr>Recommendations</vt:lpstr>
      <vt:lpstr>2 </vt:lpstr>
      <vt:lpstr>Multimedia</vt:lpstr>
      <vt:lpstr>Our best experiences</vt:lpstr>
      <vt:lpstr>Why being part of our community</vt:lpstr>
      <vt:lpstr>National bicycle communities</vt:lpstr>
      <vt:lpstr>Thanks</vt:lpstr>
      <vt:lpstr>Bicycle icon pack</vt:lpstr>
      <vt:lpstr>Alternative resources</vt:lpstr>
      <vt:lpstr>Resources</vt:lpstr>
      <vt:lpstr>Dataset</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Update report</dc:title>
  <dc:creator>Yiyi Yang</dc:creator>
  <cp:lastModifiedBy>Yusen Tang</cp:lastModifiedBy>
  <cp:revision>19</cp:revision>
  <dcterms:created xsi:type="dcterms:W3CDTF">2023-10-13T20:52:17Z</dcterms:created>
  <dcterms:modified xsi:type="dcterms:W3CDTF">2023-11-23T06:35:32Z</dcterms:modified>
</cp:coreProperties>
</file>